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5" r:id="rId1"/>
  </p:sldMasterIdLst>
  <p:notesMasterIdLst>
    <p:notesMasterId r:id="rId9"/>
  </p:notesMasterIdLst>
  <p:sldIdLst>
    <p:sldId id="331" r:id="rId2"/>
    <p:sldId id="412" r:id="rId3"/>
    <p:sldId id="414" r:id="rId4"/>
    <p:sldId id="420" r:id="rId5"/>
    <p:sldId id="416" r:id="rId6"/>
    <p:sldId id="421" r:id="rId7"/>
    <p:sldId id="418" r:id="rId8"/>
  </p:sldIdLst>
  <p:sldSz cx="9144000" cy="6858000" type="screen4x3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3333FF"/>
    <a:srgbClr val="FF33CC"/>
    <a:srgbClr val="CAF88C"/>
    <a:srgbClr val="71E19C"/>
    <a:srgbClr val="F0CCEE"/>
    <a:srgbClr val="D9F573"/>
    <a:srgbClr val="64F55D"/>
    <a:srgbClr val="93D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0072" autoAdjust="0"/>
  </p:normalViewPr>
  <p:slideViewPr>
    <p:cSldViewPr>
      <p:cViewPr>
        <p:scale>
          <a:sx n="80" d="100"/>
          <a:sy n="80" d="100"/>
        </p:scale>
        <p:origin x="-1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2000" b="0">
                <a:solidFill>
                  <a:srgbClr val="FF0000"/>
                </a:solidFill>
                <a:latin typeface="Time Roman" pitchFamily="2" charset="0"/>
              </a:defRPr>
            </a:pPr>
            <a:r>
              <a:rPr lang="en-US" sz="2000" b="0" dirty="0" smtClean="0">
                <a:solidFill>
                  <a:srgbClr val="FF0000"/>
                </a:solidFill>
                <a:latin typeface="Time Roman" pitchFamily="2" charset="0"/>
              </a:rPr>
              <a:t> </a:t>
            </a:r>
            <a:r>
              <a:rPr lang="en-US" sz="1800" b="0" dirty="0" smtClean="0">
                <a:solidFill>
                  <a:srgbClr val="FF0000"/>
                </a:solidFill>
                <a:latin typeface="Time Roman" pitchFamily="2" charset="0"/>
              </a:rPr>
              <a:t>Competency model of BNPP in Recruitment process</a:t>
            </a:r>
            <a:endParaRPr lang="en-US" sz="2000" b="0" dirty="0">
              <a:solidFill>
                <a:srgbClr val="FF0000"/>
              </a:solidFill>
              <a:latin typeface="Time Roman" pitchFamily="2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Lbls>
            <c:dLbl>
              <c:idx val="9"/>
              <c:layout>
                <c:manualLayout>
                  <c:x val="0.11843856323515117"/>
                  <c:y val="0.1087945799010920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>
                        <a:latin typeface="Times New Roman" pitchFamily="18" charset="0"/>
                        <a:cs typeface="Times New Roman" pitchFamily="18" charset="0"/>
                      </a:rPr>
                      <a:t>Consequentialism</a:t>
                    </a:r>
                    <a:endParaRPr lang="en-US" sz="160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Self-Improvement</c:v>
                </c:pt>
                <c:pt idx="1">
                  <c:v>Analytic thinking </c:v>
                </c:pt>
                <c:pt idx="2">
                  <c:v>effective communications</c:v>
                </c:pt>
                <c:pt idx="3">
                  <c:v>Team work</c:v>
                </c:pt>
                <c:pt idx="4">
                  <c:v>Responsibility</c:v>
                </c:pt>
                <c:pt idx="5">
                  <c:v>Accepting Regularity </c:v>
                </c:pt>
                <c:pt idx="6">
                  <c:v>Adaptability</c:v>
                </c:pt>
                <c:pt idx="7">
                  <c:v>Truthfulness</c:v>
                </c:pt>
                <c:pt idx="8">
                  <c:v>Leadership</c:v>
                </c:pt>
                <c:pt idx="9">
                  <c:v>Consequentialism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Final%20competencies.xlsx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Final%20competencies.xls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EB695-6865-42E8-8815-A2B21DCABAB6}" type="doc">
      <dgm:prSet loTypeId="urn:microsoft.com/office/officeart/2008/layout/Lin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3E1DDB9-EEBB-4E71-894E-7BA73110CE63}">
      <dgm:prSet custT="1"/>
      <dgm:spPr/>
      <dgm:t>
        <a:bodyPr anchor="ctr"/>
        <a:lstStyle/>
        <a:p>
          <a:pPr algn="l" rtl="0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2) Personal effective communications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22BF5705-C96C-4C1B-BF48-3241E9F90D32}" type="parTrans" cxnId="{D3DDC353-9A95-41D3-866A-9DFDEE69F6CF}">
      <dgm:prSet/>
      <dgm:spPr/>
      <dgm:t>
        <a:bodyPr/>
        <a:lstStyle/>
        <a:p>
          <a:pPr algn="l"/>
          <a:endParaRPr lang="en-US" sz="1600"/>
        </a:p>
      </dgm:t>
    </dgm:pt>
    <dgm:pt modelId="{BBA057A1-05DB-4B81-97EB-71B0883AC06B}" type="sibTrans" cxnId="{D3DDC353-9A95-41D3-866A-9DFDEE69F6CF}">
      <dgm:prSet/>
      <dgm:spPr/>
      <dgm:t>
        <a:bodyPr/>
        <a:lstStyle/>
        <a:p>
          <a:pPr algn="l"/>
          <a:endParaRPr lang="en-US" sz="1600"/>
        </a:p>
      </dgm:t>
    </dgm:pt>
    <dgm:pt modelId="{7E0B808C-7620-4C69-AC7F-4DA3E22A4415}">
      <dgm:prSet custT="1"/>
      <dgm:spPr/>
      <dgm:t>
        <a:bodyPr anchor="ctr"/>
        <a:lstStyle/>
        <a:p>
          <a:pPr algn="l" rtl="0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3) Team work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7D5A3F3F-F097-40D1-ABC1-167A0D50BA03}" type="parTrans" cxnId="{82D8F2E0-D11E-4D16-949F-8F2226F7B21E}">
      <dgm:prSet/>
      <dgm:spPr/>
      <dgm:t>
        <a:bodyPr/>
        <a:lstStyle/>
        <a:p>
          <a:pPr algn="l"/>
          <a:endParaRPr lang="en-US" sz="1600"/>
        </a:p>
      </dgm:t>
    </dgm:pt>
    <dgm:pt modelId="{13FA0DB0-2F16-44D0-8448-B8A5CB419F6F}" type="sibTrans" cxnId="{82D8F2E0-D11E-4D16-949F-8F2226F7B21E}">
      <dgm:prSet/>
      <dgm:spPr/>
      <dgm:t>
        <a:bodyPr/>
        <a:lstStyle/>
        <a:p>
          <a:pPr algn="l"/>
          <a:endParaRPr lang="en-US" sz="1600"/>
        </a:p>
      </dgm:t>
    </dgm:pt>
    <dgm:pt modelId="{3931366D-CFF8-4F3E-BB40-990871557BDB}">
      <dgm:prSet custT="1"/>
      <dgm:spPr/>
      <dgm:t>
        <a:bodyPr anchor="ctr"/>
        <a:lstStyle/>
        <a:p>
          <a:pPr algn="l" rtl="0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4) Strategic vision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1F7B5296-D7A4-4485-99B7-9A7E88D76B4A}" type="parTrans" cxnId="{C3FDBDF8-DD58-48E2-93A4-E8C95138A8D8}">
      <dgm:prSet/>
      <dgm:spPr/>
      <dgm:t>
        <a:bodyPr/>
        <a:lstStyle/>
        <a:p>
          <a:pPr algn="l"/>
          <a:endParaRPr lang="en-US" sz="1600"/>
        </a:p>
      </dgm:t>
    </dgm:pt>
    <dgm:pt modelId="{5F00C391-3A0B-4A13-90CC-14AC5A1502D9}" type="sibTrans" cxnId="{C3FDBDF8-DD58-48E2-93A4-E8C95138A8D8}">
      <dgm:prSet/>
      <dgm:spPr/>
      <dgm:t>
        <a:bodyPr/>
        <a:lstStyle/>
        <a:p>
          <a:pPr algn="l"/>
          <a:endParaRPr lang="en-US" sz="1600"/>
        </a:p>
      </dgm:t>
    </dgm:pt>
    <dgm:pt modelId="{4B2D85BA-1A3C-4AD2-8B5A-EAA701010006}">
      <dgm:prSet custT="1"/>
      <dgm:spPr/>
      <dgm:t>
        <a:bodyPr anchor="ctr"/>
        <a:lstStyle/>
        <a:p>
          <a:pPr algn="l" rtl="0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5) Management and supervision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66DECB8D-1EF3-4E3D-8AE1-163AC4645243}" type="parTrans" cxnId="{B95D9076-B797-4276-BAD2-3BE45A92907B}">
      <dgm:prSet/>
      <dgm:spPr/>
      <dgm:t>
        <a:bodyPr/>
        <a:lstStyle/>
        <a:p>
          <a:pPr algn="l"/>
          <a:endParaRPr lang="en-US" sz="1600"/>
        </a:p>
      </dgm:t>
    </dgm:pt>
    <dgm:pt modelId="{528CCB21-0BEF-428D-83F9-6A2FC8A5E2DF}" type="sibTrans" cxnId="{B95D9076-B797-4276-BAD2-3BE45A92907B}">
      <dgm:prSet/>
      <dgm:spPr/>
      <dgm:t>
        <a:bodyPr/>
        <a:lstStyle/>
        <a:p>
          <a:pPr algn="l"/>
          <a:endParaRPr lang="en-US" sz="1600"/>
        </a:p>
      </dgm:t>
    </dgm:pt>
    <dgm:pt modelId="{0BB2A74B-5777-47AB-9EF0-5EE1E0749D2D}">
      <dgm:prSet custT="1"/>
      <dgm:spPr/>
      <dgm:t>
        <a:bodyPr anchor="ctr"/>
        <a:lstStyle/>
        <a:p>
          <a:pPr algn="l" rtl="0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6) Adaptability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F8928D3C-78D5-4618-AD1B-DEBA65B5A860}" type="parTrans" cxnId="{38EE4FAE-A2A4-40CD-A68B-D7ECED4481EA}">
      <dgm:prSet/>
      <dgm:spPr/>
      <dgm:t>
        <a:bodyPr/>
        <a:lstStyle/>
        <a:p>
          <a:pPr algn="l"/>
          <a:endParaRPr lang="en-US" sz="1600"/>
        </a:p>
      </dgm:t>
    </dgm:pt>
    <dgm:pt modelId="{174236F3-16ED-4C69-9C4B-55EF09221FF2}" type="sibTrans" cxnId="{38EE4FAE-A2A4-40CD-A68B-D7ECED4481EA}">
      <dgm:prSet/>
      <dgm:spPr/>
      <dgm:t>
        <a:bodyPr/>
        <a:lstStyle/>
        <a:p>
          <a:pPr algn="l"/>
          <a:endParaRPr lang="en-US" sz="1600"/>
        </a:p>
      </dgm:t>
    </dgm:pt>
    <dgm:pt modelId="{3F939CE9-0A11-4BDD-BA17-00BEEABBC2F6}">
      <dgm:prSet custT="1"/>
      <dgm:spPr/>
      <dgm:t>
        <a:bodyPr anchor="ctr"/>
        <a:lstStyle/>
        <a:p>
          <a:pPr algn="l" rtl="0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7) Analytic thinking and problem solving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68F6D378-957B-4C1E-8144-77FEB2EE033F}" type="parTrans" cxnId="{F09BE69C-8926-413B-A397-9D480309617C}">
      <dgm:prSet/>
      <dgm:spPr/>
      <dgm:t>
        <a:bodyPr/>
        <a:lstStyle/>
        <a:p>
          <a:pPr algn="l"/>
          <a:endParaRPr lang="en-US" sz="1600"/>
        </a:p>
      </dgm:t>
    </dgm:pt>
    <dgm:pt modelId="{D928DF5B-DE77-4579-8D2E-3045A6DE3373}" type="sibTrans" cxnId="{F09BE69C-8926-413B-A397-9D480309617C}">
      <dgm:prSet/>
      <dgm:spPr/>
      <dgm:t>
        <a:bodyPr/>
        <a:lstStyle/>
        <a:p>
          <a:pPr algn="l"/>
          <a:endParaRPr lang="en-US" sz="1600"/>
        </a:p>
      </dgm:t>
    </dgm:pt>
    <dgm:pt modelId="{D7EB6EE5-B5C3-4625-ADE0-D70293FE2557}">
      <dgm:prSet custT="1"/>
      <dgm:spPr/>
      <dgm:t>
        <a:bodyPr anchor="ctr"/>
        <a:lstStyle/>
        <a:p>
          <a:pPr algn="l" rtl="0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8) safety alertness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664BA61A-CDF0-48E3-8FD1-73D293D074F8}" type="parTrans" cxnId="{3D070087-C2A7-46AD-822B-769F0E0C78BD}">
      <dgm:prSet/>
      <dgm:spPr/>
      <dgm:t>
        <a:bodyPr/>
        <a:lstStyle/>
        <a:p>
          <a:pPr algn="l"/>
          <a:endParaRPr lang="en-US" sz="1600"/>
        </a:p>
      </dgm:t>
    </dgm:pt>
    <dgm:pt modelId="{AE3AD88D-71AD-4145-B374-A90FABBE1B54}" type="sibTrans" cxnId="{3D070087-C2A7-46AD-822B-769F0E0C78BD}">
      <dgm:prSet/>
      <dgm:spPr/>
      <dgm:t>
        <a:bodyPr/>
        <a:lstStyle/>
        <a:p>
          <a:pPr algn="l"/>
          <a:endParaRPr lang="en-US" sz="1600"/>
        </a:p>
      </dgm:t>
    </dgm:pt>
    <dgm:pt modelId="{92BC3591-04D8-4DA4-9EC3-5002B499DD06}">
      <dgm:prSet custT="1"/>
      <dgm:spPr/>
      <dgm:t>
        <a:bodyPr anchor="ctr"/>
        <a:lstStyle/>
        <a:p>
          <a:pPr algn="l" rtl="0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9) professionalism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7478CAD2-17A5-4499-AC4E-C203E7E5A1EA}" type="parTrans" cxnId="{9E3F9AE1-1EE0-4177-8A2C-FCF13B9898C1}">
      <dgm:prSet/>
      <dgm:spPr/>
      <dgm:t>
        <a:bodyPr/>
        <a:lstStyle/>
        <a:p>
          <a:pPr algn="l"/>
          <a:endParaRPr lang="en-US" sz="1600"/>
        </a:p>
      </dgm:t>
    </dgm:pt>
    <dgm:pt modelId="{9E8C048E-E612-4DEF-861D-B28250A6562B}" type="sibTrans" cxnId="{9E3F9AE1-1EE0-4177-8A2C-FCF13B9898C1}">
      <dgm:prSet/>
      <dgm:spPr/>
      <dgm:t>
        <a:bodyPr/>
        <a:lstStyle/>
        <a:p>
          <a:pPr algn="l"/>
          <a:endParaRPr lang="en-US" sz="1600"/>
        </a:p>
      </dgm:t>
    </dgm:pt>
    <dgm:pt modelId="{DF7476C9-2AF9-40F3-9646-F9938A5A3ADF}">
      <dgm:prSet custT="1"/>
      <dgm:spPr/>
      <dgm:t>
        <a:bodyPr anchor="ctr"/>
        <a:lstStyle/>
        <a:p>
          <a:pPr algn="l" rtl="0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10) Accountability 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7DB9EC6D-BB1A-4687-A03E-F03812B0E4DE}" type="parTrans" cxnId="{84196DB2-01D8-4C5D-8970-1AA46C10B2A3}">
      <dgm:prSet/>
      <dgm:spPr/>
      <dgm:t>
        <a:bodyPr/>
        <a:lstStyle/>
        <a:p>
          <a:pPr algn="l"/>
          <a:endParaRPr lang="en-US" sz="1600"/>
        </a:p>
      </dgm:t>
    </dgm:pt>
    <dgm:pt modelId="{8C2A4E14-892E-42A4-95CE-4894022033CC}" type="sibTrans" cxnId="{84196DB2-01D8-4C5D-8970-1AA46C10B2A3}">
      <dgm:prSet/>
      <dgm:spPr/>
      <dgm:t>
        <a:bodyPr/>
        <a:lstStyle/>
        <a:p>
          <a:pPr algn="l"/>
          <a:endParaRPr lang="en-US" sz="1600"/>
        </a:p>
      </dgm:t>
    </dgm:pt>
    <dgm:pt modelId="{8D5DD03B-AA8B-428D-9120-8B9050DE79C2}">
      <dgm:prSet phldrT="[Text]" custT="1"/>
      <dgm:spPr/>
      <dgm:t>
        <a:bodyPr anchor="ctr"/>
        <a:lstStyle/>
        <a:p>
          <a:pPr algn="l"/>
          <a:r>
            <a:rPr lang="en-US" sz="18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1) Negotiation and persuasion power</a:t>
          </a:r>
          <a:endParaRPr lang="en-US" sz="18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gm:t>
    </dgm:pt>
    <dgm:pt modelId="{CB89875B-FA8E-47E6-B84D-F2B709A4D9E0}" type="parTrans" cxnId="{0EC52074-3664-4072-AD99-EB919EFD2348}">
      <dgm:prSet/>
      <dgm:spPr/>
      <dgm:t>
        <a:bodyPr/>
        <a:lstStyle/>
        <a:p>
          <a:pPr algn="l"/>
          <a:endParaRPr lang="en-US" sz="1600"/>
        </a:p>
      </dgm:t>
    </dgm:pt>
    <dgm:pt modelId="{E9881157-3BAF-4178-9051-2E47D233BB9B}" type="sibTrans" cxnId="{0EC52074-3664-4072-AD99-EB919EFD2348}">
      <dgm:prSet/>
      <dgm:spPr/>
      <dgm:t>
        <a:bodyPr/>
        <a:lstStyle/>
        <a:p>
          <a:pPr algn="l"/>
          <a:endParaRPr lang="en-US" sz="1600"/>
        </a:p>
      </dgm:t>
    </dgm:pt>
    <dgm:pt modelId="{2E029EC9-B917-4942-BC22-2DCE602AF00B}">
      <dgm:prSet phldrT="[Text]" custT="1"/>
      <dgm:spPr/>
      <dgm:t>
        <a:bodyPr/>
        <a:lstStyle/>
        <a:p>
          <a:pPr algn="ctr"/>
          <a:r>
            <a:rPr lang="en-US" sz="1600" b="0" baseline="0" dirty="0" smtClean="0">
              <a:solidFill>
                <a:srgbClr val="FF0000"/>
              </a:solidFill>
              <a:latin typeface="Times New Roman" pitchFamily="18" charset="0"/>
            </a:rPr>
            <a:t>BNPP’s </a:t>
          </a:r>
          <a:r>
            <a:rPr lang="en-US" sz="1600" b="0" baseline="0" dirty="0" smtClean="0">
              <a:solidFill>
                <a:srgbClr val="FF0000"/>
              </a:solidFill>
              <a:latin typeface="Times New Roman" pitchFamily="18" charset="0"/>
              <a:hlinkClick xmlns:r="http://schemas.openxmlformats.org/officeDocument/2006/relationships" r:id="rId1" action="ppaction://hlinkfile"/>
            </a:rPr>
            <a:t>Competencies</a:t>
          </a:r>
          <a:r>
            <a:rPr lang="en-US" sz="1600" b="0" baseline="0" dirty="0" smtClean="0">
              <a:solidFill>
                <a:srgbClr val="FF0000"/>
              </a:solidFill>
              <a:latin typeface="Times New Roman" pitchFamily="18" charset="0"/>
            </a:rPr>
            <a:t> Model In Performance Management Process </a:t>
          </a:r>
          <a:endParaRPr lang="en-US" sz="1600" b="0" baseline="0" dirty="0">
            <a:solidFill>
              <a:srgbClr val="FF0000"/>
            </a:solidFill>
            <a:latin typeface="Times New Roman" pitchFamily="18" charset="0"/>
          </a:endParaRPr>
        </a:p>
      </dgm:t>
    </dgm:pt>
    <dgm:pt modelId="{16BA9399-6574-48A9-908F-B64965D1DFFD}" type="parTrans" cxnId="{611C05A6-264D-4614-A0D0-3D0F29582EE3}">
      <dgm:prSet/>
      <dgm:spPr/>
      <dgm:t>
        <a:bodyPr/>
        <a:lstStyle/>
        <a:p>
          <a:endParaRPr lang="en-US"/>
        </a:p>
      </dgm:t>
    </dgm:pt>
    <dgm:pt modelId="{68133DF1-5A7B-438D-A778-ABC7F3F724EC}" type="sibTrans" cxnId="{611C05A6-264D-4614-A0D0-3D0F29582EE3}">
      <dgm:prSet/>
      <dgm:spPr/>
      <dgm:t>
        <a:bodyPr/>
        <a:lstStyle/>
        <a:p>
          <a:endParaRPr lang="en-US"/>
        </a:p>
      </dgm:t>
    </dgm:pt>
    <dgm:pt modelId="{7F1A7D5C-CB66-4560-9A66-619B615EF7CC}" type="pres">
      <dgm:prSet presAssocID="{0B1EB695-6865-42E8-8815-A2B21DCABAB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pPr rtl="1"/>
          <a:endParaRPr lang="fa-IR"/>
        </a:p>
      </dgm:t>
    </dgm:pt>
    <dgm:pt modelId="{D9B6FF5F-69F8-46C1-A1A1-AECE8D4F4DC5}" type="pres">
      <dgm:prSet presAssocID="{2E029EC9-B917-4942-BC22-2DCE602AF00B}" presName="thickLine" presStyleLbl="alignNode1" presStyleIdx="0" presStyleCnt="11" custLinFactNeighborY="-8911"/>
      <dgm:spPr/>
    </dgm:pt>
    <dgm:pt modelId="{F1976D9C-76BE-4E29-BEB3-5EA94C852910}" type="pres">
      <dgm:prSet presAssocID="{2E029EC9-B917-4942-BC22-2DCE602AF00B}" presName="horz1" presStyleCnt="0"/>
      <dgm:spPr/>
    </dgm:pt>
    <dgm:pt modelId="{06C1C13A-EAB9-4CB8-BB25-C2C460E2D61D}" type="pres">
      <dgm:prSet presAssocID="{2E029EC9-B917-4942-BC22-2DCE602AF00B}" presName="tx1" presStyleLbl="revTx" presStyleIdx="0" presStyleCnt="11"/>
      <dgm:spPr/>
      <dgm:t>
        <a:bodyPr/>
        <a:lstStyle/>
        <a:p>
          <a:endParaRPr lang="en-US"/>
        </a:p>
      </dgm:t>
    </dgm:pt>
    <dgm:pt modelId="{500F2FED-351B-4B24-893B-5A3CAE769744}" type="pres">
      <dgm:prSet presAssocID="{2E029EC9-B917-4942-BC22-2DCE602AF00B}" presName="vert1" presStyleCnt="0"/>
      <dgm:spPr/>
    </dgm:pt>
    <dgm:pt modelId="{D7864A55-2D5E-4C14-BF65-6098B7B4B0D9}" type="pres">
      <dgm:prSet presAssocID="{8D5DD03B-AA8B-428D-9120-8B9050DE79C2}" presName="thickLine" presStyleLbl="alignNode1" presStyleIdx="1" presStyleCnt="11"/>
      <dgm:spPr/>
    </dgm:pt>
    <dgm:pt modelId="{475F6400-B9CB-438B-BF06-439E08F190E2}" type="pres">
      <dgm:prSet presAssocID="{8D5DD03B-AA8B-428D-9120-8B9050DE79C2}" presName="horz1" presStyleCnt="0"/>
      <dgm:spPr/>
    </dgm:pt>
    <dgm:pt modelId="{9B38B4EB-021A-4B89-978B-4373A8445FDF}" type="pres">
      <dgm:prSet presAssocID="{8D5DD03B-AA8B-428D-9120-8B9050DE79C2}" presName="tx1" presStyleLbl="revTx" presStyleIdx="1" presStyleCnt="11"/>
      <dgm:spPr/>
      <dgm:t>
        <a:bodyPr/>
        <a:lstStyle/>
        <a:p>
          <a:endParaRPr lang="en-US"/>
        </a:p>
      </dgm:t>
    </dgm:pt>
    <dgm:pt modelId="{B108BC61-0A18-44A8-BC5F-2321F9693DE0}" type="pres">
      <dgm:prSet presAssocID="{8D5DD03B-AA8B-428D-9120-8B9050DE79C2}" presName="vert1" presStyleCnt="0"/>
      <dgm:spPr/>
    </dgm:pt>
    <dgm:pt modelId="{099CA85A-0A5E-4AEC-B146-FD80FA858284}" type="pres">
      <dgm:prSet presAssocID="{13E1DDB9-EEBB-4E71-894E-7BA73110CE63}" presName="thickLine" presStyleLbl="alignNode1" presStyleIdx="2" presStyleCnt="11"/>
      <dgm:spPr/>
    </dgm:pt>
    <dgm:pt modelId="{7DA3B894-7DF1-4C95-B997-7AC6417ED718}" type="pres">
      <dgm:prSet presAssocID="{13E1DDB9-EEBB-4E71-894E-7BA73110CE63}" presName="horz1" presStyleCnt="0"/>
      <dgm:spPr/>
    </dgm:pt>
    <dgm:pt modelId="{5F7DC435-D9E4-4530-9DD5-6F91C5B4776F}" type="pres">
      <dgm:prSet presAssocID="{13E1DDB9-EEBB-4E71-894E-7BA73110CE63}" presName="tx1" presStyleLbl="revTx" presStyleIdx="2" presStyleCnt="11"/>
      <dgm:spPr/>
      <dgm:t>
        <a:bodyPr/>
        <a:lstStyle/>
        <a:p>
          <a:endParaRPr lang="en-US"/>
        </a:p>
      </dgm:t>
    </dgm:pt>
    <dgm:pt modelId="{46560C24-C4B9-4FA7-989C-7281210B98C8}" type="pres">
      <dgm:prSet presAssocID="{13E1DDB9-EEBB-4E71-894E-7BA73110CE63}" presName="vert1" presStyleCnt="0"/>
      <dgm:spPr/>
    </dgm:pt>
    <dgm:pt modelId="{A0282CF8-BB75-4332-BAAF-404855B58037}" type="pres">
      <dgm:prSet presAssocID="{7E0B808C-7620-4C69-AC7F-4DA3E22A4415}" presName="thickLine" presStyleLbl="alignNode1" presStyleIdx="3" presStyleCnt="11"/>
      <dgm:spPr/>
    </dgm:pt>
    <dgm:pt modelId="{D1C94A55-998E-488B-AA13-E93B9D641973}" type="pres">
      <dgm:prSet presAssocID="{7E0B808C-7620-4C69-AC7F-4DA3E22A4415}" presName="horz1" presStyleCnt="0"/>
      <dgm:spPr/>
    </dgm:pt>
    <dgm:pt modelId="{1499D42B-449C-4D60-82B7-F3E59008B93D}" type="pres">
      <dgm:prSet presAssocID="{7E0B808C-7620-4C69-AC7F-4DA3E22A4415}" presName="tx1" presStyleLbl="revTx" presStyleIdx="3" presStyleCnt="11"/>
      <dgm:spPr/>
      <dgm:t>
        <a:bodyPr/>
        <a:lstStyle/>
        <a:p>
          <a:endParaRPr lang="en-US"/>
        </a:p>
      </dgm:t>
    </dgm:pt>
    <dgm:pt modelId="{E15F63E1-C52D-44C0-BA6D-D7F8518883F2}" type="pres">
      <dgm:prSet presAssocID="{7E0B808C-7620-4C69-AC7F-4DA3E22A4415}" presName="vert1" presStyleCnt="0"/>
      <dgm:spPr/>
    </dgm:pt>
    <dgm:pt modelId="{E94DEBF3-A117-4AAB-AC5A-8CBA1F4F7DBB}" type="pres">
      <dgm:prSet presAssocID="{3931366D-CFF8-4F3E-BB40-990871557BDB}" presName="thickLine" presStyleLbl="alignNode1" presStyleIdx="4" presStyleCnt="11"/>
      <dgm:spPr/>
    </dgm:pt>
    <dgm:pt modelId="{3E38DA3D-B3F6-459A-AB1A-A45F8628A29D}" type="pres">
      <dgm:prSet presAssocID="{3931366D-CFF8-4F3E-BB40-990871557BDB}" presName="horz1" presStyleCnt="0"/>
      <dgm:spPr/>
    </dgm:pt>
    <dgm:pt modelId="{6357BDF4-D708-44F2-826E-8563840DE98F}" type="pres">
      <dgm:prSet presAssocID="{3931366D-CFF8-4F3E-BB40-990871557BDB}" presName="tx1" presStyleLbl="revTx" presStyleIdx="4" presStyleCnt="11"/>
      <dgm:spPr/>
      <dgm:t>
        <a:bodyPr/>
        <a:lstStyle/>
        <a:p>
          <a:endParaRPr lang="en-US"/>
        </a:p>
      </dgm:t>
    </dgm:pt>
    <dgm:pt modelId="{AE57ADE7-0275-4272-B8A7-93184579544F}" type="pres">
      <dgm:prSet presAssocID="{3931366D-CFF8-4F3E-BB40-990871557BDB}" presName="vert1" presStyleCnt="0"/>
      <dgm:spPr/>
    </dgm:pt>
    <dgm:pt modelId="{8F0925E6-9280-4AB7-81A6-B5500586592B}" type="pres">
      <dgm:prSet presAssocID="{4B2D85BA-1A3C-4AD2-8B5A-EAA701010006}" presName="thickLine" presStyleLbl="alignNode1" presStyleIdx="5" presStyleCnt="11" custLinFactNeighborX="-296"/>
      <dgm:spPr/>
    </dgm:pt>
    <dgm:pt modelId="{5052D1C2-2912-4E5A-86C1-2A7853C04D8E}" type="pres">
      <dgm:prSet presAssocID="{4B2D85BA-1A3C-4AD2-8B5A-EAA701010006}" presName="horz1" presStyleCnt="0"/>
      <dgm:spPr/>
    </dgm:pt>
    <dgm:pt modelId="{97EB3B87-7A7A-42D6-871A-C1DFD51B0637}" type="pres">
      <dgm:prSet presAssocID="{4B2D85BA-1A3C-4AD2-8B5A-EAA701010006}" presName="tx1" presStyleLbl="revTx" presStyleIdx="5" presStyleCnt="11" custScaleX="88603" custScaleY="101511"/>
      <dgm:spPr/>
      <dgm:t>
        <a:bodyPr/>
        <a:lstStyle/>
        <a:p>
          <a:endParaRPr lang="en-US"/>
        </a:p>
      </dgm:t>
    </dgm:pt>
    <dgm:pt modelId="{7808506D-51D5-4704-814A-695138345098}" type="pres">
      <dgm:prSet presAssocID="{4B2D85BA-1A3C-4AD2-8B5A-EAA701010006}" presName="vert1" presStyleCnt="0"/>
      <dgm:spPr/>
    </dgm:pt>
    <dgm:pt modelId="{5C150EE1-5972-4AA6-B153-6F9CC77E0499}" type="pres">
      <dgm:prSet presAssocID="{0BB2A74B-5777-47AB-9EF0-5EE1E0749D2D}" presName="thickLine" presStyleLbl="alignNode1" presStyleIdx="6" presStyleCnt="11"/>
      <dgm:spPr/>
    </dgm:pt>
    <dgm:pt modelId="{B57AADAB-DA47-4375-8DD4-B9522B84B836}" type="pres">
      <dgm:prSet presAssocID="{0BB2A74B-5777-47AB-9EF0-5EE1E0749D2D}" presName="horz1" presStyleCnt="0"/>
      <dgm:spPr/>
    </dgm:pt>
    <dgm:pt modelId="{41292C50-7663-49C4-A388-F2B0453CEAF6}" type="pres">
      <dgm:prSet presAssocID="{0BB2A74B-5777-47AB-9EF0-5EE1E0749D2D}" presName="tx1" presStyleLbl="revTx" presStyleIdx="6" presStyleCnt="11"/>
      <dgm:spPr/>
      <dgm:t>
        <a:bodyPr/>
        <a:lstStyle/>
        <a:p>
          <a:endParaRPr lang="en-US"/>
        </a:p>
      </dgm:t>
    </dgm:pt>
    <dgm:pt modelId="{F4932351-652A-4563-8A27-BB9FF9E71BEA}" type="pres">
      <dgm:prSet presAssocID="{0BB2A74B-5777-47AB-9EF0-5EE1E0749D2D}" presName="vert1" presStyleCnt="0"/>
      <dgm:spPr/>
    </dgm:pt>
    <dgm:pt modelId="{A4C9FAFF-3524-4C5E-B41B-498299BF130E}" type="pres">
      <dgm:prSet presAssocID="{3F939CE9-0A11-4BDD-BA17-00BEEABBC2F6}" presName="thickLine" presStyleLbl="alignNode1" presStyleIdx="7" presStyleCnt="11"/>
      <dgm:spPr/>
    </dgm:pt>
    <dgm:pt modelId="{E647D4C1-0F0F-4657-8075-E9DFC2068578}" type="pres">
      <dgm:prSet presAssocID="{3F939CE9-0A11-4BDD-BA17-00BEEABBC2F6}" presName="horz1" presStyleCnt="0"/>
      <dgm:spPr/>
    </dgm:pt>
    <dgm:pt modelId="{4F084011-400A-4599-AF59-0A4F46305CF6}" type="pres">
      <dgm:prSet presAssocID="{3F939CE9-0A11-4BDD-BA17-00BEEABBC2F6}" presName="tx1" presStyleLbl="revTx" presStyleIdx="7" presStyleCnt="11"/>
      <dgm:spPr/>
      <dgm:t>
        <a:bodyPr/>
        <a:lstStyle/>
        <a:p>
          <a:endParaRPr lang="en-US"/>
        </a:p>
      </dgm:t>
    </dgm:pt>
    <dgm:pt modelId="{5834FAB6-9431-46AD-B0E9-012D42501010}" type="pres">
      <dgm:prSet presAssocID="{3F939CE9-0A11-4BDD-BA17-00BEEABBC2F6}" presName="vert1" presStyleCnt="0"/>
      <dgm:spPr/>
    </dgm:pt>
    <dgm:pt modelId="{3F5C0401-BDBC-4E5D-88F0-DC849D1A4C37}" type="pres">
      <dgm:prSet presAssocID="{D7EB6EE5-B5C3-4625-ADE0-D70293FE2557}" presName="thickLine" presStyleLbl="alignNode1" presStyleIdx="8" presStyleCnt="11"/>
      <dgm:spPr/>
    </dgm:pt>
    <dgm:pt modelId="{40F2E612-19A0-4DFF-A75C-402916B0FCFF}" type="pres">
      <dgm:prSet presAssocID="{D7EB6EE5-B5C3-4625-ADE0-D70293FE2557}" presName="horz1" presStyleCnt="0"/>
      <dgm:spPr/>
    </dgm:pt>
    <dgm:pt modelId="{513C4417-FE9E-488E-BA5C-39824EBAB3A1}" type="pres">
      <dgm:prSet presAssocID="{D7EB6EE5-B5C3-4625-ADE0-D70293FE2557}" presName="tx1" presStyleLbl="revTx" presStyleIdx="8" presStyleCnt="11"/>
      <dgm:spPr/>
      <dgm:t>
        <a:bodyPr/>
        <a:lstStyle/>
        <a:p>
          <a:endParaRPr lang="en-US"/>
        </a:p>
      </dgm:t>
    </dgm:pt>
    <dgm:pt modelId="{F48DF90F-196E-4A39-930A-86A0E9074FE0}" type="pres">
      <dgm:prSet presAssocID="{D7EB6EE5-B5C3-4625-ADE0-D70293FE2557}" presName="vert1" presStyleCnt="0"/>
      <dgm:spPr/>
    </dgm:pt>
    <dgm:pt modelId="{D746C421-706E-4B99-AB2D-6D573F479E54}" type="pres">
      <dgm:prSet presAssocID="{92BC3591-04D8-4DA4-9EC3-5002B499DD06}" presName="thickLine" presStyleLbl="alignNode1" presStyleIdx="9" presStyleCnt="11"/>
      <dgm:spPr/>
    </dgm:pt>
    <dgm:pt modelId="{15621914-B39C-47E4-820A-627BB4312059}" type="pres">
      <dgm:prSet presAssocID="{92BC3591-04D8-4DA4-9EC3-5002B499DD06}" presName="horz1" presStyleCnt="0"/>
      <dgm:spPr/>
    </dgm:pt>
    <dgm:pt modelId="{D18E5935-E85A-4347-ABDA-9E6B2A756B92}" type="pres">
      <dgm:prSet presAssocID="{92BC3591-04D8-4DA4-9EC3-5002B499DD06}" presName="tx1" presStyleLbl="revTx" presStyleIdx="9" presStyleCnt="11"/>
      <dgm:spPr/>
      <dgm:t>
        <a:bodyPr/>
        <a:lstStyle/>
        <a:p>
          <a:endParaRPr lang="en-US"/>
        </a:p>
      </dgm:t>
    </dgm:pt>
    <dgm:pt modelId="{08A1DFC2-2F82-4DE2-947D-441970DCB688}" type="pres">
      <dgm:prSet presAssocID="{92BC3591-04D8-4DA4-9EC3-5002B499DD06}" presName="vert1" presStyleCnt="0"/>
      <dgm:spPr/>
    </dgm:pt>
    <dgm:pt modelId="{042C3811-DB71-45F3-BFCC-A93703A06263}" type="pres">
      <dgm:prSet presAssocID="{DF7476C9-2AF9-40F3-9646-F9938A5A3ADF}" presName="thickLine" presStyleLbl="alignNode1" presStyleIdx="10" presStyleCnt="11"/>
      <dgm:spPr/>
    </dgm:pt>
    <dgm:pt modelId="{EFEFD27A-AB43-43AC-9B05-F48A02A82AF4}" type="pres">
      <dgm:prSet presAssocID="{DF7476C9-2AF9-40F3-9646-F9938A5A3ADF}" presName="horz1" presStyleCnt="0"/>
      <dgm:spPr/>
    </dgm:pt>
    <dgm:pt modelId="{2BA679D1-19C6-48BE-8A36-3936D8C5BE60}" type="pres">
      <dgm:prSet presAssocID="{DF7476C9-2AF9-40F3-9646-F9938A5A3ADF}" presName="tx1" presStyleLbl="revTx" presStyleIdx="10" presStyleCnt="11"/>
      <dgm:spPr/>
      <dgm:t>
        <a:bodyPr/>
        <a:lstStyle/>
        <a:p>
          <a:endParaRPr lang="en-US"/>
        </a:p>
      </dgm:t>
    </dgm:pt>
    <dgm:pt modelId="{58D396F8-3711-4754-84F4-58AC7B48CB21}" type="pres">
      <dgm:prSet presAssocID="{DF7476C9-2AF9-40F3-9646-F9938A5A3ADF}" presName="vert1" presStyleCnt="0"/>
      <dgm:spPr/>
    </dgm:pt>
  </dgm:ptLst>
  <dgm:cxnLst>
    <dgm:cxn modelId="{611C05A6-264D-4614-A0D0-3D0F29582EE3}" srcId="{0B1EB695-6865-42E8-8815-A2B21DCABAB6}" destId="{2E029EC9-B917-4942-BC22-2DCE602AF00B}" srcOrd="0" destOrd="0" parTransId="{16BA9399-6574-48A9-908F-B64965D1DFFD}" sibTransId="{68133DF1-5A7B-438D-A778-ABC7F3F724EC}"/>
    <dgm:cxn modelId="{0ED68508-F00A-4488-8C63-3286ADD8696A}" type="presOf" srcId="{13E1DDB9-EEBB-4E71-894E-7BA73110CE63}" destId="{5F7DC435-D9E4-4530-9DD5-6F91C5B4776F}" srcOrd="0" destOrd="0" presId="urn:microsoft.com/office/officeart/2008/layout/LinedList"/>
    <dgm:cxn modelId="{5BC5DFFB-B313-43A7-807D-A6DF01BC75D7}" type="presOf" srcId="{8D5DD03B-AA8B-428D-9120-8B9050DE79C2}" destId="{9B38B4EB-021A-4B89-978B-4373A8445FDF}" srcOrd="0" destOrd="0" presId="urn:microsoft.com/office/officeart/2008/layout/LinedList"/>
    <dgm:cxn modelId="{8EDE9D16-B7C6-4E3B-BEC7-70476656FA44}" type="presOf" srcId="{3931366D-CFF8-4F3E-BB40-990871557BDB}" destId="{6357BDF4-D708-44F2-826E-8563840DE98F}" srcOrd="0" destOrd="0" presId="urn:microsoft.com/office/officeart/2008/layout/LinedList"/>
    <dgm:cxn modelId="{9E3F9AE1-1EE0-4177-8A2C-FCF13B9898C1}" srcId="{0B1EB695-6865-42E8-8815-A2B21DCABAB6}" destId="{92BC3591-04D8-4DA4-9EC3-5002B499DD06}" srcOrd="9" destOrd="0" parTransId="{7478CAD2-17A5-4499-AC4E-C203E7E5A1EA}" sibTransId="{9E8C048E-E612-4DEF-861D-B28250A6562B}"/>
    <dgm:cxn modelId="{0EC52074-3664-4072-AD99-EB919EFD2348}" srcId="{0B1EB695-6865-42E8-8815-A2B21DCABAB6}" destId="{8D5DD03B-AA8B-428D-9120-8B9050DE79C2}" srcOrd="1" destOrd="0" parTransId="{CB89875B-FA8E-47E6-B84D-F2B709A4D9E0}" sibTransId="{E9881157-3BAF-4178-9051-2E47D233BB9B}"/>
    <dgm:cxn modelId="{61545577-9D68-458F-A288-838569BE2CB4}" type="presOf" srcId="{DF7476C9-2AF9-40F3-9646-F9938A5A3ADF}" destId="{2BA679D1-19C6-48BE-8A36-3936D8C5BE60}" srcOrd="0" destOrd="0" presId="urn:microsoft.com/office/officeart/2008/layout/LinedList"/>
    <dgm:cxn modelId="{86960D10-6BA6-42A6-9298-2F1880C6E261}" type="presOf" srcId="{2E029EC9-B917-4942-BC22-2DCE602AF00B}" destId="{06C1C13A-EAB9-4CB8-BB25-C2C460E2D61D}" srcOrd="0" destOrd="0" presId="urn:microsoft.com/office/officeart/2008/layout/LinedList"/>
    <dgm:cxn modelId="{38EE4FAE-A2A4-40CD-A68B-D7ECED4481EA}" srcId="{0B1EB695-6865-42E8-8815-A2B21DCABAB6}" destId="{0BB2A74B-5777-47AB-9EF0-5EE1E0749D2D}" srcOrd="6" destOrd="0" parTransId="{F8928D3C-78D5-4618-AD1B-DEBA65B5A860}" sibTransId="{174236F3-16ED-4C69-9C4B-55EF09221FF2}"/>
    <dgm:cxn modelId="{D3DDC353-9A95-41D3-866A-9DFDEE69F6CF}" srcId="{0B1EB695-6865-42E8-8815-A2B21DCABAB6}" destId="{13E1DDB9-EEBB-4E71-894E-7BA73110CE63}" srcOrd="2" destOrd="0" parTransId="{22BF5705-C96C-4C1B-BF48-3241E9F90D32}" sibTransId="{BBA057A1-05DB-4B81-97EB-71B0883AC06B}"/>
    <dgm:cxn modelId="{82D8F2E0-D11E-4D16-949F-8F2226F7B21E}" srcId="{0B1EB695-6865-42E8-8815-A2B21DCABAB6}" destId="{7E0B808C-7620-4C69-AC7F-4DA3E22A4415}" srcOrd="3" destOrd="0" parTransId="{7D5A3F3F-F097-40D1-ABC1-167A0D50BA03}" sibTransId="{13FA0DB0-2F16-44D0-8448-B8A5CB419F6F}"/>
    <dgm:cxn modelId="{4D1B09F7-FA64-4C60-A2DF-F654849AA690}" type="presOf" srcId="{3F939CE9-0A11-4BDD-BA17-00BEEABBC2F6}" destId="{4F084011-400A-4599-AF59-0A4F46305CF6}" srcOrd="0" destOrd="0" presId="urn:microsoft.com/office/officeart/2008/layout/LinedList"/>
    <dgm:cxn modelId="{C3FDBDF8-DD58-48E2-93A4-E8C95138A8D8}" srcId="{0B1EB695-6865-42E8-8815-A2B21DCABAB6}" destId="{3931366D-CFF8-4F3E-BB40-990871557BDB}" srcOrd="4" destOrd="0" parTransId="{1F7B5296-D7A4-4485-99B7-9A7E88D76B4A}" sibTransId="{5F00C391-3A0B-4A13-90CC-14AC5A1502D9}"/>
    <dgm:cxn modelId="{3D070087-C2A7-46AD-822B-769F0E0C78BD}" srcId="{0B1EB695-6865-42E8-8815-A2B21DCABAB6}" destId="{D7EB6EE5-B5C3-4625-ADE0-D70293FE2557}" srcOrd="8" destOrd="0" parTransId="{664BA61A-CDF0-48E3-8FD1-73D293D074F8}" sibTransId="{AE3AD88D-71AD-4145-B374-A90FABBE1B54}"/>
    <dgm:cxn modelId="{F09BE69C-8926-413B-A397-9D480309617C}" srcId="{0B1EB695-6865-42E8-8815-A2B21DCABAB6}" destId="{3F939CE9-0A11-4BDD-BA17-00BEEABBC2F6}" srcOrd="7" destOrd="0" parTransId="{68F6D378-957B-4C1E-8144-77FEB2EE033F}" sibTransId="{D928DF5B-DE77-4579-8D2E-3045A6DE3373}"/>
    <dgm:cxn modelId="{4C6ED674-E509-45B8-ADDF-6CA015113D0A}" type="presOf" srcId="{4B2D85BA-1A3C-4AD2-8B5A-EAA701010006}" destId="{97EB3B87-7A7A-42D6-871A-C1DFD51B0637}" srcOrd="0" destOrd="0" presId="urn:microsoft.com/office/officeart/2008/layout/LinedList"/>
    <dgm:cxn modelId="{834FF317-A5F0-4F82-8344-564461D3FB26}" type="presOf" srcId="{0BB2A74B-5777-47AB-9EF0-5EE1E0749D2D}" destId="{41292C50-7663-49C4-A388-F2B0453CEAF6}" srcOrd="0" destOrd="0" presId="urn:microsoft.com/office/officeart/2008/layout/LinedList"/>
    <dgm:cxn modelId="{84196DB2-01D8-4C5D-8970-1AA46C10B2A3}" srcId="{0B1EB695-6865-42E8-8815-A2B21DCABAB6}" destId="{DF7476C9-2AF9-40F3-9646-F9938A5A3ADF}" srcOrd="10" destOrd="0" parTransId="{7DB9EC6D-BB1A-4687-A03E-F03812B0E4DE}" sibTransId="{8C2A4E14-892E-42A4-95CE-4894022033CC}"/>
    <dgm:cxn modelId="{B95D9076-B797-4276-BAD2-3BE45A92907B}" srcId="{0B1EB695-6865-42E8-8815-A2B21DCABAB6}" destId="{4B2D85BA-1A3C-4AD2-8B5A-EAA701010006}" srcOrd="5" destOrd="0" parTransId="{66DECB8D-1EF3-4E3D-8AE1-163AC4645243}" sibTransId="{528CCB21-0BEF-428D-83F9-6A2FC8A5E2DF}"/>
    <dgm:cxn modelId="{388542FC-153C-43D4-908D-4904CFF6521A}" type="presOf" srcId="{0B1EB695-6865-42E8-8815-A2B21DCABAB6}" destId="{7F1A7D5C-CB66-4560-9A66-619B615EF7CC}" srcOrd="0" destOrd="0" presId="urn:microsoft.com/office/officeart/2008/layout/LinedList"/>
    <dgm:cxn modelId="{43C19072-3AE9-4C26-92B4-6ABBE2C87E73}" type="presOf" srcId="{D7EB6EE5-B5C3-4625-ADE0-D70293FE2557}" destId="{513C4417-FE9E-488E-BA5C-39824EBAB3A1}" srcOrd="0" destOrd="0" presId="urn:microsoft.com/office/officeart/2008/layout/LinedList"/>
    <dgm:cxn modelId="{A59852D9-C680-4B68-B1F1-5AEC05867CD1}" type="presOf" srcId="{92BC3591-04D8-4DA4-9EC3-5002B499DD06}" destId="{D18E5935-E85A-4347-ABDA-9E6B2A756B92}" srcOrd="0" destOrd="0" presId="urn:microsoft.com/office/officeart/2008/layout/LinedList"/>
    <dgm:cxn modelId="{7917F91F-F612-4CDF-86F0-10099C33F84E}" type="presOf" srcId="{7E0B808C-7620-4C69-AC7F-4DA3E22A4415}" destId="{1499D42B-449C-4D60-82B7-F3E59008B93D}" srcOrd="0" destOrd="0" presId="urn:microsoft.com/office/officeart/2008/layout/LinedList"/>
    <dgm:cxn modelId="{83BEF56C-C58F-42A9-9FDA-3C3B4B518447}" type="presParOf" srcId="{7F1A7D5C-CB66-4560-9A66-619B615EF7CC}" destId="{D9B6FF5F-69F8-46C1-A1A1-AECE8D4F4DC5}" srcOrd="0" destOrd="0" presId="urn:microsoft.com/office/officeart/2008/layout/LinedList"/>
    <dgm:cxn modelId="{9ABA6D4C-2E6B-40A2-89B6-3766704A39A0}" type="presParOf" srcId="{7F1A7D5C-CB66-4560-9A66-619B615EF7CC}" destId="{F1976D9C-76BE-4E29-BEB3-5EA94C852910}" srcOrd="1" destOrd="0" presId="urn:microsoft.com/office/officeart/2008/layout/LinedList"/>
    <dgm:cxn modelId="{CC38BE2D-33AA-4C20-AFC3-49B9970E4452}" type="presParOf" srcId="{F1976D9C-76BE-4E29-BEB3-5EA94C852910}" destId="{06C1C13A-EAB9-4CB8-BB25-C2C460E2D61D}" srcOrd="0" destOrd="0" presId="urn:microsoft.com/office/officeart/2008/layout/LinedList"/>
    <dgm:cxn modelId="{AAE6B66A-03FA-441D-A2B1-788600EE1FDA}" type="presParOf" srcId="{F1976D9C-76BE-4E29-BEB3-5EA94C852910}" destId="{500F2FED-351B-4B24-893B-5A3CAE769744}" srcOrd="1" destOrd="0" presId="urn:microsoft.com/office/officeart/2008/layout/LinedList"/>
    <dgm:cxn modelId="{EE2C072A-E0F6-4C68-B066-F626364C8803}" type="presParOf" srcId="{7F1A7D5C-CB66-4560-9A66-619B615EF7CC}" destId="{D7864A55-2D5E-4C14-BF65-6098B7B4B0D9}" srcOrd="2" destOrd="0" presId="urn:microsoft.com/office/officeart/2008/layout/LinedList"/>
    <dgm:cxn modelId="{B7E9CB1B-F98B-4876-84A9-AC16363A5323}" type="presParOf" srcId="{7F1A7D5C-CB66-4560-9A66-619B615EF7CC}" destId="{475F6400-B9CB-438B-BF06-439E08F190E2}" srcOrd="3" destOrd="0" presId="urn:microsoft.com/office/officeart/2008/layout/LinedList"/>
    <dgm:cxn modelId="{21CA4124-2DF9-4A45-9C30-729B72D10DD4}" type="presParOf" srcId="{475F6400-B9CB-438B-BF06-439E08F190E2}" destId="{9B38B4EB-021A-4B89-978B-4373A8445FDF}" srcOrd="0" destOrd="0" presId="urn:microsoft.com/office/officeart/2008/layout/LinedList"/>
    <dgm:cxn modelId="{E8629B55-6DE4-41CD-91A6-20B4184DA01C}" type="presParOf" srcId="{475F6400-B9CB-438B-BF06-439E08F190E2}" destId="{B108BC61-0A18-44A8-BC5F-2321F9693DE0}" srcOrd="1" destOrd="0" presId="urn:microsoft.com/office/officeart/2008/layout/LinedList"/>
    <dgm:cxn modelId="{D72BC641-E689-4EB0-A372-34826ABDB099}" type="presParOf" srcId="{7F1A7D5C-CB66-4560-9A66-619B615EF7CC}" destId="{099CA85A-0A5E-4AEC-B146-FD80FA858284}" srcOrd="4" destOrd="0" presId="urn:microsoft.com/office/officeart/2008/layout/LinedList"/>
    <dgm:cxn modelId="{147F2B69-C672-481C-9C07-FD17A2A6F44D}" type="presParOf" srcId="{7F1A7D5C-CB66-4560-9A66-619B615EF7CC}" destId="{7DA3B894-7DF1-4C95-B997-7AC6417ED718}" srcOrd="5" destOrd="0" presId="urn:microsoft.com/office/officeart/2008/layout/LinedList"/>
    <dgm:cxn modelId="{5B439317-434B-4131-8D0A-8A347DF033C3}" type="presParOf" srcId="{7DA3B894-7DF1-4C95-B997-7AC6417ED718}" destId="{5F7DC435-D9E4-4530-9DD5-6F91C5B4776F}" srcOrd="0" destOrd="0" presId="urn:microsoft.com/office/officeart/2008/layout/LinedList"/>
    <dgm:cxn modelId="{F8BEF653-99CE-4F4D-B8F7-81D490029758}" type="presParOf" srcId="{7DA3B894-7DF1-4C95-B997-7AC6417ED718}" destId="{46560C24-C4B9-4FA7-989C-7281210B98C8}" srcOrd="1" destOrd="0" presId="urn:microsoft.com/office/officeart/2008/layout/LinedList"/>
    <dgm:cxn modelId="{0AA9BFC1-2615-4F09-902A-A92794A56E73}" type="presParOf" srcId="{7F1A7D5C-CB66-4560-9A66-619B615EF7CC}" destId="{A0282CF8-BB75-4332-BAAF-404855B58037}" srcOrd="6" destOrd="0" presId="urn:microsoft.com/office/officeart/2008/layout/LinedList"/>
    <dgm:cxn modelId="{567E40EB-18B2-4E18-B546-FE8CD5CC075D}" type="presParOf" srcId="{7F1A7D5C-CB66-4560-9A66-619B615EF7CC}" destId="{D1C94A55-998E-488B-AA13-E93B9D641973}" srcOrd="7" destOrd="0" presId="urn:microsoft.com/office/officeart/2008/layout/LinedList"/>
    <dgm:cxn modelId="{CFCF53DA-19C8-4DF5-B832-2505BE407D35}" type="presParOf" srcId="{D1C94A55-998E-488B-AA13-E93B9D641973}" destId="{1499D42B-449C-4D60-82B7-F3E59008B93D}" srcOrd="0" destOrd="0" presId="urn:microsoft.com/office/officeart/2008/layout/LinedList"/>
    <dgm:cxn modelId="{884F9C99-A343-40DD-936A-D20A35FDEEDC}" type="presParOf" srcId="{D1C94A55-998E-488B-AA13-E93B9D641973}" destId="{E15F63E1-C52D-44C0-BA6D-D7F8518883F2}" srcOrd="1" destOrd="0" presId="urn:microsoft.com/office/officeart/2008/layout/LinedList"/>
    <dgm:cxn modelId="{97E18CCC-11A4-49AF-9EB4-F643C90E97F5}" type="presParOf" srcId="{7F1A7D5C-CB66-4560-9A66-619B615EF7CC}" destId="{E94DEBF3-A117-4AAB-AC5A-8CBA1F4F7DBB}" srcOrd="8" destOrd="0" presId="urn:microsoft.com/office/officeart/2008/layout/LinedList"/>
    <dgm:cxn modelId="{17A2A6A5-779C-4CDE-B31C-2733DF9F3C21}" type="presParOf" srcId="{7F1A7D5C-CB66-4560-9A66-619B615EF7CC}" destId="{3E38DA3D-B3F6-459A-AB1A-A45F8628A29D}" srcOrd="9" destOrd="0" presId="urn:microsoft.com/office/officeart/2008/layout/LinedList"/>
    <dgm:cxn modelId="{6E27BFE0-A623-460C-A187-20A0997A81F0}" type="presParOf" srcId="{3E38DA3D-B3F6-459A-AB1A-A45F8628A29D}" destId="{6357BDF4-D708-44F2-826E-8563840DE98F}" srcOrd="0" destOrd="0" presId="urn:microsoft.com/office/officeart/2008/layout/LinedList"/>
    <dgm:cxn modelId="{A5179303-4A13-45FA-8F41-C38E692304B0}" type="presParOf" srcId="{3E38DA3D-B3F6-459A-AB1A-A45F8628A29D}" destId="{AE57ADE7-0275-4272-B8A7-93184579544F}" srcOrd="1" destOrd="0" presId="urn:microsoft.com/office/officeart/2008/layout/LinedList"/>
    <dgm:cxn modelId="{2F7A3A09-20CF-4D9F-95C3-7F6B22EFE226}" type="presParOf" srcId="{7F1A7D5C-CB66-4560-9A66-619B615EF7CC}" destId="{8F0925E6-9280-4AB7-81A6-B5500586592B}" srcOrd="10" destOrd="0" presId="urn:microsoft.com/office/officeart/2008/layout/LinedList"/>
    <dgm:cxn modelId="{B2FB1376-A3D0-4CE5-A381-ABB36D268916}" type="presParOf" srcId="{7F1A7D5C-CB66-4560-9A66-619B615EF7CC}" destId="{5052D1C2-2912-4E5A-86C1-2A7853C04D8E}" srcOrd="11" destOrd="0" presId="urn:microsoft.com/office/officeart/2008/layout/LinedList"/>
    <dgm:cxn modelId="{5E2F0860-BBC1-4621-9D6C-502AA3107A9C}" type="presParOf" srcId="{5052D1C2-2912-4E5A-86C1-2A7853C04D8E}" destId="{97EB3B87-7A7A-42D6-871A-C1DFD51B0637}" srcOrd="0" destOrd="0" presId="urn:microsoft.com/office/officeart/2008/layout/LinedList"/>
    <dgm:cxn modelId="{F7EB4DDC-E439-42B4-AD74-1A568A333BAB}" type="presParOf" srcId="{5052D1C2-2912-4E5A-86C1-2A7853C04D8E}" destId="{7808506D-51D5-4704-814A-695138345098}" srcOrd="1" destOrd="0" presId="urn:microsoft.com/office/officeart/2008/layout/LinedList"/>
    <dgm:cxn modelId="{52733F7C-5C4B-4BDF-8FB1-C509E0DFA7CB}" type="presParOf" srcId="{7F1A7D5C-CB66-4560-9A66-619B615EF7CC}" destId="{5C150EE1-5972-4AA6-B153-6F9CC77E0499}" srcOrd="12" destOrd="0" presId="urn:microsoft.com/office/officeart/2008/layout/LinedList"/>
    <dgm:cxn modelId="{1568A106-1383-42F5-A90A-1F186D5DE314}" type="presParOf" srcId="{7F1A7D5C-CB66-4560-9A66-619B615EF7CC}" destId="{B57AADAB-DA47-4375-8DD4-B9522B84B836}" srcOrd="13" destOrd="0" presId="urn:microsoft.com/office/officeart/2008/layout/LinedList"/>
    <dgm:cxn modelId="{07A5A9F6-8D22-4E59-B9F9-B9B20D3312DA}" type="presParOf" srcId="{B57AADAB-DA47-4375-8DD4-B9522B84B836}" destId="{41292C50-7663-49C4-A388-F2B0453CEAF6}" srcOrd="0" destOrd="0" presId="urn:microsoft.com/office/officeart/2008/layout/LinedList"/>
    <dgm:cxn modelId="{5DFFF96B-22D0-4C58-AB8C-E48DCFDC3BA6}" type="presParOf" srcId="{B57AADAB-DA47-4375-8DD4-B9522B84B836}" destId="{F4932351-652A-4563-8A27-BB9FF9E71BEA}" srcOrd="1" destOrd="0" presId="urn:microsoft.com/office/officeart/2008/layout/LinedList"/>
    <dgm:cxn modelId="{04D967F6-E91C-4167-8086-F72707487D24}" type="presParOf" srcId="{7F1A7D5C-CB66-4560-9A66-619B615EF7CC}" destId="{A4C9FAFF-3524-4C5E-B41B-498299BF130E}" srcOrd="14" destOrd="0" presId="urn:microsoft.com/office/officeart/2008/layout/LinedList"/>
    <dgm:cxn modelId="{AB5DD90A-D618-4BCD-BB87-1875C0E2C3D9}" type="presParOf" srcId="{7F1A7D5C-CB66-4560-9A66-619B615EF7CC}" destId="{E647D4C1-0F0F-4657-8075-E9DFC2068578}" srcOrd="15" destOrd="0" presId="urn:microsoft.com/office/officeart/2008/layout/LinedList"/>
    <dgm:cxn modelId="{2B2B2F78-2453-45B0-A110-F6BDD690C005}" type="presParOf" srcId="{E647D4C1-0F0F-4657-8075-E9DFC2068578}" destId="{4F084011-400A-4599-AF59-0A4F46305CF6}" srcOrd="0" destOrd="0" presId="urn:microsoft.com/office/officeart/2008/layout/LinedList"/>
    <dgm:cxn modelId="{1533004E-E511-4D17-BEF1-24BFF70FE622}" type="presParOf" srcId="{E647D4C1-0F0F-4657-8075-E9DFC2068578}" destId="{5834FAB6-9431-46AD-B0E9-012D42501010}" srcOrd="1" destOrd="0" presId="urn:microsoft.com/office/officeart/2008/layout/LinedList"/>
    <dgm:cxn modelId="{4604ABA1-B54F-4FF8-9A47-AEED193BAE07}" type="presParOf" srcId="{7F1A7D5C-CB66-4560-9A66-619B615EF7CC}" destId="{3F5C0401-BDBC-4E5D-88F0-DC849D1A4C37}" srcOrd="16" destOrd="0" presId="urn:microsoft.com/office/officeart/2008/layout/LinedList"/>
    <dgm:cxn modelId="{4A7F796F-CBF0-4475-BCA7-173025C89E1B}" type="presParOf" srcId="{7F1A7D5C-CB66-4560-9A66-619B615EF7CC}" destId="{40F2E612-19A0-4DFF-A75C-402916B0FCFF}" srcOrd="17" destOrd="0" presId="urn:microsoft.com/office/officeart/2008/layout/LinedList"/>
    <dgm:cxn modelId="{3FBFA7CD-D867-411F-9CAC-6202C16437BD}" type="presParOf" srcId="{40F2E612-19A0-4DFF-A75C-402916B0FCFF}" destId="{513C4417-FE9E-488E-BA5C-39824EBAB3A1}" srcOrd="0" destOrd="0" presId="urn:microsoft.com/office/officeart/2008/layout/LinedList"/>
    <dgm:cxn modelId="{45FC59E8-B0E6-45CD-9E39-BFD489E1E473}" type="presParOf" srcId="{40F2E612-19A0-4DFF-A75C-402916B0FCFF}" destId="{F48DF90F-196E-4A39-930A-86A0E9074FE0}" srcOrd="1" destOrd="0" presId="urn:microsoft.com/office/officeart/2008/layout/LinedList"/>
    <dgm:cxn modelId="{32FDA19B-F661-4E85-94F7-D43F87585F49}" type="presParOf" srcId="{7F1A7D5C-CB66-4560-9A66-619B615EF7CC}" destId="{D746C421-706E-4B99-AB2D-6D573F479E54}" srcOrd="18" destOrd="0" presId="urn:microsoft.com/office/officeart/2008/layout/LinedList"/>
    <dgm:cxn modelId="{9C9A6EF0-4489-46D9-A9F6-07A7FC45B3D8}" type="presParOf" srcId="{7F1A7D5C-CB66-4560-9A66-619B615EF7CC}" destId="{15621914-B39C-47E4-820A-627BB4312059}" srcOrd="19" destOrd="0" presId="urn:microsoft.com/office/officeart/2008/layout/LinedList"/>
    <dgm:cxn modelId="{E6B437E5-FE17-4F13-BB6A-F1CC508BC9B2}" type="presParOf" srcId="{15621914-B39C-47E4-820A-627BB4312059}" destId="{D18E5935-E85A-4347-ABDA-9E6B2A756B92}" srcOrd="0" destOrd="0" presId="urn:microsoft.com/office/officeart/2008/layout/LinedList"/>
    <dgm:cxn modelId="{BE2503E7-43F6-4E9F-89A9-67611375E1D4}" type="presParOf" srcId="{15621914-B39C-47E4-820A-627BB4312059}" destId="{08A1DFC2-2F82-4DE2-947D-441970DCB688}" srcOrd="1" destOrd="0" presId="urn:microsoft.com/office/officeart/2008/layout/LinedList"/>
    <dgm:cxn modelId="{1C183D2C-C442-4B13-B0C0-3C72AB9B3854}" type="presParOf" srcId="{7F1A7D5C-CB66-4560-9A66-619B615EF7CC}" destId="{042C3811-DB71-45F3-BFCC-A93703A06263}" srcOrd="20" destOrd="0" presId="urn:microsoft.com/office/officeart/2008/layout/LinedList"/>
    <dgm:cxn modelId="{6983DAEF-3726-4D3F-B06F-8D3D2F829479}" type="presParOf" srcId="{7F1A7D5C-CB66-4560-9A66-619B615EF7CC}" destId="{EFEFD27A-AB43-43AC-9B05-F48A02A82AF4}" srcOrd="21" destOrd="0" presId="urn:microsoft.com/office/officeart/2008/layout/LinedList"/>
    <dgm:cxn modelId="{47CF742B-948B-4104-8A41-DC87700C1F64}" type="presParOf" srcId="{EFEFD27A-AB43-43AC-9B05-F48A02A82AF4}" destId="{2BA679D1-19C6-48BE-8A36-3936D8C5BE60}" srcOrd="0" destOrd="0" presId="urn:microsoft.com/office/officeart/2008/layout/LinedList"/>
    <dgm:cxn modelId="{A5DB5FFE-F8F2-479D-A012-E03513DBCBBB}" type="presParOf" srcId="{EFEFD27A-AB43-43AC-9B05-F48A02A82AF4}" destId="{58D396F8-3711-4754-84F4-58AC7B48CB2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B6FF5F-69F8-46C1-A1A1-AECE8D4F4DC5}">
      <dsp:nvSpPr>
        <dsp:cNvPr id="0" name=""/>
        <dsp:cNvSpPr/>
      </dsp:nvSpPr>
      <dsp:spPr>
        <a:xfrm>
          <a:off x="0" y="0"/>
          <a:ext cx="40114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C1C13A-EAB9-4CB8-BB25-C2C460E2D61D}">
      <dsp:nvSpPr>
        <dsp:cNvPr id="0" name=""/>
        <dsp:cNvSpPr/>
      </dsp:nvSpPr>
      <dsp:spPr>
        <a:xfrm>
          <a:off x="0" y="2780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baseline="0" dirty="0" smtClean="0">
              <a:solidFill>
                <a:srgbClr val="FF0000"/>
              </a:solidFill>
              <a:latin typeface="Times New Roman" pitchFamily="18" charset="0"/>
            </a:rPr>
            <a:t>BNPP’s </a:t>
          </a:r>
          <a:r>
            <a:rPr lang="en-US" sz="1600" b="0" kern="1200" baseline="0" dirty="0" smtClean="0">
              <a:solidFill>
                <a:srgbClr val="FF0000"/>
              </a:solidFill>
              <a:latin typeface="Times New Roman" pitchFamily="18" charset="0"/>
              <a:hlinkClick xmlns:r="http://schemas.openxmlformats.org/officeDocument/2006/relationships" r:id="rId1" action="ppaction://hlinkfile"/>
            </a:rPr>
            <a:t>Competencies</a:t>
          </a:r>
          <a:r>
            <a:rPr lang="en-US" sz="1600" b="0" kern="1200" baseline="0" dirty="0" smtClean="0">
              <a:solidFill>
                <a:srgbClr val="FF0000"/>
              </a:solidFill>
              <a:latin typeface="Times New Roman" pitchFamily="18" charset="0"/>
            </a:rPr>
            <a:t> Model In Performance Management Process </a:t>
          </a:r>
          <a:endParaRPr lang="en-US" sz="1600" b="0" kern="1200" baseline="0" dirty="0">
            <a:solidFill>
              <a:srgbClr val="FF0000"/>
            </a:solidFill>
            <a:latin typeface="Times New Roman" pitchFamily="18" charset="0"/>
          </a:endParaRPr>
        </a:p>
      </dsp:txBody>
      <dsp:txXfrm>
        <a:off x="0" y="2780"/>
        <a:ext cx="4011488" cy="531537"/>
      </dsp:txXfrm>
    </dsp:sp>
    <dsp:sp modelId="{D7864A55-2D5E-4C14-BF65-6098B7B4B0D9}">
      <dsp:nvSpPr>
        <dsp:cNvPr id="0" name=""/>
        <dsp:cNvSpPr/>
      </dsp:nvSpPr>
      <dsp:spPr>
        <a:xfrm>
          <a:off x="0" y="534317"/>
          <a:ext cx="401148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38B4EB-021A-4B89-978B-4373A8445FDF}">
      <dsp:nvSpPr>
        <dsp:cNvPr id="0" name=""/>
        <dsp:cNvSpPr/>
      </dsp:nvSpPr>
      <dsp:spPr>
        <a:xfrm>
          <a:off x="0" y="534317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1) Negotiation and persuasion power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534317"/>
        <a:ext cx="4011488" cy="531537"/>
      </dsp:txXfrm>
    </dsp:sp>
    <dsp:sp modelId="{099CA85A-0A5E-4AEC-B146-FD80FA858284}">
      <dsp:nvSpPr>
        <dsp:cNvPr id="0" name=""/>
        <dsp:cNvSpPr/>
      </dsp:nvSpPr>
      <dsp:spPr>
        <a:xfrm>
          <a:off x="0" y="1065855"/>
          <a:ext cx="401148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DC435-D9E4-4530-9DD5-6F91C5B4776F}">
      <dsp:nvSpPr>
        <dsp:cNvPr id="0" name=""/>
        <dsp:cNvSpPr/>
      </dsp:nvSpPr>
      <dsp:spPr>
        <a:xfrm>
          <a:off x="0" y="1065855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2) Personal effective communications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1065855"/>
        <a:ext cx="4011488" cy="531537"/>
      </dsp:txXfrm>
    </dsp:sp>
    <dsp:sp modelId="{A0282CF8-BB75-4332-BAAF-404855B58037}">
      <dsp:nvSpPr>
        <dsp:cNvPr id="0" name=""/>
        <dsp:cNvSpPr/>
      </dsp:nvSpPr>
      <dsp:spPr>
        <a:xfrm>
          <a:off x="0" y="1597392"/>
          <a:ext cx="401148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9D42B-449C-4D60-82B7-F3E59008B93D}">
      <dsp:nvSpPr>
        <dsp:cNvPr id="0" name=""/>
        <dsp:cNvSpPr/>
      </dsp:nvSpPr>
      <dsp:spPr>
        <a:xfrm>
          <a:off x="0" y="1597392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3) Team work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1597392"/>
        <a:ext cx="4011488" cy="531537"/>
      </dsp:txXfrm>
    </dsp:sp>
    <dsp:sp modelId="{E94DEBF3-A117-4AAB-AC5A-8CBA1F4F7DBB}">
      <dsp:nvSpPr>
        <dsp:cNvPr id="0" name=""/>
        <dsp:cNvSpPr/>
      </dsp:nvSpPr>
      <dsp:spPr>
        <a:xfrm>
          <a:off x="0" y="2128930"/>
          <a:ext cx="401148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7BDF4-D708-44F2-826E-8563840DE98F}">
      <dsp:nvSpPr>
        <dsp:cNvPr id="0" name=""/>
        <dsp:cNvSpPr/>
      </dsp:nvSpPr>
      <dsp:spPr>
        <a:xfrm>
          <a:off x="0" y="2128930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4) Strategic vision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2128930"/>
        <a:ext cx="4011488" cy="531537"/>
      </dsp:txXfrm>
    </dsp:sp>
    <dsp:sp modelId="{8F0925E6-9280-4AB7-81A6-B5500586592B}">
      <dsp:nvSpPr>
        <dsp:cNvPr id="0" name=""/>
        <dsp:cNvSpPr/>
      </dsp:nvSpPr>
      <dsp:spPr>
        <a:xfrm>
          <a:off x="0" y="2660467"/>
          <a:ext cx="40114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B3B87-7A7A-42D6-871A-C1DFD51B0637}">
      <dsp:nvSpPr>
        <dsp:cNvPr id="0" name=""/>
        <dsp:cNvSpPr/>
      </dsp:nvSpPr>
      <dsp:spPr>
        <a:xfrm>
          <a:off x="0" y="2660467"/>
          <a:ext cx="3550827" cy="539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5) Management and supervision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2660467"/>
        <a:ext cx="3550827" cy="539568"/>
      </dsp:txXfrm>
    </dsp:sp>
    <dsp:sp modelId="{5C150EE1-5972-4AA6-B153-6F9CC77E0499}">
      <dsp:nvSpPr>
        <dsp:cNvPr id="0" name=""/>
        <dsp:cNvSpPr/>
      </dsp:nvSpPr>
      <dsp:spPr>
        <a:xfrm>
          <a:off x="0" y="3200036"/>
          <a:ext cx="401148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292C50-7663-49C4-A388-F2B0453CEAF6}">
      <dsp:nvSpPr>
        <dsp:cNvPr id="0" name=""/>
        <dsp:cNvSpPr/>
      </dsp:nvSpPr>
      <dsp:spPr>
        <a:xfrm>
          <a:off x="0" y="3200036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6) Adaptability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3200036"/>
        <a:ext cx="4011488" cy="531537"/>
      </dsp:txXfrm>
    </dsp:sp>
    <dsp:sp modelId="{A4C9FAFF-3524-4C5E-B41B-498299BF130E}">
      <dsp:nvSpPr>
        <dsp:cNvPr id="0" name=""/>
        <dsp:cNvSpPr/>
      </dsp:nvSpPr>
      <dsp:spPr>
        <a:xfrm>
          <a:off x="0" y="3731573"/>
          <a:ext cx="401148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84011-400A-4599-AF59-0A4F46305CF6}">
      <dsp:nvSpPr>
        <dsp:cNvPr id="0" name=""/>
        <dsp:cNvSpPr/>
      </dsp:nvSpPr>
      <dsp:spPr>
        <a:xfrm>
          <a:off x="0" y="3731573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7) Analytic thinking and problem solving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3731573"/>
        <a:ext cx="4011488" cy="531537"/>
      </dsp:txXfrm>
    </dsp:sp>
    <dsp:sp modelId="{3F5C0401-BDBC-4E5D-88F0-DC849D1A4C37}">
      <dsp:nvSpPr>
        <dsp:cNvPr id="0" name=""/>
        <dsp:cNvSpPr/>
      </dsp:nvSpPr>
      <dsp:spPr>
        <a:xfrm>
          <a:off x="0" y="4263111"/>
          <a:ext cx="401148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C4417-FE9E-488E-BA5C-39824EBAB3A1}">
      <dsp:nvSpPr>
        <dsp:cNvPr id="0" name=""/>
        <dsp:cNvSpPr/>
      </dsp:nvSpPr>
      <dsp:spPr>
        <a:xfrm>
          <a:off x="0" y="4263111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8) safety alertness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4263111"/>
        <a:ext cx="4011488" cy="531537"/>
      </dsp:txXfrm>
    </dsp:sp>
    <dsp:sp modelId="{D746C421-706E-4B99-AB2D-6D573F479E54}">
      <dsp:nvSpPr>
        <dsp:cNvPr id="0" name=""/>
        <dsp:cNvSpPr/>
      </dsp:nvSpPr>
      <dsp:spPr>
        <a:xfrm>
          <a:off x="0" y="4794648"/>
          <a:ext cx="401148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8E5935-E85A-4347-ABDA-9E6B2A756B92}">
      <dsp:nvSpPr>
        <dsp:cNvPr id="0" name=""/>
        <dsp:cNvSpPr/>
      </dsp:nvSpPr>
      <dsp:spPr>
        <a:xfrm>
          <a:off x="0" y="4794648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9) professionalism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4794648"/>
        <a:ext cx="4011488" cy="531537"/>
      </dsp:txXfrm>
    </dsp:sp>
    <dsp:sp modelId="{042C3811-DB71-45F3-BFCC-A93703A06263}">
      <dsp:nvSpPr>
        <dsp:cNvPr id="0" name=""/>
        <dsp:cNvSpPr/>
      </dsp:nvSpPr>
      <dsp:spPr>
        <a:xfrm>
          <a:off x="0" y="5326186"/>
          <a:ext cx="40114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679D1-19C6-48BE-8A36-3936D8C5BE60}">
      <dsp:nvSpPr>
        <dsp:cNvPr id="0" name=""/>
        <dsp:cNvSpPr/>
      </dsp:nvSpPr>
      <dsp:spPr>
        <a:xfrm>
          <a:off x="0" y="5326186"/>
          <a:ext cx="4011488" cy="531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1"/>
              </a:solidFill>
              <a:latin typeface="Times New Roman" pitchFamily="18" charset="0"/>
              <a:cs typeface="+mj-cs"/>
            </a:rPr>
            <a:t>10) Accountability </a:t>
          </a:r>
          <a:endParaRPr lang="en-US" sz="1800" kern="1200" baseline="0" dirty="0">
            <a:solidFill>
              <a:schemeClr val="tx1"/>
            </a:solidFill>
            <a:latin typeface="Times New Roman" pitchFamily="18" charset="0"/>
            <a:cs typeface="+mj-cs"/>
          </a:endParaRPr>
        </a:p>
      </dsp:txBody>
      <dsp:txXfrm>
        <a:off x="0" y="5326186"/>
        <a:ext cx="4011488" cy="531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2053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6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1A88CF-BC02-46C0-ABA0-158061585F2A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2053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6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B2D395B-D861-4FC6-96B5-10F96B816A5B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837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ا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D395B-D861-4FC6-96B5-10F96B816A5B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065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D395B-D861-4FC6-96B5-10F96B816A5B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8704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D395B-D861-4FC6-96B5-10F96B816A5B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065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D395B-D861-4FC6-96B5-10F96B816A5B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8704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D395B-D861-4FC6-96B5-10F96B816A5B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8704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D395B-D861-4FC6-96B5-10F96B816A5B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870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C4F0B-75E6-4A4C-9C98-867F53CF8A9E}" type="datetimeFigureOut">
              <a:rPr lang="fa-IR" smtClean="0"/>
              <a:pPr/>
              <a:t>1440/02/07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7BEF4-80FC-459F-849D-37466D42461D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00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79830"/>
            <a:ext cx="9144000" cy="2085274"/>
          </a:xfrm>
          <a:prstGeom prst="rect">
            <a:avLst/>
          </a:prstGeom>
          <a:solidFill>
            <a:schemeClr val="accent5"/>
          </a:solidFill>
        </p:spPr>
      </p:pic>
      <p:sp>
        <p:nvSpPr>
          <p:cNvPr id="8" name="Rectangle 7"/>
          <p:cNvSpPr/>
          <p:nvPr/>
        </p:nvSpPr>
        <p:spPr>
          <a:xfrm>
            <a:off x="2735287" y="2779693"/>
            <a:ext cx="64087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Summary of </a:t>
            </a:r>
            <a:r>
              <a:rPr lang="en-US" sz="2800" dirty="0">
                <a:latin typeface="Times New Roman" pitchFamily="18" charset="0"/>
              </a:rPr>
              <a:t>BNPP’s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Competency Model for IAEA workshop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31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615346" y="316468"/>
            <a:ext cx="5623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General Host Presentation on past and current challenges</a:t>
            </a:r>
            <a:endParaRPr lang="en-US" dirty="0">
              <a:solidFill>
                <a:srgbClr val="0000FF"/>
              </a:solidFill>
              <a:latin typeface="Time Roman" pitchFamily="2" charset="0"/>
              <a:cs typeface="IranNastaliq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9031" y="152400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Infrastructure </a:t>
            </a:r>
            <a:r>
              <a:rPr lang="en-US" sz="1600" dirty="0">
                <a:solidFill>
                  <a:srgbClr val="0000FF"/>
                </a:solidFill>
                <a:latin typeface="Time Roman" pitchFamily="2" charset="0"/>
              </a:rPr>
              <a:t>and prerequisites necessary for development and delivering an effective and successful competency </a:t>
            </a: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model;</a:t>
            </a:r>
          </a:p>
          <a:p>
            <a:pPr marL="285750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FF"/>
                </a:solidFill>
                <a:latin typeface="Time Roman" pitchFamily="2" charset="0"/>
              </a:rPr>
              <a:t>Operational steps for development of competency </a:t>
            </a: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model;</a:t>
            </a:r>
            <a:endParaRPr lang="en-US" sz="1600" dirty="0">
              <a:solidFill>
                <a:srgbClr val="0000FF"/>
              </a:solidFill>
              <a:latin typeface="Time Roman" pitchFamily="2" charset="0"/>
            </a:endParaRP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FF"/>
                </a:solidFill>
                <a:latin typeface="Time Roman" pitchFamily="2" charset="0"/>
              </a:rPr>
              <a:t>To review the methods, tools and tests of assessment of </a:t>
            </a: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competencies;</a:t>
            </a:r>
          </a:p>
          <a:p>
            <a:pPr marL="285750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FF"/>
                </a:solidFill>
                <a:latin typeface="Time Roman" pitchFamily="2" charset="0"/>
              </a:rPr>
              <a:t>The methods for improvement and development of </a:t>
            </a: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competencies;</a:t>
            </a:r>
          </a:p>
          <a:p>
            <a:pPr marL="285750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The usage of competency model in prevention of human errors;</a:t>
            </a: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Need to successful </a:t>
            </a:r>
            <a:r>
              <a:rPr lang="en-US" sz="1600" dirty="0">
                <a:solidFill>
                  <a:srgbClr val="0000FF"/>
                </a:solidFill>
                <a:latin typeface="Time Roman" pitchFamily="2" charset="0"/>
              </a:rPr>
              <a:t>competency models of known </a:t>
            </a: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NPPs for benchmarking.</a:t>
            </a: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533400" y="360135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6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300842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Host presentation on current 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BNPP Behavioral Competency </a:t>
            </a:r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Model</a:t>
            </a:r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558534"/>
              </p:ext>
            </p:extLst>
          </p:nvPr>
        </p:nvGraphicFramePr>
        <p:xfrm>
          <a:off x="457200" y="1295400"/>
          <a:ext cx="77724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122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/>
          <p:cNvSpPr/>
          <p:nvPr/>
        </p:nvSpPr>
        <p:spPr bwMode="auto">
          <a:xfrm>
            <a:off x="5044102" y="1856098"/>
            <a:ext cx="3091643" cy="303756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fa-IR" sz="2400" dirty="0" smtClean="0">
              <a:latin typeface="Times New Roman" pitchFamily="18" charset="0"/>
            </a:endParaRPr>
          </a:p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Times New Roman" pitchFamily="18" charset="0"/>
            </a:endParaRPr>
          </a:p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</a:rPr>
              <a:t>BNPP’s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</a:rPr>
              <a:t>Competencies Model</a:t>
            </a:r>
          </a:p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5751240" y="1219200"/>
            <a:ext cx="1363960" cy="1328936"/>
          </a:xfrm>
          <a:prstGeom prst="ellipse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>
                <a:latin typeface="Academy Italic" pitchFamily="2" charset="0"/>
              </a:rPr>
              <a:t>Negotiation and persuasion power</a:t>
            </a:r>
            <a:endParaRPr lang="en-US" sz="1200" dirty="0">
              <a:latin typeface="Academy Italic" pitchFamily="2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819485" y="1470849"/>
            <a:ext cx="1363960" cy="1328936"/>
          </a:xfrm>
          <a:prstGeom prst="ellipse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latin typeface="Academy Italic" pitchFamily="2" charset="0"/>
              </a:rPr>
              <a:t>Personal effective </a:t>
            </a:r>
            <a:r>
              <a:rPr lang="en-US" sz="1300" dirty="0" smtClean="0">
                <a:latin typeface="Academy Italic" pitchFamily="2" charset="0"/>
              </a:rPr>
              <a:t>communication</a:t>
            </a:r>
            <a:endParaRPr lang="en-US" sz="1300" dirty="0">
              <a:latin typeface="Academy Italic" pitchFamily="2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7587065" y="2228714"/>
            <a:ext cx="1363960" cy="1328936"/>
          </a:xfrm>
          <a:prstGeom prst="ellipse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latin typeface="Academy Italic" pitchFamily="2" charset="0"/>
              </a:rPr>
              <a:t>Team work</a:t>
            </a:r>
            <a:endParaRPr lang="en-US" sz="1400" dirty="0">
              <a:latin typeface="Academy Italic" pitchFamily="2" charset="0"/>
            </a:endParaRPr>
          </a:p>
        </p:txBody>
      </p:sp>
      <p:sp>
        <p:nvSpPr>
          <p:cNvPr id="52" name="Flowchart: Connector 51"/>
          <p:cNvSpPr/>
          <p:nvPr/>
        </p:nvSpPr>
        <p:spPr bwMode="auto">
          <a:xfrm>
            <a:off x="4706745" y="1627498"/>
            <a:ext cx="1363960" cy="1328936"/>
          </a:xfrm>
          <a:prstGeom prst="flowChartConnector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00" dirty="0" smtClean="0">
                <a:latin typeface="Academy Italic" pitchFamily="2" charset="0"/>
              </a:rPr>
              <a:t>Accountability </a:t>
            </a:r>
            <a:endParaRPr lang="en-US" sz="1300" dirty="0">
              <a:latin typeface="Academy Italic" pitchFamily="2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4114800" y="2515344"/>
            <a:ext cx="1379841" cy="1328936"/>
          </a:xfrm>
          <a:prstGeom prst="ellipse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00" dirty="0" smtClean="0">
                <a:latin typeface="Academy Italic" pitchFamily="2" charset="0"/>
              </a:rPr>
              <a:t>professionalism</a:t>
            </a:r>
            <a:endParaRPr lang="en-US" sz="1300" dirty="0">
              <a:latin typeface="Academy Italic" pitchFamily="2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7651948" y="3225304"/>
            <a:ext cx="1398197" cy="1373994"/>
          </a:xfrm>
          <a:prstGeom prst="ellipse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00" dirty="0" smtClean="0">
              <a:latin typeface="Academy Italic" pitchFamily="2" charset="0"/>
            </a:endParaRPr>
          </a:p>
          <a:p>
            <a:pPr algn="ctr"/>
            <a:r>
              <a:rPr lang="en-US" sz="1300" dirty="0" smtClean="0">
                <a:latin typeface="Academy Italic" pitchFamily="2" charset="0"/>
              </a:rPr>
              <a:t>Strategic vision</a:t>
            </a:r>
            <a:endParaRPr lang="en-US" sz="1300" dirty="0">
              <a:latin typeface="Academy Italic" pitchFamily="2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7073381" y="4166317"/>
            <a:ext cx="1443364" cy="1347381"/>
          </a:xfrm>
          <a:prstGeom prst="ellipse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00" dirty="0" smtClean="0">
                <a:latin typeface="Academy Italic" pitchFamily="2" charset="0"/>
              </a:rPr>
              <a:t>Management and supervision</a:t>
            </a:r>
            <a:endParaRPr lang="en-US" sz="1300" dirty="0">
              <a:latin typeface="Academy Italic" pitchFamily="2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006581" y="4591360"/>
            <a:ext cx="1443364" cy="1379538"/>
          </a:xfrm>
          <a:prstGeom prst="ellipse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00" dirty="0" smtClean="0">
                <a:latin typeface="Academy Italic" pitchFamily="2" charset="0"/>
              </a:rPr>
              <a:t>Adaptability</a:t>
            </a:r>
            <a:endParaRPr lang="en-US" sz="1300" dirty="0">
              <a:latin typeface="Academy Italic" pitchFamily="2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4922769" y="4363802"/>
            <a:ext cx="1363960" cy="1328936"/>
          </a:xfrm>
          <a:prstGeom prst="ellipse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 smtClean="0">
                <a:latin typeface="Academy Italic" pitchFamily="2" charset="0"/>
              </a:rPr>
              <a:t>Analytic thinking and problem solving</a:t>
            </a:r>
            <a:endParaRPr lang="en-US" sz="1200" dirty="0">
              <a:latin typeface="Academy Italic" pitchFamily="2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4202689" y="3571714"/>
            <a:ext cx="1363960" cy="1328936"/>
          </a:xfrm>
          <a:prstGeom prst="ellipse">
            <a:avLst/>
          </a:prstGeom>
          <a:solidFill>
            <a:srgbClr val="CAF88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72000" numCol="1" rtl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latin typeface="Academy Italic" pitchFamily="2" charset="0"/>
              </a:rPr>
              <a:t>safety alertness</a:t>
            </a:r>
            <a:endParaRPr lang="en-US" sz="1600" dirty="0">
              <a:latin typeface="Academy Italic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8600" y="5943600"/>
            <a:ext cx="4011488" cy="58590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1277910454"/>
              </p:ext>
            </p:extLst>
          </p:nvPr>
        </p:nvGraphicFramePr>
        <p:xfrm>
          <a:off x="191201" y="768896"/>
          <a:ext cx="4011488" cy="5860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Rectangle 19"/>
          <p:cNvSpPr/>
          <p:nvPr/>
        </p:nvSpPr>
        <p:spPr>
          <a:xfrm>
            <a:off x="914400" y="1524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Host presentation on current 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BNPP Behavioral Competency Model</a:t>
            </a:r>
          </a:p>
          <a:p>
            <a:pPr algn="ctr" rtl="0"/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 (continue…)</a:t>
            </a:r>
            <a:endParaRPr lang="en-US" dirty="0">
              <a:solidFill>
                <a:srgbClr val="0000FF"/>
              </a:solidFill>
              <a:latin typeface="Time Roman" pitchFamily="2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48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06C1C13A-EAB9-4CB8-BB25-C2C460E2D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>
                                            <p:graphicEl>
                                              <a:dgm id="{06C1C13A-EAB9-4CB8-BB25-C2C460E2D6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graphicEl>
                                              <a:dgm id="{06C1C13A-EAB9-4CB8-BB25-C2C460E2D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>
                                            <p:graphicEl>
                                              <a:dgm id="{06C1C13A-EAB9-4CB8-BB25-C2C460E2D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D7864A55-2D5E-4C14-BF65-6098B7B4B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>
                                            <p:graphicEl>
                                              <a:dgm id="{D7864A55-2D5E-4C14-BF65-6098B7B4B0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graphicEl>
                                              <a:dgm id="{D7864A55-2D5E-4C14-BF65-6098B7B4B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>
                                            <p:graphicEl>
                                              <a:dgm id="{D7864A55-2D5E-4C14-BF65-6098B7B4B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9B38B4EB-021A-4B89-978B-4373A8445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>
                                            <p:graphicEl>
                                              <a:dgm id="{9B38B4EB-021A-4B89-978B-4373A8445F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>
                                            <p:graphicEl>
                                              <a:dgm id="{9B38B4EB-021A-4B89-978B-4373A8445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>
                                            <p:graphicEl>
                                              <a:dgm id="{9B38B4EB-021A-4B89-978B-4373A8445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099CA85A-0A5E-4AEC-B146-FD80FA858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>
                                            <p:graphicEl>
                                              <a:dgm id="{099CA85A-0A5E-4AEC-B146-FD80FA8582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>
                                            <p:graphicEl>
                                              <a:dgm id="{099CA85A-0A5E-4AEC-B146-FD80FA858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>
                                            <p:graphicEl>
                                              <a:dgm id="{099CA85A-0A5E-4AEC-B146-FD80FA858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5F7DC435-D9E4-4530-9DD5-6F91C5B477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>
                                            <p:graphicEl>
                                              <a:dgm id="{5F7DC435-D9E4-4530-9DD5-6F91C5B477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>
                                            <p:graphicEl>
                                              <a:dgm id="{5F7DC435-D9E4-4530-9DD5-6F91C5B477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>
                                            <p:graphicEl>
                                              <a:dgm id="{5F7DC435-D9E4-4530-9DD5-6F91C5B477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A0282CF8-BB75-4332-BAAF-404855B58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>
                                            <p:graphicEl>
                                              <a:dgm id="{A0282CF8-BB75-4332-BAAF-404855B580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>
                                            <p:graphicEl>
                                              <a:dgm id="{A0282CF8-BB75-4332-BAAF-404855B58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>
                                            <p:graphicEl>
                                              <a:dgm id="{A0282CF8-BB75-4332-BAAF-404855B58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1499D42B-449C-4D60-82B7-F3E59008B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>
                                            <p:graphicEl>
                                              <a:dgm id="{1499D42B-449C-4D60-82B7-F3E59008B9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>
                                            <p:graphicEl>
                                              <a:dgm id="{1499D42B-449C-4D60-82B7-F3E59008B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>
                                            <p:graphicEl>
                                              <a:dgm id="{1499D42B-449C-4D60-82B7-F3E59008B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E94DEBF3-A117-4AAB-AC5A-8CBA1F4F7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>
                                            <p:graphicEl>
                                              <a:dgm id="{E94DEBF3-A117-4AAB-AC5A-8CBA1F4F7D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>
                                            <p:graphicEl>
                                              <a:dgm id="{E94DEBF3-A117-4AAB-AC5A-8CBA1F4F7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>
                                            <p:graphicEl>
                                              <a:dgm id="{E94DEBF3-A117-4AAB-AC5A-8CBA1F4F7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6357BDF4-D708-44F2-826E-8563840DE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>
                                            <p:graphicEl>
                                              <a:dgm id="{6357BDF4-D708-44F2-826E-8563840DE9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>
                                            <p:graphicEl>
                                              <a:dgm id="{6357BDF4-D708-44F2-826E-8563840DE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>
                                            <p:graphicEl>
                                              <a:dgm id="{6357BDF4-D708-44F2-826E-8563840DE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8F0925E6-9280-4AB7-81A6-B55005865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">
                                            <p:graphicEl>
                                              <a:dgm id="{8F0925E6-9280-4AB7-81A6-B550058659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>
                                            <p:graphicEl>
                                              <a:dgm id="{8F0925E6-9280-4AB7-81A6-B55005865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>
                                            <p:graphicEl>
                                              <a:dgm id="{8F0925E6-9280-4AB7-81A6-B55005865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97EB3B87-7A7A-42D6-871A-C1DFD51B0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5">
                                            <p:graphicEl>
                                              <a:dgm id="{97EB3B87-7A7A-42D6-871A-C1DFD51B06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>
                                            <p:graphicEl>
                                              <a:dgm id="{97EB3B87-7A7A-42D6-871A-C1DFD51B0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>
                                            <p:graphicEl>
                                              <a:dgm id="{97EB3B87-7A7A-42D6-871A-C1DFD51B0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5C150EE1-5972-4AA6-B153-6F9CC77E0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>
                                            <p:graphicEl>
                                              <a:dgm id="{5C150EE1-5972-4AA6-B153-6F9CC77E04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>
                                            <p:graphicEl>
                                              <a:dgm id="{5C150EE1-5972-4AA6-B153-6F9CC77E0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>
                                            <p:graphicEl>
                                              <a:dgm id="{5C150EE1-5972-4AA6-B153-6F9CC77E0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41292C50-7663-49C4-A388-F2B0453CEA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5">
                                            <p:graphicEl>
                                              <a:dgm id="{41292C50-7663-49C4-A388-F2B0453CEA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>
                                            <p:graphicEl>
                                              <a:dgm id="{41292C50-7663-49C4-A388-F2B0453CEA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>
                                            <p:graphicEl>
                                              <a:dgm id="{41292C50-7663-49C4-A388-F2B0453CEA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A4C9FAFF-3524-4C5E-B41B-498299BF1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5">
                                            <p:graphicEl>
                                              <a:dgm id="{A4C9FAFF-3524-4C5E-B41B-498299BF13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5">
                                            <p:graphicEl>
                                              <a:dgm id="{A4C9FAFF-3524-4C5E-B41B-498299BF1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5">
                                            <p:graphicEl>
                                              <a:dgm id="{A4C9FAFF-3524-4C5E-B41B-498299BF1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4F084011-400A-4599-AF59-0A4F46305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5">
                                            <p:graphicEl>
                                              <a:dgm id="{4F084011-400A-4599-AF59-0A4F46305C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>
                                            <p:graphicEl>
                                              <a:dgm id="{4F084011-400A-4599-AF59-0A4F46305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>
                                            <p:graphicEl>
                                              <a:dgm id="{4F084011-400A-4599-AF59-0A4F46305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3F5C0401-BDBC-4E5D-88F0-DC849D1A4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5">
                                            <p:graphicEl>
                                              <a:dgm id="{3F5C0401-BDBC-4E5D-88F0-DC849D1A4C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">
                                            <p:graphicEl>
                                              <a:dgm id="{3F5C0401-BDBC-4E5D-88F0-DC849D1A4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5">
                                            <p:graphicEl>
                                              <a:dgm id="{3F5C0401-BDBC-4E5D-88F0-DC849D1A4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513C4417-FE9E-488E-BA5C-39824EBAB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5">
                                            <p:graphicEl>
                                              <a:dgm id="{513C4417-FE9E-488E-BA5C-39824EBAB3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5">
                                            <p:graphicEl>
                                              <a:dgm id="{513C4417-FE9E-488E-BA5C-39824EBAB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>
                                            <p:graphicEl>
                                              <a:dgm id="{513C4417-FE9E-488E-BA5C-39824EBAB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D746C421-706E-4B99-AB2D-6D573F479E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>
                                            <p:graphicEl>
                                              <a:dgm id="{D746C421-706E-4B99-AB2D-6D573F479E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>
                                            <p:graphicEl>
                                              <a:dgm id="{D746C421-706E-4B99-AB2D-6D573F479E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>
                                            <p:graphicEl>
                                              <a:dgm id="{D746C421-706E-4B99-AB2D-6D573F479E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D18E5935-E85A-4347-ABDA-9E6B2A756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5">
                                            <p:graphicEl>
                                              <a:dgm id="{D18E5935-E85A-4347-ABDA-9E6B2A756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>
                                            <p:graphicEl>
                                              <a:dgm id="{D18E5935-E85A-4347-ABDA-9E6B2A756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>
                                            <p:graphicEl>
                                              <a:dgm id="{D18E5935-E85A-4347-ABDA-9E6B2A756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042C3811-DB71-45F3-BFCC-A93703A062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5">
                                            <p:graphicEl>
                                              <a:dgm id="{042C3811-DB71-45F3-BFCC-A93703A062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5">
                                            <p:graphicEl>
                                              <a:dgm id="{042C3811-DB71-45F3-BFCC-A93703A062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5">
                                            <p:graphicEl>
                                              <a:dgm id="{042C3811-DB71-45F3-BFCC-A93703A062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2BA679D1-19C6-48BE-8A36-3936D8C5B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5">
                                            <p:graphicEl>
                                              <a:dgm id="{2BA679D1-19C6-48BE-8A36-3936D8C5B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5">
                                            <p:graphicEl>
                                              <a:dgm id="{2BA679D1-19C6-48BE-8A36-3936D8C5B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5">
                                            <p:graphicEl>
                                              <a:dgm id="{2BA679D1-19C6-48BE-8A36-3936D8C5B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38200" y="282714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Host presentation on 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current assessment </a:t>
            </a:r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of 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behavioral</a:t>
            </a:r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Competencies</a:t>
            </a:r>
            <a:endParaRPr lang="en-US" dirty="0">
              <a:solidFill>
                <a:srgbClr val="0000FF"/>
              </a:solidFill>
              <a:latin typeface="Time Roman" pitchFamily="2" charset="0"/>
              <a:cs typeface="IranNastaliq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838200"/>
            <a:ext cx="8382000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  <a:cs typeface="B Mitra" panose="00000400000000000000" pitchFamily="2" charset="-78"/>
              </a:rPr>
              <a:t>Assessment of competency in recruitment and promotion process through conducting </a:t>
            </a:r>
            <a:r>
              <a:rPr lang="en-US" sz="1600" dirty="0">
                <a:solidFill>
                  <a:srgbClr val="0000FF"/>
                </a:solidFill>
                <a:latin typeface="Time Roman" pitchFamily="2" charset="0"/>
                <a:cs typeface="B Mitra" panose="00000400000000000000" pitchFamily="2" charset="-78"/>
              </a:rPr>
              <a:t>assessment center of competencies and </a:t>
            </a: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  <a:cs typeface="B Mitra" panose="00000400000000000000" pitchFamily="2" charset="-78"/>
              </a:rPr>
              <a:t>capabilities which includes the following:</a:t>
            </a:r>
            <a:endParaRPr lang="fa-IR" sz="1600" dirty="0" smtClean="0">
              <a:solidFill>
                <a:srgbClr val="0000FF"/>
              </a:solidFill>
              <a:latin typeface="Time Roman" pitchFamily="2" charset="0"/>
              <a:cs typeface="B Mitra" panose="00000400000000000000" pitchFamily="2" charset="-78"/>
            </a:endParaRPr>
          </a:p>
          <a:p>
            <a:pPr marL="742950" lvl="1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Warm up (the meeting of assessment process introduction)</a:t>
            </a:r>
          </a:p>
          <a:p>
            <a:pPr marL="742950" lvl="1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Psychological writing examinations including  MMPI, Holland Personality Career Choice, Job values</a:t>
            </a:r>
          </a:p>
          <a:p>
            <a:pPr marL="742950" lvl="1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Oriented Competencies Interview </a:t>
            </a:r>
          </a:p>
          <a:p>
            <a:pPr marL="742950" lvl="1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Team work practice</a:t>
            </a:r>
          </a:p>
          <a:p>
            <a:pPr marL="742950" lvl="1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Group Discussion Practice</a:t>
            </a:r>
          </a:p>
          <a:p>
            <a:pPr marL="742950" lvl="1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WASH UP (the meeting of summarizing the results)</a:t>
            </a:r>
          </a:p>
          <a:p>
            <a:pPr marL="742950" lvl="1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Compilation individual record and presenting  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feedback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3758625"/>
            <a:ext cx="7797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  <a:cs typeface="B Mitra" panose="00000400000000000000" pitchFamily="2" charset="-78"/>
              </a:rPr>
              <a:t>Assessment </a:t>
            </a:r>
            <a:r>
              <a:rPr lang="en-US" sz="1600" dirty="0">
                <a:solidFill>
                  <a:srgbClr val="0000FF"/>
                </a:solidFill>
                <a:latin typeface="Time Roman" pitchFamily="2" charset="0"/>
                <a:cs typeface="B Mitra" panose="00000400000000000000" pitchFamily="2" charset="-78"/>
              </a:rPr>
              <a:t>of competency in </a:t>
            </a: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  <a:cs typeface="B Mitra" panose="00000400000000000000" pitchFamily="2" charset="-78"/>
              </a:rPr>
              <a:t>performance management process through record of critical events corresponding to each competency by managers during evaluation period</a:t>
            </a:r>
            <a:endParaRPr lang="fa-IR" sz="1600" dirty="0" smtClean="0">
              <a:solidFill>
                <a:srgbClr val="0000FF"/>
              </a:solidFill>
              <a:latin typeface="Time Roman" pitchFamily="2" charset="0"/>
              <a:cs typeface="B Mitra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4470975"/>
            <a:ext cx="6657720" cy="2185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Competency Assessment of MCR personnel </a:t>
            </a:r>
            <a:r>
              <a:rPr lang="en-US" sz="1600" dirty="0">
                <a:solidFill>
                  <a:srgbClr val="0000FF"/>
                </a:solidFill>
                <a:latin typeface="Time Roman" pitchFamily="2" charset="0"/>
              </a:rPr>
              <a:t>includes the following steps</a:t>
            </a:r>
            <a:r>
              <a:rPr lang="en-US" sz="1600" dirty="0" smtClean="0">
                <a:solidFill>
                  <a:srgbClr val="0000FF"/>
                </a:solidFill>
                <a:latin typeface="Time Roman" pitchFamily="2" charset="0"/>
              </a:rPr>
              <a:t>:</a:t>
            </a:r>
          </a:p>
          <a:p>
            <a:pPr marL="800100" lvl="1" indent="-342900" algn="l" rtl="0">
              <a:lnSpc>
                <a:spcPct val="150000"/>
              </a:lnSpc>
              <a:buAutoNum type="arabicPeriod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Cognitive abilities, as measured by the  following tools:</a:t>
            </a:r>
          </a:p>
          <a:p>
            <a:pPr marL="1257300" lvl="2" indent="-342900" algn="l" rtl="0">
              <a:buAutoNum type="arabicPeriod"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 series of tests for Vital Signs of the Central Nervous System (CNSVS) </a:t>
            </a:r>
          </a:p>
          <a:p>
            <a:pPr marL="1257300" lvl="2" indent="-342900" algn="l" rtl="0">
              <a:buAutoNum type="arabicPeriod"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Cambridge Neuropsychological Test Automated Battery (CANTAB) </a:t>
            </a:r>
          </a:p>
          <a:p>
            <a:pPr marL="1257300" lvl="2" indent="-342900" algn="l" rtl="0">
              <a:buAutoNum type="arabicPeriod"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Vienna test System </a:t>
            </a:r>
          </a:p>
          <a:p>
            <a:pPr lvl="1" algn="l" rtl="0">
              <a:lnSpc>
                <a:spcPct val="150000"/>
              </a:lnSpc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Personality dimensions</a:t>
            </a:r>
          </a:p>
          <a:p>
            <a:pPr lvl="1" algn="l" rtl="0">
              <a:lnSpc>
                <a:spcPct val="1500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3. Psychological health</a:t>
            </a:r>
          </a:p>
          <a:p>
            <a:pPr lvl="1" algn="l" rtl="0">
              <a:lnSpc>
                <a:spcPct val="150000"/>
              </a:lnSpc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4. Interview</a:t>
            </a:r>
          </a:p>
        </p:txBody>
      </p:sp>
    </p:spTree>
    <p:extLst>
      <p:ext uri="{BB962C8B-B14F-4D97-AF65-F5344CB8AC3E}">
        <p14:creationId xmlns:p14="http://schemas.microsoft.com/office/powerpoint/2010/main" val="410860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38200" y="282714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Host presentation on current 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course “human </a:t>
            </a:r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factor in production activity 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/ Human </a:t>
            </a:r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errors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”</a:t>
            </a:r>
            <a:endParaRPr lang="en-US" dirty="0">
              <a:solidFill>
                <a:srgbClr val="0000FF"/>
              </a:solidFill>
              <a:latin typeface="Time Roman" pitchFamily="2" charset="0"/>
              <a:cs typeface="IranNastaliq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9906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FF00FF"/>
                </a:solidFill>
                <a:latin typeface="Time Roman" pitchFamily="2" charset="0"/>
              </a:rPr>
              <a:t>Corrective measures with aim of prevention from human </a:t>
            </a:r>
            <a:r>
              <a:rPr lang="en-US" dirty="0" smtClean="0">
                <a:solidFill>
                  <a:srgbClr val="FF00FF"/>
                </a:solidFill>
                <a:latin typeface="Time Roman" pitchFamily="2" charset="0"/>
              </a:rPr>
              <a:t>error:</a:t>
            </a:r>
            <a:endParaRPr lang="en-US" dirty="0">
              <a:solidFill>
                <a:srgbClr val="FF00FF"/>
              </a:solidFill>
              <a:latin typeface="Time Rom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7730" y="1383268"/>
            <a:ext cx="81276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  <a:latin typeface="Time Roman" pitchFamily="2" charset="0"/>
              </a:rPr>
              <a:t>A) </a:t>
            </a:r>
            <a:r>
              <a:rPr lang="en-US" sz="1600" dirty="0" smtClean="0">
                <a:solidFill>
                  <a:srgbClr val="00B050"/>
                </a:solidFill>
                <a:latin typeface="Time Roman" pitchFamily="2" charset="0"/>
              </a:rPr>
              <a:t>Developing work procedures and documents relevant to personnel error reduction</a:t>
            </a:r>
            <a:endParaRPr lang="en-US" sz="1600" dirty="0">
              <a:solidFill>
                <a:srgbClr val="00B050"/>
              </a:solidFill>
              <a:latin typeface="Time Rom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8288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solidFill>
                  <a:srgbClr val="3013DF"/>
                </a:solidFill>
                <a:latin typeface="Time Roman"/>
              </a:rPr>
              <a:t>Safety culture notification including personnel and managers guidelines; 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solidFill>
                  <a:srgbClr val="3013DF"/>
                </a:solidFill>
                <a:latin typeface="Time Roman"/>
              </a:rPr>
              <a:t>The procedure of  </a:t>
            </a:r>
            <a:r>
              <a:rPr lang="en-US" sz="1600" dirty="0">
                <a:solidFill>
                  <a:srgbClr val="3013DF"/>
                </a:solidFill>
                <a:latin typeface="Time Roman"/>
              </a:rPr>
              <a:t>‘prevention methods’ </a:t>
            </a:r>
            <a:r>
              <a:rPr lang="en-US" sz="1600" dirty="0" smtClean="0">
                <a:solidFill>
                  <a:srgbClr val="3013DF"/>
                </a:solidFill>
                <a:latin typeface="Time Roman"/>
              </a:rPr>
              <a:t>with </a:t>
            </a:r>
            <a:r>
              <a:rPr lang="en-US" sz="1600" dirty="0">
                <a:solidFill>
                  <a:srgbClr val="3013DF"/>
                </a:solidFill>
                <a:latin typeface="Time Roman"/>
              </a:rPr>
              <a:t>document number of </a:t>
            </a:r>
            <a:r>
              <a:rPr lang="en-US" sz="1600" dirty="0">
                <a:solidFill>
                  <a:srgbClr val="3013DF"/>
                </a:solidFill>
                <a:latin typeface="Time Roman"/>
                <a:cs typeface="B Mitra" pitchFamily="2" charset="-78"/>
              </a:rPr>
              <a:t>99.BU.1 0.0.ABP.INS.HRMTC13444 </a:t>
            </a:r>
            <a:r>
              <a:rPr lang="en-US" sz="1600" dirty="0" smtClean="0">
                <a:solidFill>
                  <a:srgbClr val="3013DF"/>
                </a:solidFill>
                <a:latin typeface="Time Roman"/>
                <a:cs typeface="B Mitra" pitchFamily="2" charset="-78"/>
              </a:rPr>
              <a:t>;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solidFill>
                  <a:srgbClr val="3013DF"/>
                </a:solidFill>
                <a:latin typeface="Time Roman"/>
                <a:cs typeface="B Mitra" pitchFamily="2" charset="-78"/>
              </a:rPr>
              <a:t>The procedure of “psychologist presence in event review committee with the aim of psychological analysis of personnel errors” </a:t>
            </a:r>
            <a:r>
              <a:rPr lang="en-US" sz="1600" dirty="0">
                <a:solidFill>
                  <a:srgbClr val="3013DF"/>
                </a:solidFill>
                <a:latin typeface="Time Roman"/>
              </a:rPr>
              <a:t>with document number of </a:t>
            </a:r>
            <a:r>
              <a:rPr lang="en-US" sz="1600" dirty="0">
                <a:solidFill>
                  <a:srgbClr val="3013DF"/>
                </a:solidFill>
                <a:latin typeface="Time Roman"/>
                <a:cs typeface="B Mitra" pitchFamily="2" charset="-78"/>
              </a:rPr>
              <a:t>99.BU.1 </a:t>
            </a:r>
            <a:r>
              <a:rPr lang="en-US" sz="1600" dirty="0" smtClean="0">
                <a:solidFill>
                  <a:srgbClr val="3013DF"/>
                </a:solidFill>
                <a:latin typeface="Time Roman"/>
                <a:cs typeface="B Mitra" pitchFamily="2" charset="-78"/>
              </a:rPr>
              <a:t>0.0.ABP.INS.HRMTC15463 ;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3364468"/>
            <a:ext cx="81276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  <a:latin typeface="Time Roman" pitchFamily="2" charset="0"/>
              </a:rPr>
              <a:t>B) </a:t>
            </a:r>
            <a:r>
              <a:rPr lang="en-US" sz="1600" dirty="0" smtClean="0">
                <a:solidFill>
                  <a:srgbClr val="00B050"/>
                </a:solidFill>
                <a:latin typeface="Time Roman" pitchFamily="2" charset="0"/>
              </a:rPr>
              <a:t>Providing training material and training conduction</a:t>
            </a:r>
            <a:endParaRPr lang="en-US" sz="1600" dirty="0">
              <a:solidFill>
                <a:srgbClr val="00B050"/>
              </a:solidFill>
              <a:latin typeface="Time Roman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3840540"/>
            <a:ext cx="8229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solidFill>
                  <a:srgbClr val="3013DF"/>
                </a:solidFill>
                <a:latin typeface="Time Roman"/>
              </a:rPr>
              <a:t>Subjects of safety culture, human factors and team work in the frame of plant basic course for new recruited personnel;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solidFill>
                  <a:srgbClr val="3013DF"/>
                </a:solidFill>
                <a:latin typeface="Time Roman"/>
                <a:cs typeface="B Mitra" pitchFamily="2" charset="-78"/>
              </a:rPr>
              <a:t>Subjects of safety culture, human factors and reviewing events caused by personnel error in the frame of “organizing work with personnel; course;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solidFill>
                  <a:srgbClr val="3013DF"/>
                </a:solidFill>
                <a:latin typeface="Time Roman"/>
                <a:cs typeface="B Mitra" pitchFamily="2" charset="-78"/>
              </a:rPr>
              <a:t>Training course for fundamental skills of operation;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solidFill>
                  <a:srgbClr val="3013DF"/>
                </a:solidFill>
                <a:latin typeface="Time Roman"/>
                <a:cs typeface="B Mitra" pitchFamily="2" charset="-78"/>
              </a:rPr>
              <a:t>Designing and installing banner with big dimension with the aim of notifying  “error reduction methods”;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solidFill>
                  <a:srgbClr val="3013DF"/>
                </a:solidFill>
                <a:latin typeface="Time Roman"/>
                <a:cs typeface="B Mitra" pitchFamily="2" charset="-78"/>
              </a:rPr>
              <a:t>Performing training course of “human factors and personnel error reduction methods” for executive, operation and MCR jobs;</a:t>
            </a:r>
          </a:p>
          <a:p>
            <a:pPr marL="285750" indent="-285750" algn="l" rtl="0">
              <a:buFont typeface="Wingdings" panose="05000000000000000000" pitchFamily="2" charset="2"/>
              <a:buChar char="§"/>
              <a:defRPr/>
            </a:pPr>
            <a:r>
              <a:rPr lang="en-US" sz="1600" dirty="0" smtClean="0">
                <a:solidFill>
                  <a:srgbClr val="3013DF"/>
                </a:solidFill>
                <a:latin typeface="Time Roman"/>
                <a:cs typeface="B Mitra" pitchFamily="2" charset="-78"/>
              </a:rPr>
              <a:t>Training managers in the field of instruments and personnel error reduction methods.</a:t>
            </a:r>
          </a:p>
        </p:txBody>
      </p:sp>
    </p:spTree>
    <p:extLst>
      <p:ext uri="{BB962C8B-B14F-4D97-AF65-F5344CB8AC3E}">
        <p14:creationId xmlns:p14="http://schemas.microsoft.com/office/powerpoint/2010/main" val="164753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38200" y="282714"/>
            <a:ext cx="723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Host presentation on current 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course “human </a:t>
            </a:r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factor in production activity 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/ Human </a:t>
            </a:r>
            <a:r>
              <a:rPr lang="en-US" dirty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errors</a:t>
            </a:r>
            <a:r>
              <a:rPr lang="en-US" dirty="0" smtClean="0">
                <a:solidFill>
                  <a:srgbClr val="0000FF"/>
                </a:solidFill>
                <a:latin typeface="Time Roman" pitchFamily="2" charset="0"/>
                <a:cs typeface="IranNastaliq" pitchFamily="18" charset="0"/>
              </a:rPr>
              <a:t>” (continue..)</a:t>
            </a:r>
            <a:endParaRPr lang="en-US" dirty="0">
              <a:solidFill>
                <a:srgbClr val="0000FF"/>
              </a:solidFill>
              <a:latin typeface="Time Roman" pitchFamily="2" charset="0"/>
              <a:cs typeface="IranNastaliq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59808"/>
              </p:ext>
            </p:extLst>
          </p:nvPr>
        </p:nvGraphicFramePr>
        <p:xfrm>
          <a:off x="1295400" y="1479625"/>
          <a:ext cx="7086600" cy="49973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8800"/>
                <a:gridCol w="2044255"/>
                <a:gridCol w="3213545"/>
              </a:tblGrid>
              <a:tr h="44968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 Roman" pitchFamily="2" charset="0"/>
                          <a:ea typeface="+mn-ea"/>
                          <a:cs typeface="+mn-cs"/>
                        </a:rPr>
                        <a:t>Course</a:t>
                      </a:r>
                      <a:endParaRPr lang="en-US" sz="1600" b="1" u="none" strike="noStrike" kern="1200" dirty="0">
                        <a:solidFill>
                          <a:schemeClr val="tx1"/>
                        </a:solidFill>
                        <a:effectLst/>
                        <a:latin typeface="Time Roman" pitchFamily="2" charset="0"/>
                        <a:ea typeface="+mn-ea"/>
                        <a:cs typeface="+mn-cs"/>
                      </a:endParaRPr>
                    </a:p>
                  </a:txBody>
                  <a:tcPr marL="7674" marR="7674" marT="767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 Roman" pitchFamily="2" charset="0"/>
                          <a:ea typeface="+mn-ea"/>
                          <a:cs typeface="+mn-cs"/>
                        </a:rPr>
                        <a:t>Module</a:t>
                      </a:r>
                      <a:endParaRPr lang="en-US" sz="1600" b="1" u="none" strike="noStrike" kern="1200" dirty="0">
                        <a:solidFill>
                          <a:schemeClr val="tx1"/>
                        </a:solidFill>
                        <a:effectLst/>
                        <a:latin typeface="Time Roman" pitchFamily="2" charset="0"/>
                        <a:ea typeface="+mn-ea"/>
                        <a:cs typeface="+mn-cs"/>
                      </a:endParaRPr>
                    </a:p>
                  </a:txBody>
                  <a:tcPr marL="7674" marR="7674" marT="767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 Roman" pitchFamily="2" charset="0"/>
                          <a:ea typeface="+mn-ea"/>
                          <a:cs typeface="+mn-cs"/>
                        </a:rPr>
                        <a:t>Lesson</a:t>
                      </a:r>
                      <a:endParaRPr lang="en-US" sz="1600" b="1" u="none" strike="noStrike" kern="1200" dirty="0">
                        <a:solidFill>
                          <a:schemeClr val="tx1"/>
                        </a:solidFill>
                        <a:effectLst/>
                        <a:latin typeface="Time Roman" pitchFamily="2" charset="0"/>
                        <a:ea typeface="+mn-ea"/>
                        <a:cs typeface="+mn-cs"/>
                      </a:endParaRPr>
                    </a:p>
                  </a:txBody>
                  <a:tcPr marL="7674" marR="7674" marT="7674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9680">
                <a:tc rowSpan="12"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 smtClean="0">
                          <a:effectLst/>
                          <a:latin typeface="Time Roman" pitchFamily="2" charset="0"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  <a:latin typeface="Time Roman" pitchFamily="2" charset="0"/>
                        </a:rPr>
                        <a:t>Human factor in  production activity. Personnel's errors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ime Roman" pitchFamily="2" charset="0"/>
                        </a:rPr>
                        <a:t>1. Safety culture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ime Roman" pitchFamily="2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1. Objectives and principles of safety for NPP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302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74" marR="7674" marT="76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2. Skills of safety culture formation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302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ime Roman" pitchFamily="2" charset="0"/>
                        </a:rPr>
                        <a:t>2. Human factor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ime Roman" pitchFamily="2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1.Human factor role in safety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449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2. Human factor. Mental processes. Perception and attention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302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3. Human factor. Mental processes. Thinking.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449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74" marR="7674" marT="767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4. Human factor as the cause of operation abnormalities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302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5. HF tools to prevent errors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597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6. Personnel's errors influence on possibility of accidents occurrence at NPP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449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7. </a:t>
                      </a:r>
                      <a:r>
                        <a:rPr lang="en-US" sz="1200" u="none" strike="noStrike" dirty="0" smtClean="0">
                          <a:effectLst/>
                          <a:latin typeface="Time Roman" pitchFamily="2" charset="0"/>
                        </a:rPr>
                        <a:t>Emergency  </a:t>
                      </a:r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situations at NPP and personnel's response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1688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8. MCR operators' errors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302345">
                <a:tc vMerge="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74" marR="7674" marT="7674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ime Roman" pitchFamily="2" charset="0"/>
                        </a:rPr>
                        <a:t>3. NPP events review related to human factor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1. NPP events review related to human factor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  <a:tr h="449680">
                <a:tc vMerge="1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74" marR="7674" marT="7674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  <a:latin typeface="Time Roman" pitchFamily="2" charset="0"/>
                        </a:rPr>
                        <a:t>2. NPP events review related to human factor (continued)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 Roman" pitchFamily="2" charset="0"/>
                      </a:endParaRPr>
                    </a:p>
                  </a:txBody>
                  <a:tcPr marL="7674" marR="7674" marT="7674" marB="0" anchor="ctr"/>
                </a:tc>
              </a:tr>
            </a:tbl>
          </a:graphicData>
        </a:graphic>
      </p:graphicFrame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470025" y="990600"/>
            <a:ext cx="576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FF"/>
                </a:solidFill>
                <a:latin typeface="Time Roman" pitchFamily="2" charset="0"/>
              </a:rPr>
              <a:t>Topics of </a:t>
            </a:r>
            <a:r>
              <a:rPr lang="en-US" dirty="0">
                <a:solidFill>
                  <a:srgbClr val="FF00FF"/>
                </a:solidFill>
                <a:latin typeface="Time Roman" pitchFamily="2" charset="0"/>
                <a:cs typeface="B Mitra" pitchFamily="2" charset="-78"/>
              </a:rPr>
              <a:t>training course of  “error reduction methods”</a:t>
            </a:r>
          </a:p>
        </p:txBody>
      </p:sp>
    </p:spTree>
    <p:extLst>
      <p:ext uri="{BB962C8B-B14F-4D97-AF65-F5344CB8AC3E}">
        <p14:creationId xmlns:p14="http://schemas.microsoft.com/office/powerpoint/2010/main" val="425490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پرزنت ارتقاء کاردانی به کارشناس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پرزنت ارتقاء کاردانی به کارشناسی</Template>
  <TotalTime>10549</TotalTime>
  <Words>719</Words>
  <Application>Microsoft Office PowerPoint</Application>
  <PresentationFormat>On-screen Show (4:3)</PresentationFormat>
  <Paragraphs>102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پرزنت ارتقاء کاردانی به کارشناسی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Office07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mirzaei_m</dc:creator>
  <cp:lastModifiedBy>Talebianzadeh , Siamak</cp:lastModifiedBy>
  <cp:revision>760</cp:revision>
  <cp:lastPrinted>2018-10-15T07:13:50Z</cp:lastPrinted>
  <dcterms:created xsi:type="dcterms:W3CDTF">2013-07-06T08:31:49Z</dcterms:created>
  <dcterms:modified xsi:type="dcterms:W3CDTF">2018-10-17T05:04:32Z</dcterms:modified>
</cp:coreProperties>
</file>