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9" r:id="rId2"/>
    <p:sldMasterId id="2147483811" r:id="rId3"/>
  </p:sldMasterIdLst>
  <p:notesMasterIdLst>
    <p:notesMasterId r:id="rId42"/>
  </p:notesMasterIdLst>
  <p:sldIdLst>
    <p:sldId id="281" r:id="rId4"/>
    <p:sldId id="266" r:id="rId5"/>
    <p:sldId id="282" r:id="rId6"/>
    <p:sldId id="283" r:id="rId7"/>
    <p:sldId id="290" r:id="rId8"/>
    <p:sldId id="307" r:id="rId9"/>
    <p:sldId id="308" r:id="rId10"/>
    <p:sldId id="309" r:id="rId11"/>
    <p:sldId id="262" r:id="rId12"/>
    <p:sldId id="310" r:id="rId13"/>
    <p:sldId id="311" r:id="rId14"/>
    <p:sldId id="312" r:id="rId15"/>
    <p:sldId id="313" r:id="rId16"/>
    <p:sldId id="314" r:id="rId17"/>
    <p:sldId id="315" r:id="rId18"/>
    <p:sldId id="316" r:id="rId19"/>
    <p:sldId id="317" r:id="rId20"/>
    <p:sldId id="318" r:id="rId21"/>
    <p:sldId id="319" r:id="rId22"/>
    <p:sldId id="269" r:id="rId23"/>
    <p:sldId id="263" r:id="rId24"/>
    <p:sldId id="267" r:id="rId25"/>
    <p:sldId id="268" r:id="rId26"/>
    <p:sldId id="320" r:id="rId27"/>
    <p:sldId id="321" r:id="rId28"/>
    <p:sldId id="322" r:id="rId29"/>
    <p:sldId id="296" r:id="rId30"/>
    <p:sldId id="302" r:id="rId31"/>
    <p:sldId id="323" r:id="rId32"/>
    <p:sldId id="303" r:id="rId33"/>
    <p:sldId id="304" r:id="rId34"/>
    <p:sldId id="305" r:id="rId35"/>
    <p:sldId id="306" r:id="rId36"/>
    <p:sldId id="297" r:id="rId37"/>
    <p:sldId id="298" r:id="rId38"/>
    <p:sldId id="299" r:id="rId39"/>
    <p:sldId id="300" r:id="rId40"/>
    <p:sldId id="301" r:id="rId41"/>
  </p:sldIdLst>
  <p:sldSz cx="9144000" cy="6858000" type="screen4x3"/>
  <p:notesSz cx="6858000" cy="9144000"/>
  <p:embeddedFontLst>
    <p:embeddedFont>
      <p:font typeface="Verdana" panose="020B0604030504040204" pitchFamily="34" charset="0"/>
      <p:regular r:id="rId43"/>
      <p:bold r:id="rId44"/>
      <p:italic r:id="rId45"/>
      <p:boldItalic r:id="rId46"/>
    </p:embeddedFont>
    <p:embeddedFont>
      <p:font typeface="B Koodak" panose="00000700000000000000" pitchFamily="2" charset="-78"/>
      <p:bold r:id="rId47"/>
    </p:embeddedFont>
    <p:embeddedFont>
      <p:font typeface="Tahoma" panose="020B0604030504040204" pitchFamily="34" charset="0"/>
      <p:regular r:id="rId48"/>
      <p:bold r:id="rId49"/>
    </p:embeddedFont>
    <p:embeddedFont>
      <p:font typeface="B Titr" panose="00000700000000000000" pitchFamily="2" charset="-78"/>
      <p:bold r:id="rId50"/>
    </p:embeddedFont>
    <p:embeddedFont>
      <p:font typeface="B Lotus" panose="00000400000000000000" pitchFamily="2" charset="-78"/>
      <p:regular r:id="rId51"/>
      <p:bold r:id="rId52"/>
    </p:embeddedFont>
    <p:embeddedFont>
      <p:font typeface="B Nazanin" panose="00000400000000000000" pitchFamily="2" charset="-78"/>
      <p:regular r:id="rId53"/>
      <p:bold r:id="rId54"/>
    </p:embeddedFont>
    <p:embeddedFont>
      <p:font typeface="B Mitra" panose="00000400000000000000" pitchFamily="2" charset="-78"/>
      <p:regular r:id="rId55"/>
      <p:bold r:id="rId56"/>
    </p:embeddedFont>
    <p:embeddedFont>
      <p:font typeface="Malgun Gothic" panose="020B0503020000020004" pitchFamily="34" charset="-127"/>
      <p:regular r:id="rId57"/>
      <p:bold r:id="rId58"/>
    </p:embeddedFont>
    <p:embeddedFont>
      <p:font typeface="Calibri" panose="020F0502020204030204" pitchFamily="34" charset="0"/>
      <p:regular r:id="rId59"/>
      <p:bold r:id="rId60"/>
      <p:italic r:id="rId61"/>
      <p:boldItalic r:id="rId62"/>
    </p:embeddedFont>
    <p:embeddedFont>
      <p:font typeface="Georgia" panose="02040502050405020303" pitchFamily="18" charset="0"/>
      <p:regular r:id="rId63"/>
      <p:bold r:id="rId64"/>
      <p:italic r:id="rId65"/>
      <p:boldItalic r:id="rId66"/>
    </p:embeddedFont>
    <p:embeddedFont>
      <p:font typeface="Wingdings 2" panose="05020102010507070707" pitchFamily="18" charset="2"/>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33"/>
    <a:srgbClr val="FFCCCC"/>
    <a:srgbClr val="99FF3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4" autoAdjust="0"/>
    <p:restoredTop sz="94660"/>
  </p:normalViewPr>
  <p:slideViewPr>
    <p:cSldViewPr>
      <p:cViewPr varScale="1">
        <p:scale>
          <a:sx n="67" d="100"/>
          <a:sy n="67" d="100"/>
        </p:scale>
        <p:origin x="1254" y="6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9490F-84B3-48A5-B914-62978D218756}"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en-CA"/>
        </a:p>
      </dgm:t>
    </dgm:pt>
    <dgm:pt modelId="{6B91A472-1C89-48BD-AC00-15E3B7F007A1}">
      <dgm:prSet phldrT="[Text]" custT="1"/>
      <dgm:spPr/>
      <dgm:t>
        <a:bodyPr/>
        <a:lstStyle/>
        <a:p>
          <a:r>
            <a:rPr lang="fa-IR" sz="2000" b="1" dirty="0" smtClean="0">
              <a:cs typeface="B Nazanin" pitchFamily="2" charset="-78"/>
            </a:rPr>
            <a:t>تئوري نخبگان</a:t>
          </a:r>
          <a:endParaRPr lang="en-CA" sz="2000" b="1" dirty="0">
            <a:cs typeface="B Nazanin" pitchFamily="2" charset="-78"/>
          </a:endParaRPr>
        </a:p>
      </dgm:t>
    </dgm:pt>
    <dgm:pt modelId="{4212F63D-DE6E-4A93-AB8F-33A004E7CC28}" type="parTrans" cxnId="{4C6036BD-7D51-4EDA-B77E-97608EB834DF}">
      <dgm:prSet/>
      <dgm:spPr/>
      <dgm:t>
        <a:bodyPr/>
        <a:lstStyle/>
        <a:p>
          <a:endParaRPr lang="en-CA" sz="2000" b="1">
            <a:cs typeface="B Nazanin" pitchFamily="2" charset="-78"/>
          </a:endParaRPr>
        </a:p>
      </dgm:t>
    </dgm:pt>
    <dgm:pt modelId="{D8028A4D-093F-4F14-B2F9-32517FE6FC40}" type="sibTrans" cxnId="{4C6036BD-7D51-4EDA-B77E-97608EB834DF}">
      <dgm:prSet/>
      <dgm:spPr/>
      <dgm:t>
        <a:bodyPr/>
        <a:lstStyle/>
        <a:p>
          <a:endParaRPr lang="en-CA" sz="2000" b="1">
            <a:cs typeface="B Nazanin" pitchFamily="2" charset="-78"/>
          </a:endParaRPr>
        </a:p>
      </dgm:t>
    </dgm:pt>
    <dgm:pt modelId="{FC5EF862-25B6-47AD-ABCE-B4517941E615}">
      <dgm:prSet phldrT="[Text]" custT="1"/>
      <dgm:spPr/>
      <dgm:t>
        <a:bodyPr/>
        <a:lstStyle/>
        <a:p>
          <a:r>
            <a:rPr lang="fa-IR" sz="2000" b="1" dirty="0" smtClean="0">
              <a:cs typeface="B Nazanin" pitchFamily="2" charset="-78"/>
            </a:rPr>
            <a:t>تئوري گروهي</a:t>
          </a:r>
          <a:endParaRPr lang="en-CA" sz="2000" b="1" dirty="0">
            <a:cs typeface="B Nazanin" pitchFamily="2" charset="-78"/>
          </a:endParaRPr>
        </a:p>
      </dgm:t>
    </dgm:pt>
    <dgm:pt modelId="{1A0E1212-C22C-4747-B28D-FEDEAA3DA56C}" type="parTrans" cxnId="{579673AF-82E1-4D23-8E38-C378494A5580}">
      <dgm:prSet/>
      <dgm:spPr/>
      <dgm:t>
        <a:bodyPr/>
        <a:lstStyle/>
        <a:p>
          <a:endParaRPr lang="en-CA" sz="2000" b="1">
            <a:cs typeface="B Nazanin" pitchFamily="2" charset="-78"/>
          </a:endParaRPr>
        </a:p>
      </dgm:t>
    </dgm:pt>
    <dgm:pt modelId="{3E204FF9-408F-43B7-BBA3-7161B37D3108}" type="sibTrans" cxnId="{579673AF-82E1-4D23-8E38-C378494A5580}">
      <dgm:prSet/>
      <dgm:spPr/>
      <dgm:t>
        <a:bodyPr/>
        <a:lstStyle/>
        <a:p>
          <a:endParaRPr lang="en-CA" sz="2000" b="1">
            <a:cs typeface="B Nazanin" pitchFamily="2" charset="-78"/>
          </a:endParaRPr>
        </a:p>
      </dgm:t>
    </dgm:pt>
    <dgm:pt modelId="{EEB68078-0DAF-4996-88B4-68424156E6B4}">
      <dgm:prSet phldrT="[Text]" custT="1"/>
      <dgm:spPr/>
      <dgm:t>
        <a:bodyPr/>
        <a:lstStyle/>
        <a:p>
          <a:r>
            <a:rPr lang="fa-IR" sz="2000" b="1" dirty="0" smtClean="0">
              <a:cs typeface="B Nazanin" pitchFamily="2" charset="-78"/>
            </a:rPr>
            <a:t>تئوري نهادي</a:t>
          </a:r>
          <a:endParaRPr lang="en-CA" sz="2000" b="1" dirty="0">
            <a:cs typeface="B Nazanin" pitchFamily="2" charset="-78"/>
          </a:endParaRPr>
        </a:p>
      </dgm:t>
    </dgm:pt>
    <dgm:pt modelId="{AEBCC525-0E45-4BC2-81F4-4F27569D3D38}" type="parTrans" cxnId="{F7D92FDD-BA25-47B2-BAF3-B6A9A74EE093}">
      <dgm:prSet/>
      <dgm:spPr/>
      <dgm:t>
        <a:bodyPr/>
        <a:lstStyle/>
        <a:p>
          <a:endParaRPr lang="en-CA" sz="2000" b="1">
            <a:cs typeface="B Nazanin" pitchFamily="2" charset="-78"/>
          </a:endParaRPr>
        </a:p>
      </dgm:t>
    </dgm:pt>
    <dgm:pt modelId="{BD8C23E6-874F-4088-A0D8-61968DF0E47B}" type="sibTrans" cxnId="{F7D92FDD-BA25-47B2-BAF3-B6A9A74EE093}">
      <dgm:prSet/>
      <dgm:spPr/>
      <dgm:t>
        <a:bodyPr/>
        <a:lstStyle/>
        <a:p>
          <a:endParaRPr lang="en-CA" sz="2000" b="1">
            <a:cs typeface="B Nazanin" pitchFamily="2" charset="-78"/>
          </a:endParaRPr>
        </a:p>
      </dgm:t>
    </dgm:pt>
    <dgm:pt modelId="{7274E8E0-C77D-4E37-9452-1F073ADF7239}">
      <dgm:prSet phldrT="[Text]" custT="1"/>
      <dgm:spPr/>
      <dgm:t>
        <a:bodyPr/>
        <a:lstStyle/>
        <a:p>
          <a:r>
            <a:rPr lang="fa-IR" sz="2000" b="1" smtClean="0">
              <a:cs typeface="B Nazanin" pitchFamily="2" charset="-78"/>
            </a:rPr>
            <a:t>تئوري انتخاب عقلايي</a:t>
          </a:r>
          <a:endParaRPr lang="en-CA" sz="2000" b="1" dirty="0">
            <a:cs typeface="B Nazanin" pitchFamily="2" charset="-78"/>
          </a:endParaRPr>
        </a:p>
      </dgm:t>
    </dgm:pt>
    <dgm:pt modelId="{D65AB60B-F09B-422D-B4AF-668A4A8E5D2C}" type="parTrans" cxnId="{B905A1D7-30F4-495D-91C3-A9CBCF305FAF}">
      <dgm:prSet/>
      <dgm:spPr/>
      <dgm:t>
        <a:bodyPr/>
        <a:lstStyle/>
        <a:p>
          <a:endParaRPr lang="en-CA" sz="2000" b="1">
            <a:cs typeface="B Nazanin" pitchFamily="2" charset="-78"/>
          </a:endParaRPr>
        </a:p>
      </dgm:t>
    </dgm:pt>
    <dgm:pt modelId="{A197760B-3DE4-4307-9BF9-2ED5E97DAE79}" type="sibTrans" cxnId="{B905A1D7-30F4-495D-91C3-A9CBCF305FAF}">
      <dgm:prSet/>
      <dgm:spPr/>
      <dgm:t>
        <a:bodyPr/>
        <a:lstStyle/>
        <a:p>
          <a:endParaRPr lang="en-CA" sz="2000" b="1">
            <a:cs typeface="B Nazanin" pitchFamily="2" charset="-78"/>
          </a:endParaRPr>
        </a:p>
      </dgm:t>
    </dgm:pt>
    <dgm:pt modelId="{6273782B-CE87-468C-AABF-6DC112611F25}">
      <dgm:prSet phldrT="[Text]" custT="1"/>
      <dgm:spPr/>
      <dgm:t>
        <a:bodyPr/>
        <a:lstStyle/>
        <a:p>
          <a:r>
            <a:rPr lang="fa-IR" sz="2000" b="1" dirty="0" smtClean="0">
              <a:cs typeface="B Nazanin" pitchFamily="2" charset="-78"/>
            </a:rPr>
            <a:t>تئوري سيستم‏هاي سياسي</a:t>
          </a:r>
          <a:endParaRPr lang="en-CA" sz="2000" b="1" dirty="0">
            <a:cs typeface="B Nazanin" pitchFamily="2" charset="-78"/>
          </a:endParaRPr>
        </a:p>
      </dgm:t>
    </dgm:pt>
    <dgm:pt modelId="{714AE95A-4A73-48AC-8260-2EB9D3BE10C4}" type="parTrans" cxnId="{D72D6096-B867-43B2-991B-6EE717BCA9D3}">
      <dgm:prSet/>
      <dgm:spPr/>
      <dgm:t>
        <a:bodyPr/>
        <a:lstStyle/>
        <a:p>
          <a:endParaRPr lang="en-CA" sz="2000" b="1">
            <a:cs typeface="B Nazanin" pitchFamily="2" charset="-78"/>
          </a:endParaRPr>
        </a:p>
      </dgm:t>
    </dgm:pt>
    <dgm:pt modelId="{73FF9755-5395-4063-AF92-EC05C81B9637}" type="sibTrans" cxnId="{D72D6096-B867-43B2-991B-6EE717BCA9D3}">
      <dgm:prSet/>
      <dgm:spPr/>
      <dgm:t>
        <a:bodyPr/>
        <a:lstStyle/>
        <a:p>
          <a:endParaRPr lang="en-CA" sz="2000" b="1">
            <a:cs typeface="B Nazanin" pitchFamily="2" charset="-78"/>
          </a:endParaRPr>
        </a:p>
      </dgm:t>
    </dgm:pt>
    <dgm:pt modelId="{DC81A903-7D0A-4794-A8BA-C2039628E912}">
      <dgm:prSet phldrT="[Text]" custT="1"/>
      <dgm:spPr/>
      <dgm:t>
        <a:bodyPr/>
        <a:lstStyle/>
        <a:p>
          <a:r>
            <a:rPr lang="fa-IR" sz="2000" b="1" dirty="0" smtClean="0">
              <a:cs typeface="B Nazanin" pitchFamily="2" charset="-78"/>
            </a:rPr>
            <a:t>مدل فرآيند خط‏مشي‏گذاری</a:t>
          </a:r>
          <a:endParaRPr lang="en-CA" sz="2000" b="1" dirty="0">
            <a:cs typeface="B Nazanin" pitchFamily="2" charset="-78"/>
          </a:endParaRPr>
        </a:p>
      </dgm:t>
    </dgm:pt>
    <dgm:pt modelId="{9A39F9DE-96CE-44C4-990F-631E133060E1}" type="parTrans" cxnId="{2382EA79-E4B5-41A2-B072-6E5AF91C872A}">
      <dgm:prSet/>
      <dgm:spPr/>
      <dgm:t>
        <a:bodyPr/>
        <a:lstStyle/>
        <a:p>
          <a:endParaRPr lang="en-CA" sz="2000" b="1">
            <a:cs typeface="B Nazanin" pitchFamily="2" charset="-78"/>
          </a:endParaRPr>
        </a:p>
      </dgm:t>
    </dgm:pt>
    <dgm:pt modelId="{C541F067-7BE2-4CCA-A143-7B16A278C8E2}" type="sibTrans" cxnId="{2382EA79-E4B5-41A2-B072-6E5AF91C872A}">
      <dgm:prSet/>
      <dgm:spPr/>
      <dgm:t>
        <a:bodyPr/>
        <a:lstStyle/>
        <a:p>
          <a:endParaRPr lang="en-CA" sz="2000" b="1">
            <a:cs typeface="B Nazanin" pitchFamily="2" charset="-78"/>
          </a:endParaRPr>
        </a:p>
      </dgm:t>
    </dgm:pt>
    <dgm:pt modelId="{6CD07209-998A-48D2-B4BE-5240E40EE880}" type="pres">
      <dgm:prSet presAssocID="{92A9490F-84B3-48A5-B914-62978D218756}" presName="linear" presStyleCnt="0">
        <dgm:presLayoutVars>
          <dgm:dir val="rev"/>
          <dgm:animLvl val="lvl"/>
          <dgm:resizeHandles val="exact"/>
        </dgm:presLayoutVars>
      </dgm:prSet>
      <dgm:spPr/>
      <dgm:t>
        <a:bodyPr/>
        <a:lstStyle/>
        <a:p>
          <a:pPr rtl="1"/>
          <a:endParaRPr lang="fa-IR"/>
        </a:p>
      </dgm:t>
    </dgm:pt>
    <dgm:pt modelId="{D6A5BC78-0F24-4F03-B032-7DB061A92E49}" type="pres">
      <dgm:prSet presAssocID="{6B91A472-1C89-48BD-AC00-15E3B7F007A1}" presName="parentLin" presStyleCnt="0"/>
      <dgm:spPr/>
    </dgm:pt>
    <dgm:pt modelId="{3665942A-2C2E-4D17-8A41-1F03EC138F66}" type="pres">
      <dgm:prSet presAssocID="{6B91A472-1C89-48BD-AC00-15E3B7F007A1}" presName="parentLeftMargin" presStyleLbl="node1" presStyleIdx="0" presStyleCnt="6"/>
      <dgm:spPr/>
      <dgm:t>
        <a:bodyPr/>
        <a:lstStyle/>
        <a:p>
          <a:pPr rtl="1"/>
          <a:endParaRPr lang="fa-IR"/>
        </a:p>
      </dgm:t>
    </dgm:pt>
    <dgm:pt modelId="{0C2AC67D-2F8A-40FC-81E6-96008C16243A}" type="pres">
      <dgm:prSet presAssocID="{6B91A472-1C89-48BD-AC00-15E3B7F007A1}" presName="parentText" presStyleLbl="node1" presStyleIdx="0" presStyleCnt="6">
        <dgm:presLayoutVars>
          <dgm:chMax val="0"/>
          <dgm:bulletEnabled val="1"/>
        </dgm:presLayoutVars>
      </dgm:prSet>
      <dgm:spPr/>
      <dgm:t>
        <a:bodyPr/>
        <a:lstStyle/>
        <a:p>
          <a:endParaRPr lang="en-CA"/>
        </a:p>
      </dgm:t>
    </dgm:pt>
    <dgm:pt modelId="{AD721540-E57A-450C-A942-4841A5A0DB4D}" type="pres">
      <dgm:prSet presAssocID="{6B91A472-1C89-48BD-AC00-15E3B7F007A1}" presName="negativeSpace" presStyleCnt="0"/>
      <dgm:spPr/>
    </dgm:pt>
    <dgm:pt modelId="{B5C1E81A-CE63-42ED-BAF8-4240B6CC33FA}" type="pres">
      <dgm:prSet presAssocID="{6B91A472-1C89-48BD-AC00-15E3B7F007A1}" presName="childText" presStyleLbl="conFgAcc1" presStyleIdx="0" presStyleCnt="6">
        <dgm:presLayoutVars>
          <dgm:bulletEnabled val="1"/>
        </dgm:presLayoutVars>
      </dgm:prSet>
      <dgm:spPr/>
    </dgm:pt>
    <dgm:pt modelId="{8097B408-8BB7-4EDD-B476-A7F2480E515D}" type="pres">
      <dgm:prSet presAssocID="{D8028A4D-093F-4F14-B2F9-32517FE6FC40}" presName="spaceBetweenRectangles" presStyleCnt="0"/>
      <dgm:spPr/>
    </dgm:pt>
    <dgm:pt modelId="{887399CF-9E19-4D8D-9F5D-901034A04F89}" type="pres">
      <dgm:prSet presAssocID="{FC5EF862-25B6-47AD-ABCE-B4517941E615}" presName="parentLin" presStyleCnt="0"/>
      <dgm:spPr/>
    </dgm:pt>
    <dgm:pt modelId="{F980148A-DD62-4550-A1DB-E59BB5A4F89B}" type="pres">
      <dgm:prSet presAssocID="{FC5EF862-25B6-47AD-ABCE-B4517941E615}" presName="parentLeftMargin" presStyleLbl="node1" presStyleIdx="0" presStyleCnt="6"/>
      <dgm:spPr/>
      <dgm:t>
        <a:bodyPr/>
        <a:lstStyle/>
        <a:p>
          <a:pPr rtl="1"/>
          <a:endParaRPr lang="fa-IR"/>
        </a:p>
      </dgm:t>
    </dgm:pt>
    <dgm:pt modelId="{1769FBDF-9A54-48F4-8D7F-4EC8A2BFA3CE}" type="pres">
      <dgm:prSet presAssocID="{FC5EF862-25B6-47AD-ABCE-B4517941E615}" presName="parentText" presStyleLbl="node1" presStyleIdx="1" presStyleCnt="6">
        <dgm:presLayoutVars>
          <dgm:chMax val="0"/>
          <dgm:bulletEnabled val="1"/>
        </dgm:presLayoutVars>
      </dgm:prSet>
      <dgm:spPr/>
      <dgm:t>
        <a:bodyPr/>
        <a:lstStyle/>
        <a:p>
          <a:endParaRPr lang="en-CA"/>
        </a:p>
      </dgm:t>
    </dgm:pt>
    <dgm:pt modelId="{FB2CC448-1F03-49B6-845A-7F6D81B3C0F6}" type="pres">
      <dgm:prSet presAssocID="{FC5EF862-25B6-47AD-ABCE-B4517941E615}" presName="negativeSpace" presStyleCnt="0"/>
      <dgm:spPr/>
    </dgm:pt>
    <dgm:pt modelId="{152DE8C2-8652-4D07-9ED1-41B02A9B07AE}" type="pres">
      <dgm:prSet presAssocID="{FC5EF862-25B6-47AD-ABCE-B4517941E615}" presName="childText" presStyleLbl="conFgAcc1" presStyleIdx="1" presStyleCnt="6">
        <dgm:presLayoutVars>
          <dgm:bulletEnabled val="1"/>
        </dgm:presLayoutVars>
      </dgm:prSet>
      <dgm:spPr/>
    </dgm:pt>
    <dgm:pt modelId="{4680577B-C24C-4DA7-AC00-6B7B742F002F}" type="pres">
      <dgm:prSet presAssocID="{3E204FF9-408F-43B7-BBA3-7161B37D3108}" presName="spaceBetweenRectangles" presStyleCnt="0"/>
      <dgm:spPr/>
    </dgm:pt>
    <dgm:pt modelId="{DD4A7A36-AF6C-4C94-96F4-3F100F6EC6BC}" type="pres">
      <dgm:prSet presAssocID="{EEB68078-0DAF-4996-88B4-68424156E6B4}" presName="parentLin" presStyleCnt="0"/>
      <dgm:spPr/>
    </dgm:pt>
    <dgm:pt modelId="{BAF3B107-271D-4A7A-8C26-EAA993CC71F1}" type="pres">
      <dgm:prSet presAssocID="{EEB68078-0DAF-4996-88B4-68424156E6B4}" presName="parentLeftMargin" presStyleLbl="node1" presStyleIdx="1" presStyleCnt="6"/>
      <dgm:spPr/>
      <dgm:t>
        <a:bodyPr/>
        <a:lstStyle/>
        <a:p>
          <a:pPr rtl="1"/>
          <a:endParaRPr lang="fa-IR"/>
        </a:p>
      </dgm:t>
    </dgm:pt>
    <dgm:pt modelId="{6F407E31-863E-4FDE-8AF0-BCA764B868B4}" type="pres">
      <dgm:prSet presAssocID="{EEB68078-0DAF-4996-88B4-68424156E6B4}" presName="parentText" presStyleLbl="node1" presStyleIdx="2" presStyleCnt="6">
        <dgm:presLayoutVars>
          <dgm:chMax val="0"/>
          <dgm:bulletEnabled val="1"/>
        </dgm:presLayoutVars>
      </dgm:prSet>
      <dgm:spPr/>
      <dgm:t>
        <a:bodyPr/>
        <a:lstStyle/>
        <a:p>
          <a:endParaRPr lang="en-CA"/>
        </a:p>
      </dgm:t>
    </dgm:pt>
    <dgm:pt modelId="{E366E99C-3E18-4C47-A879-C2FB61A7AC6E}" type="pres">
      <dgm:prSet presAssocID="{EEB68078-0DAF-4996-88B4-68424156E6B4}" presName="negativeSpace" presStyleCnt="0"/>
      <dgm:spPr/>
    </dgm:pt>
    <dgm:pt modelId="{2D3C966F-09EE-485A-BFE8-08F4084F8F7E}" type="pres">
      <dgm:prSet presAssocID="{EEB68078-0DAF-4996-88B4-68424156E6B4}" presName="childText" presStyleLbl="conFgAcc1" presStyleIdx="2" presStyleCnt="6">
        <dgm:presLayoutVars>
          <dgm:bulletEnabled val="1"/>
        </dgm:presLayoutVars>
      </dgm:prSet>
      <dgm:spPr/>
    </dgm:pt>
    <dgm:pt modelId="{9FA9DBC3-2437-43D7-B326-5C53B343DD2C}" type="pres">
      <dgm:prSet presAssocID="{BD8C23E6-874F-4088-A0D8-61968DF0E47B}" presName="spaceBetweenRectangles" presStyleCnt="0"/>
      <dgm:spPr/>
    </dgm:pt>
    <dgm:pt modelId="{6F01D32F-72B1-44A4-86C7-9E34084B99C7}" type="pres">
      <dgm:prSet presAssocID="{7274E8E0-C77D-4E37-9452-1F073ADF7239}" presName="parentLin" presStyleCnt="0"/>
      <dgm:spPr/>
    </dgm:pt>
    <dgm:pt modelId="{E9AAD4F2-7ABC-49D4-8734-512975FB43A5}" type="pres">
      <dgm:prSet presAssocID="{7274E8E0-C77D-4E37-9452-1F073ADF7239}" presName="parentLeftMargin" presStyleLbl="node1" presStyleIdx="2" presStyleCnt="6"/>
      <dgm:spPr/>
      <dgm:t>
        <a:bodyPr/>
        <a:lstStyle/>
        <a:p>
          <a:pPr rtl="1"/>
          <a:endParaRPr lang="fa-IR"/>
        </a:p>
      </dgm:t>
    </dgm:pt>
    <dgm:pt modelId="{90261A42-39F5-4394-B406-293BE2D36C02}" type="pres">
      <dgm:prSet presAssocID="{7274E8E0-C77D-4E37-9452-1F073ADF7239}" presName="parentText" presStyleLbl="node1" presStyleIdx="3" presStyleCnt="6">
        <dgm:presLayoutVars>
          <dgm:chMax val="0"/>
          <dgm:bulletEnabled val="1"/>
        </dgm:presLayoutVars>
      </dgm:prSet>
      <dgm:spPr/>
      <dgm:t>
        <a:bodyPr/>
        <a:lstStyle/>
        <a:p>
          <a:endParaRPr lang="en-CA"/>
        </a:p>
      </dgm:t>
    </dgm:pt>
    <dgm:pt modelId="{8D6DD0C9-5DF7-412D-8217-B066EFF222A8}" type="pres">
      <dgm:prSet presAssocID="{7274E8E0-C77D-4E37-9452-1F073ADF7239}" presName="negativeSpace" presStyleCnt="0"/>
      <dgm:spPr/>
    </dgm:pt>
    <dgm:pt modelId="{C0693BBC-F92C-47DD-A885-E172DDA80CB8}" type="pres">
      <dgm:prSet presAssocID="{7274E8E0-C77D-4E37-9452-1F073ADF7239}" presName="childText" presStyleLbl="conFgAcc1" presStyleIdx="3" presStyleCnt="6">
        <dgm:presLayoutVars>
          <dgm:bulletEnabled val="1"/>
        </dgm:presLayoutVars>
      </dgm:prSet>
      <dgm:spPr/>
    </dgm:pt>
    <dgm:pt modelId="{0311D171-0A39-4F06-8A1D-EEECD30C52C8}" type="pres">
      <dgm:prSet presAssocID="{A197760B-3DE4-4307-9BF9-2ED5E97DAE79}" presName="spaceBetweenRectangles" presStyleCnt="0"/>
      <dgm:spPr/>
    </dgm:pt>
    <dgm:pt modelId="{BFEA8130-27C4-47E9-85F0-278D658C92A6}" type="pres">
      <dgm:prSet presAssocID="{6273782B-CE87-468C-AABF-6DC112611F25}" presName="parentLin" presStyleCnt="0"/>
      <dgm:spPr/>
    </dgm:pt>
    <dgm:pt modelId="{0C483301-67F5-440E-8C16-745BB911FB30}" type="pres">
      <dgm:prSet presAssocID="{6273782B-CE87-468C-AABF-6DC112611F25}" presName="parentLeftMargin" presStyleLbl="node1" presStyleIdx="3" presStyleCnt="6"/>
      <dgm:spPr/>
      <dgm:t>
        <a:bodyPr/>
        <a:lstStyle/>
        <a:p>
          <a:pPr rtl="1"/>
          <a:endParaRPr lang="fa-IR"/>
        </a:p>
      </dgm:t>
    </dgm:pt>
    <dgm:pt modelId="{402F59D6-FB63-4AC6-8952-3E7E3A8422F1}" type="pres">
      <dgm:prSet presAssocID="{6273782B-CE87-468C-AABF-6DC112611F25}" presName="parentText" presStyleLbl="node1" presStyleIdx="4" presStyleCnt="6">
        <dgm:presLayoutVars>
          <dgm:chMax val="0"/>
          <dgm:bulletEnabled val="1"/>
        </dgm:presLayoutVars>
      </dgm:prSet>
      <dgm:spPr/>
      <dgm:t>
        <a:bodyPr/>
        <a:lstStyle/>
        <a:p>
          <a:endParaRPr lang="en-CA"/>
        </a:p>
      </dgm:t>
    </dgm:pt>
    <dgm:pt modelId="{09C062B6-ED84-4B67-8C15-768AE728862C}" type="pres">
      <dgm:prSet presAssocID="{6273782B-CE87-468C-AABF-6DC112611F25}" presName="negativeSpace" presStyleCnt="0"/>
      <dgm:spPr/>
    </dgm:pt>
    <dgm:pt modelId="{C12359E1-6C5D-4601-8BA3-A3D456D7A2B2}" type="pres">
      <dgm:prSet presAssocID="{6273782B-CE87-468C-AABF-6DC112611F25}" presName="childText" presStyleLbl="conFgAcc1" presStyleIdx="4" presStyleCnt="6">
        <dgm:presLayoutVars>
          <dgm:bulletEnabled val="1"/>
        </dgm:presLayoutVars>
      </dgm:prSet>
      <dgm:spPr/>
    </dgm:pt>
    <dgm:pt modelId="{514E7187-B9D2-45ED-8F24-D97F560994F5}" type="pres">
      <dgm:prSet presAssocID="{73FF9755-5395-4063-AF92-EC05C81B9637}" presName="spaceBetweenRectangles" presStyleCnt="0"/>
      <dgm:spPr/>
    </dgm:pt>
    <dgm:pt modelId="{F2583E9A-E598-4764-980A-B4574665CA23}" type="pres">
      <dgm:prSet presAssocID="{DC81A903-7D0A-4794-A8BA-C2039628E912}" presName="parentLin" presStyleCnt="0"/>
      <dgm:spPr/>
    </dgm:pt>
    <dgm:pt modelId="{125D33CF-9551-43E3-869E-EC9D85B92EDD}" type="pres">
      <dgm:prSet presAssocID="{DC81A903-7D0A-4794-A8BA-C2039628E912}" presName="parentLeftMargin" presStyleLbl="node1" presStyleIdx="4" presStyleCnt="6"/>
      <dgm:spPr/>
      <dgm:t>
        <a:bodyPr/>
        <a:lstStyle/>
        <a:p>
          <a:pPr rtl="1"/>
          <a:endParaRPr lang="fa-IR"/>
        </a:p>
      </dgm:t>
    </dgm:pt>
    <dgm:pt modelId="{C2915145-F7B3-4907-9997-54B5D708BB69}" type="pres">
      <dgm:prSet presAssocID="{DC81A903-7D0A-4794-A8BA-C2039628E912}" presName="parentText" presStyleLbl="node1" presStyleIdx="5" presStyleCnt="6">
        <dgm:presLayoutVars>
          <dgm:chMax val="0"/>
          <dgm:bulletEnabled val="1"/>
        </dgm:presLayoutVars>
      </dgm:prSet>
      <dgm:spPr/>
      <dgm:t>
        <a:bodyPr/>
        <a:lstStyle/>
        <a:p>
          <a:endParaRPr lang="en-CA"/>
        </a:p>
      </dgm:t>
    </dgm:pt>
    <dgm:pt modelId="{FD8D1013-CF16-45D2-B54F-BF4062A1224C}" type="pres">
      <dgm:prSet presAssocID="{DC81A903-7D0A-4794-A8BA-C2039628E912}" presName="negativeSpace" presStyleCnt="0"/>
      <dgm:spPr/>
    </dgm:pt>
    <dgm:pt modelId="{3FF168CF-0248-417D-8371-1524B0FD53A7}" type="pres">
      <dgm:prSet presAssocID="{DC81A903-7D0A-4794-A8BA-C2039628E912}" presName="childText" presStyleLbl="conFgAcc1" presStyleIdx="5" presStyleCnt="6">
        <dgm:presLayoutVars>
          <dgm:bulletEnabled val="1"/>
        </dgm:presLayoutVars>
      </dgm:prSet>
      <dgm:spPr/>
    </dgm:pt>
  </dgm:ptLst>
  <dgm:cxnLst>
    <dgm:cxn modelId="{2CA99460-F262-4DDE-AB83-C62FE3869A46}" type="presOf" srcId="{EEB68078-0DAF-4996-88B4-68424156E6B4}" destId="{BAF3B107-271D-4A7A-8C26-EAA993CC71F1}" srcOrd="0" destOrd="0" presId="urn:microsoft.com/office/officeart/2005/8/layout/list1"/>
    <dgm:cxn modelId="{64BE7A29-E2AC-4A5D-8049-556F5CF9EE52}" type="presOf" srcId="{FC5EF862-25B6-47AD-ABCE-B4517941E615}" destId="{1769FBDF-9A54-48F4-8D7F-4EC8A2BFA3CE}" srcOrd="1" destOrd="0" presId="urn:microsoft.com/office/officeart/2005/8/layout/list1"/>
    <dgm:cxn modelId="{0F046A31-913F-490C-A760-D07C662E801B}" type="presOf" srcId="{92A9490F-84B3-48A5-B914-62978D218756}" destId="{6CD07209-998A-48D2-B4BE-5240E40EE880}" srcOrd="0" destOrd="0" presId="urn:microsoft.com/office/officeart/2005/8/layout/list1"/>
    <dgm:cxn modelId="{2382EA79-E4B5-41A2-B072-6E5AF91C872A}" srcId="{92A9490F-84B3-48A5-B914-62978D218756}" destId="{DC81A903-7D0A-4794-A8BA-C2039628E912}" srcOrd="5" destOrd="0" parTransId="{9A39F9DE-96CE-44C4-990F-631E133060E1}" sibTransId="{C541F067-7BE2-4CCA-A143-7B16A278C8E2}"/>
    <dgm:cxn modelId="{4C6036BD-7D51-4EDA-B77E-97608EB834DF}" srcId="{92A9490F-84B3-48A5-B914-62978D218756}" destId="{6B91A472-1C89-48BD-AC00-15E3B7F007A1}" srcOrd="0" destOrd="0" parTransId="{4212F63D-DE6E-4A93-AB8F-33A004E7CC28}" sibTransId="{D8028A4D-093F-4F14-B2F9-32517FE6FC40}"/>
    <dgm:cxn modelId="{F7D92FDD-BA25-47B2-BAF3-B6A9A74EE093}" srcId="{92A9490F-84B3-48A5-B914-62978D218756}" destId="{EEB68078-0DAF-4996-88B4-68424156E6B4}" srcOrd="2" destOrd="0" parTransId="{AEBCC525-0E45-4BC2-81F4-4F27569D3D38}" sibTransId="{BD8C23E6-874F-4088-A0D8-61968DF0E47B}"/>
    <dgm:cxn modelId="{4A5B4F1B-B89E-45C6-8804-0BCE0C89C00D}" type="presOf" srcId="{6B91A472-1C89-48BD-AC00-15E3B7F007A1}" destId="{0C2AC67D-2F8A-40FC-81E6-96008C16243A}" srcOrd="1" destOrd="0" presId="urn:microsoft.com/office/officeart/2005/8/layout/list1"/>
    <dgm:cxn modelId="{579673AF-82E1-4D23-8E38-C378494A5580}" srcId="{92A9490F-84B3-48A5-B914-62978D218756}" destId="{FC5EF862-25B6-47AD-ABCE-B4517941E615}" srcOrd="1" destOrd="0" parTransId="{1A0E1212-C22C-4747-B28D-FEDEAA3DA56C}" sibTransId="{3E204FF9-408F-43B7-BBA3-7161B37D3108}"/>
    <dgm:cxn modelId="{4AFC07E3-8FC7-48A3-9263-EEF26E009C95}" type="presOf" srcId="{6B91A472-1C89-48BD-AC00-15E3B7F007A1}" destId="{3665942A-2C2E-4D17-8A41-1F03EC138F66}" srcOrd="0" destOrd="0" presId="urn:microsoft.com/office/officeart/2005/8/layout/list1"/>
    <dgm:cxn modelId="{D2991A39-1793-4B71-8AEB-5D9AD86AD211}" type="presOf" srcId="{6273782B-CE87-468C-AABF-6DC112611F25}" destId="{402F59D6-FB63-4AC6-8952-3E7E3A8422F1}" srcOrd="1" destOrd="0" presId="urn:microsoft.com/office/officeart/2005/8/layout/list1"/>
    <dgm:cxn modelId="{EE9EE897-F447-40FA-BF31-91600B651344}" type="presOf" srcId="{7274E8E0-C77D-4E37-9452-1F073ADF7239}" destId="{E9AAD4F2-7ABC-49D4-8734-512975FB43A5}" srcOrd="0" destOrd="0" presId="urn:microsoft.com/office/officeart/2005/8/layout/list1"/>
    <dgm:cxn modelId="{D72D6096-B867-43B2-991B-6EE717BCA9D3}" srcId="{92A9490F-84B3-48A5-B914-62978D218756}" destId="{6273782B-CE87-468C-AABF-6DC112611F25}" srcOrd="4" destOrd="0" parTransId="{714AE95A-4A73-48AC-8260-2EB9D3BE10C4}" sibTransId="{73FF9755-5395-4063-AF92-EC05C81B9637}"/>
    <dgm:cxn modelId="{906455B2-33ED-428B-B948-DA253999E488}" type="presOf" srcId="{EEB68078-0DAF-4996-88B4-68424156E6B4}" destId="{6F407E31-863E-4FDE-8AF0-BCA764B868B4}" srcOrd="1" destOrd="0" presId="urn:microsoft.com/office/officeart/2005/8/layout/list1"/>
    <dgm:cxn modelId="{B905A1D7-30F4-495D-91C3-A9CBCF305FAF}" srcId="{92A9490F-84B3-48A5-B914-62978D218756}" destId="{7274E8E0-C77D-4E37-9452-1F073ADF7239}" srcOrd="3" destOrd="0" parTransId="{D65AB60B-F09B-422D-B4AF-668A4A8E5D2C}" sibTransId="{A197760B-3DE4-4307-9BF9-2ED5E97DAE79}"/>
    <dgm:cxn modelId="{902590B0-A272-4A1E-AA37-C452C604F29E}" type="presOf" srcId="{7274E8E0-C77D-4E37-9452-1F073ADF7239}" destId="{90261A42-39F5-4394-B406-293BE2D36C02}" srcOrd="1" destOrd="0" presId="urn:microsoft.com/office/officeart/2005/8/layout/list1"/>
    <dgm:cxn modelId="{72F0AB05-9764-450B-9E9C-A7DFF27B8D06}" type="presOf" srcId="{DC81A903-7D0A-4794-A8BA-C2039628E912}" destId="{125D33CF-9551-43E3-869E-EC9D85B92EDD}" srcOrd="0" destOrd="0" presId="urn:microsoft.com/office/officeart/2005/8/layout/list1"/>
    <dgm:cxn modelId="{8F9BEB59-4512-4FD9-BA79-7F72706779D7}" type="presOf" srcId="{DC81A903-7D0A-4794-A8BA-C2039628E912}" destId="{C2915145-F7B3-4907-9997-54B5D708BB69}" srcOrd="1" destOrd="0" presId="urn:microsoft.com/office/officeart/2005/8/layout/list1"/>
    <dgm:cxn modelId="{A9BF80A5-FDD6-49EE-BF5B-76D14A9C40DE}" type="presOf" srcId="{6273782B-CE87-468C-AABF-6DC112611F25}" destId="{0C483301-67F5-440E-8C16-745BB911FB30}" srcOrd="0" destOrd="0" presId="urn:microsoft.com/office/officeart/2005/8/layout/list1"/>
    <dgm:cxn modelId="{79C2B517-4C12-49A8-A634-29704822FEBC}" type="presOf" srcId="{FC5EF862-25B6-47AD-ABCE-B4517941E615}" destId="{F980148A-DD62-4550-A1DB-E59BB5A4F89B}" srcOrd="0" destOrd="0" presId="urn:microsoft.com/office/officeart/2005/8/layout/list1"/>
    <dgm:cxn modelId="{0099D82C-D051-4814-A7F1-F8A166FBCC97}" type="presParOf" srcId="{6CD07209-998A-48D2-B4BE-5240E40EE880}" destId="{D6A5BC78-0F24-4F03-B032-7DB061A92E49}" srcOrd="0" destOrd="0" presId="urn:microsoft.com/office/officeart/2005/8/layout/list1"/>
    <dgm:cxn modelId="{D8F888AC-FDA8-45A0-A444-1B9F3BF0D92E}" type="presParOf" srcId="{D6A5BC78-0F24-4F03-B032-7DB061A92E49}" destId="{3665942A-2C2E-4D17-8A41-1F03EC138F66}" srcOrd="0" destOrd="0" presId="urn:microsoft.com/office/officeart/2005/8/layout/list1"/>
    <dgm:cxn modelId="{C9888E2E-60FD-481B-BDB2-B4DFF1838F21}" type="presParOf" srcId="{D6A5BC78-0F24-4F03-B032-7DB061A92E49}" destId="{0C2AC67D-2F8A-40FC-81E6-96008C16243A}" srcOrd="1" destOrd="0" presId="urn:microsoft.com/office/officeart/2005/8/layout/list1"/>
    <dgm:cxn modelId="{464D5033-E8B9-4D35-90B8-3D151D6D8972}" type="presParOf" srcId="{6CD07209-998A-48D2-B4BE-5240E40EE880}" destId="{AD721540-E57A-450C-A942-4841A5A0DB4D}" srcOrd="1" destOrd="0" presId="urn:microsoft.com/office/officeart/2005/8/layout/list1"/>
    <dgm:cxn modelId="{A4623002-05E2-4706-8F70-22755DC8E8BA}" type="presParOf" srcId="{6CD07209-998A-48D2-B4BE-5240E40EE880}" destId="{B5C1E81A-CE63-42ED-BAF8-4240B6CC33FA}" srcOrd="2" destOrd="0" presId="urn:microsoft.com/office/officeart/2005/8/layout/list1"/>
    <dgm:cxn modelId="{90C3873C-5A0F-4FB9-BC99-0F8F89B9C461}" type="presParOf" srcId="{6CD07209-998A-48D2-B4BE-5240E40EE880}" destId="{8097B408-8BB7-4EDD-B476-A7F2480E515D}" srcOrd="3" destOrd="0" presId="urn:microsoft.com/office/officeart/2005/8/layout/list1"/>
    <dgm:cxn modelId="{CA31926D-0456-4294-BA79-8789934BDE2C}" type="presParOf" srcId="{6CD07209-998A-48D2-B4BE-5240E40EE880}" destId="{887399CF-9E19-4D8D-9F5D-901034A04F89}" srcOrd="4" destOrd="0" presId="urn:microsoft.com/office/officeart/2005/8/layout/list1"/>
    <dgm:cxn modelId="{F8EEE181-2526-4585-ABF4-744D4C3121D2}" type="presParOf" srcId="{887399CF-9E19-4D8D-9F5D-901034A04F89}" destId="{F980148A-DD62-4550-A1DB-E59BB5A4F89B}" srcOrd="0" destOrd="0" presId="urn:microsoft.com/office/officeart/2005/8/layout/list1"/>
    <dgm:cxn modelId="{BFC21E02-F6BC-4476-8A8F-38D9276F9A8E}" type="presParOf" srcId="{887399CF-9E19-4D8D-9F5D-901034A04F89}" destId="{1769FBDF-9A54-48F4-8D7F-4EC8A2BFA3CE}" srcOrd="1" destOrd="0" presId="urn:microsoft.com/office/officeart/2005/8/layout/list1"/>
    <dgm:cxn modelId="{8036E1ED-8342-4D2F-8D5A-036FD6975443}" type="presParOf" srcId="{6CD07209-998A-48D2-B4BE-5240E40EE880}" destId="{FB2CC448-1F03-49B6-845A-7F6D81B3C0F6}" srcOrd="5" destOrd="0" presId="urn:microsoft.com/office/officeart/2005/8/layout/list1"/>
    <dgm:cxn modelId="{17EA6F2C-C8B1-49E8-AAD4-D6618B76E2C0}" type="presParOf" srcId="{6CD07209-998A-48D2-B4BE-5240E40EE880}" destId="{152DE8C2-8652-4D07-9ED1-41B02A9B07AE}" srcOrd="6" destOrd="0" presId="urn:microsoft.com/office/officeart/2005/8/layout/list1"/>
    <dgm:cxn modelId="{3189624B-BEA9-4FA7-A0B7-15435FF93C55}" type="presParOf" srcId="{6CD07209-998A-48D2-B4BE-5240E40EE880}" destId="{4680577B-C24C-4DA7-AC00-6B7B742F002F}" srcOrd="7" destOrd="0" presId="urn:microsoft.com/office/officeart/2005/8/layout/list1"/>
    <dgm:cxn modelId="{0DA2D995-DF7F-4525-9A1D-68B201D63E70}" type="presParOf" srcId="{6CD07209-998A-48D2-B4BE-5240E40EE880}" destId="{DD4A7A36-AF6C-4C94-96F4-3F100F6EC6BC}" srcOrd="8" destOrd="0" presId="urn:microsoft.com/office/officeart/2005/8/layout/list1"/>
    <dgm:cxn modelId="{3027227B-00F1-489B-ADEE-3B4ADE940F22}" type="presParOf" srcId="{DD4A7A36-AF6C-4C94-96F4-3F100F6EC6BC}" destId="{BAF3B107-271D-4A7A-8C26-EAA993CC71F1}" srcOrd="0" destOrd="0" presId="urn:microsoft.com/office/officeart/2005/8/layout/list1"/>
    <dgm:cxn modelId="{F7A7F718-0FB4-4A0F-BB3A-F997B5138FF0}" type="presParOf" srcId="{DD4A7A36-AF6C-4C94-96F4-3F100F6EC6BC}" destId="{6F407E31-863E-4FDE-8AF0-BCA764B868B4}" srcOrd="1" destOrd="0" presId="urn:microsoft.com/office/officeart/2005/8/layout/list1"/>
    <dgm:cxn modelId="{FDCA9273-32CF-4C80-8304-9656F70E8CC0}" type="presParOf" srcId="{6CD07209-998A-48D2-B4BE-5240E40EE880}" destId="{E366E99C-3E18-4C47-A879-C2FB61A7AC6E}" srcOrd="9" destOrd="0" presId="urn:microsoft.com/office/officeart/2005/8/layout/list1"/>
    <dgm:cxn modelId="{D7A5575E-8559-4FEF-A308-3BFD3351789C}" type="presParOf" srcId="{6CD07209-998A-48D2-B4BE-5240E40EE880}" destId="{2D3C966F-09EE-485A-BFE8-08F4084F8F7E}" srcOrd="10" destOrd="0" presId="urn:microsoft.com/office/officeart/2005/8/layout/list1"/>
    <dgm:cxn modelId="{A1C7E6C8-50B5-4C5C-BA5C-51D5AE02213D}" type="presParOf" srcId="{6CD07209-998A-48D2-B4BE-5240E40EE880}" destId="{9FA9DBC3-2437-43D7-B326-5C53B343DD2C}" srcOrd="11" destOrd="0" presId="urn:microsoft.com/office/officeart/2005/8/layout/list1"/>
    <dgm:cxn modelId="{1BA6B2BE-4F64-4071-BE5A-43E0B6F7E29C}" type="presParOf" srcId="{6CD07209-998A-48D2-B4BE-5240E40EE880}" destId="{6F01D32F-72B1-44A4-86C7-9E34084B99C7}" srcOrd="12" destOrd="0" presId="urn:microsoft.com/office/officeart/2005/8/layout/list1"/>
    <dgm:cxn modelId="{3BFA9308-7E5B-48C2-BAD3-531363F6D5FB}" type="presParOf" srcId="{6F01D32F-72B1-44A4-86C7-9E34084B99C7}" destId="{E9AAD4F2-7ABC-49D4-8734-512975FB43A5}" srcOrd="0" destOrd="0" presId="urn:microsoft.com/office/officeart/2005/8/layout/list1"/>
    <dgm:cxn modelId="{DF29FE87-6F3F-4031-93C4-67FB63F84089}" type="presParOf" srcId="{6F01D32F-72B1-44A4-86C7-9E34084B99C7}" destId="{90261A42-39F5-4394-B406-293BE2D36C02}" srcOrd="1" destOrd="0" presId="urn:microsoft.com/office/officeart/2005/8/layout/list1"/>
    <dgm:cxn modelId="{100D0B01-A4B3-49D1-9E54-ECED6665835C}" type="presParOf" srcId="{6CD07209-998A-48D2-B4BE-5240E40EE880}" destId="{8D6DD0C9-5DF7-412D-8217-B066EFF222A8}" srcOrd="13" destOrd="0" presId="urn:microsoft.com/office/officeart/2005/8/layout/list1"/>
    <dgm:cxn modelId="{328C3AD6-384B-4BA7-9032-A8282894C21E}" type="presParOf" srcId="{6CD07209-998A-48D2-B4BE-5240E40EE880}" destId="{C0693BBC-F92C-47DD-A885-E172DDA80CB8}" srcOrd="14" destOrd="0" presId="urn:microsoft.com/office/officeart/2005/8/layout/list1"/>
    <dgm:cxn modelId="{115E93F1-33FC-4708-B4EC-B3F61B68B5A3}" type="presParOf" srcId="{6CD07209-998A-48D2-B4BE-5240E40EE880}" destId="{0311D171-0A39-4F06-8A1D-EEECD30C52C8}" srcOrd="15" destOrd="0" presId="urn:microsoft.com/office/officeart/2005/8/layout/list1"/>
    <dgm:cxn modelId="{FCFFFF8E-85BA-4484-B1CC-93488D4551D6}" type="presParOf" srcId="{6CD07209-998A-48D2-B4BE-5240E40EE880}" destId="{BFEA8130-27C4-47E9-85F0-278D658C92A6}" srcOrd="16" destOrd="0" presId="urn:microsoft.com/office/officeart/2005/8/layout/list1"/>
    <dgm:cxn modelId="{1B488E91-7DC2-4E21-AE45-3DA4F05BF948}" type="presParOf" srcId="{BFEA8130-27C4-47E9-85F0-278D658C92A6}" destId="{0C483301-67F5-440E-8C16-745BB911FB30}" srcOrd="0" destOrd="0" presId="urn:microsoft.com/office/officeart/2005/8/layout/list1"/>
    <dgm:cxn modelId="{D0E930D6-3A7D-4515-97F1-ED8A0308C69B}" type="presParOf" srcId="{BFEA8130-27C4-47E9-85F0-278D658C92A6}" destId="{402F59D6-FB63-4AC6-8952-3E7E3A8422F1}" srcOrd="1" destOrd="0" presId="urn:microsoft.com/office/officeart/2005/8/layout/list1"/>
    <dgm:cxn modelId="{B2DFEA06-57B2-481C-8806-D2D83D1D6E7A}" type="presParOf" srcId="{6CD07209-998A-48D2-B4BE-5240E40EE880}" destId="{09C062B6-ED84-4B67-8C15-768AE728862C}" srcOrd="17" destOrd="0" presId="urn:microsoft.com/office/officeart/2005/8/layout/list1"/>
    <dgm:cxn modelId="{2067950F-6064-4C57-A838-4C0045F91C13}" type="presParOf" srcId="{6CD07209-998A-48D2-B4BE-5240E40EE880}" destId="{C12359E1-6C5D-4601-8BA3-A3D456D7A2B2}" srcOrd="18" destOrd="0" presId="urn:microsoft.com/office/officeart/2005/8/layout/list1"/>
    <dgm:cxn modelId="{75521A50-9114-4B1C-8FDA-D126839AFF88}" type="presParOf" srcId="{6CD07209-998A-48D2-B4BE-5240E40EE880}" destId="{514E7187-B9D2-45ED-8F24-D97F560994F5}" srcOrd="19" destOrd="0" presId="urn:microsoft.com/office/officeart/2005/8/layout/list1"/>
    <dgm:cxn modelId="{7D762013-FE02-4623-B90A-2A5EC68D1EF8}" type="presParOf" srcId="{6CD07209-998A-48D2-B4BE-5240E40EE880}" destId="{F2583E9A-E598-4764-980A-B4574665CA23}" srcOrd="20" destOrd="0" presId="urn:microsoft.com/office/officeart/2005/8/layout/list1"/>
    <dgm:cxn modelId="{2018B29D-80D6-41E0-B4A3-42ABF8978BC8}" type="presParOf" srcId="{F2583E9A-E598-4764-980A-B4574665CA23}" destId="{125D33CF-9551-43E3-869E-EC9D85B92EDD}" srcOrd="0" destOrd="0" presId="urn:microsoft.com/office/officeart/2005/8/layout/list1"/>
    <dgm:cxn modelId="{B981137A-3FE9-41BE-AA81-A99DB915A214}" type="presParOf" srcId="{F2583E9A-E598-4764-980A-B4574665CA23}" destId="{C2915145-F7B3-4907-9997-54B5D708BB69}" srcOrd="1" destOrd="0" presId="urn:microsoft.com/office/officeart/2005/8/layout/list1"/>
    <dgm:cxn modelId="{E65CDDD0-3465-4C0C-A33D-47668892668B}" type="presParOf" srcId="{6CD07209-998A-48D2-B4BE-5240E40EE880}" destId="{FD8D1013-CF16-45D2-B54F-BF4062A1224C}" srcOrd="21" destOrd="0" presId="urn:microsoft.com/office/officeart/2005/8/layout/list1"/>
    <dgm:cxn modelId="{B70601D0-E283-4ED9-9EB2-8862F38B1B5B}" type="presParOf" srcId="{6CD07209-998A-48D2-B4BE-5240E40EE880}" destId="{3FF168CF-0248-417D-8371-1524B0FD53A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1F759-A8A7-48A9-9DD3-346432278494}" type="doc">
      <dgm:prSet loTypeId="urn:microsoft.com/office/officeart/2005/8/layout/cycle2" loCatId="cycle" qsTypeId="urn:microsoft.com/office/officeart/2005/8/quickstyle/3d2" qsCatId="3D" csTypeId="urn:microsoft.com/office/officeart/2005/8/colors/accent0_1" csCatId="mainScheme" phldr="1"/>
      <dgm:spPr/>
      <dgm:t>
        <a:bodyPr/>
        <a:lstStyle/>
        <a:p>
          <a:endParaRPr lang="en-US"/>
        </a:p>
      </dgm:t>
    </dgm:pt>
    <dgm:pt modelId="{2E67B1BF-1977-4B8D-B9FC-FF9D708779F3}">
      <dgm:prSet phldrT="[Text]" custT="1"/>
      <dgm:spPr>
        <a:solidFill>
          <a:schemeClr val="accent2">
            <a:lumMod val="40000"/>
            <a:lumOff val="60000"/>
          </a:schemeClr>
        </a:solidFill>
      </dgm:spPr>
      <dgm:t>
        <a:bodyPr/>
        <a:lstStyle/>
        <a:p>
          <a:r>
            <a:rPr lang="fa-IR" sz="1800" b="0" dirty="0" smtClean="0">
              <a:cs typeface="B Koodak" pitchFamily="2" charset="-78"/>
            </a:rPr>
            <a:t>تعریف مسئله و تنظیم فهرست اولویت ها</a:t>
          </a:r>
          <a:endParaRPr lang="en-US" sz="1800" b="0" dirty="0" smtClean="0">
            <a:cs typeface="B Koodak" pitchFamily="2" charset="-78"/>
          </a:endParaRPr>
        </a:p>
      </dgm:t>
    </dgm:pt>
    <dgm:pt modelId="{94ABBE52-377A-4F25-B9FE-D96D513721CC}" type="parTrans" cxnId="{1161C6CD-ADEF-4304-8E80-85CE2A4D4896}">
      <dgm:prSet/>
      <dgm:spPr/>
      <dgm:t>
        <a:bodyPr/>
        <a:lstStyle/>
        <a:p>
          <a:endParaRPr lang="en-US" sz="4400"/>
        </a:p>
      </dgm:t>
    </dgm:pt>
    <dgm:pt modelId="{AC552EEA-65E7-4592-A076-1373F33E1A2E}" type="sibTrans" cxnId="{1161C6CD-ADEF-4304-8E80-85CE2A4D4896}">
      <dgm:prSet custT="1"/>
      <dgm:spPr/>
      <dgm:t>
        <a:bodyPr/>
        <a:lstStyle/>
        <a:p>
          <a:endParaRPr lang="en-US" sz="4800"/>
        </a:p>
      </dgm:t>
    </dgm:pt>
    <dgm:pt modelId="{2C4BB71B-7989-4A95-9CBF-DB514EE4546E}">
      <dgm:prSet phldrT="[Text]" custT="1"/>
      <dgm:spPr>
        <a:solidFill>
          <a:schemeClr val="accent2">
            <a:lumMod val="40000"/>
            <a:lumOff val="60000"/>
          </a:schemeClr>
        </a:solidFill>
      </dgm:spPr>
      <dgm:t>
        <a:bodyPr/>
        <a:lstStyle/>
        <a:p>
          <a:r>
            <a:rPr lang="fa-IR" sz="1800" b="1" dirty="0" smtClean="0">
              <a:cs typeface="B Koodak" pitchFamily="2" charset="-78"/>
            </a:rPr>
            <a:t>تنظیم خط مشی ها</a:t>
          </a:r>
          <a:endParaRPr lang="en-US" sz="1800" b="1" dirty="0">
            <a:cs typeface="B Koodak" pitchFamily="2" charset="-78"/>
          </a:endParaRPr>
        </a:p>
      </dgm:t>
    </dgm:pt>
    <dgm:pt modelId="{3728732B-0E98-43A5-B1D5-FC35F4D9AB35}" type="parTrans" cxnId="{BB2802FD-60F0-46F1-A978-76BA052F4C1F}">
      <dgm:prSet/>
      <dgm:spPr/>
      <dgm:t>
        <a:bodyPr/>
        <a:lstStyle/>
        <a:p>
          <a:endParaRPr lang="en-US" sz="4400"/>
        </a:p>
      </dgm:t>
    </dgm:pt>
    <dgm:pt modelId="{78326B13-D320-47BD-9206-B522D5F8CB19}" type="sibTrans" cxnId="{BB2802FD-60F0-46F1-A978-76BA052F4C1F}">
      <dgm:prSet custT="1"/>
      <dgm:spPr/>
      <dgm:t>
        <a:bodyPr/>
        <a:lstStyle/>
        <a:p>
          <a:endParaRPr lang="en-US" sz="4800"/>
        </a:p>
      </dgm:t>
    </dgm:pt>
    <dgm:pt modelId="{C91D563E-E564-4E3E-B198-49605AB22761}">
      <dgm:prSet phldrT="[Text]" custT="1"/>
      <dgm:spPr/>
      <dgm:t>
        <a:bodyPr/>
        <a:lstStyle/>
        <a:p>
          <a:r>
            <a:rPr lang="fa-IR" sz="1800" b="1" dirty="0" smtClean="0">
              <a:cs typeface="B Koodak" pitchFamily="2" charset="-78"/>
            </a:rPr>
            <a:t>مشروعیت بخشی خط مشی</a:t>
          </a:r>
          <a:endParaRPr lang="en-US" sz="1800" b="1" dirty="0">
            <a:cs typeface="B Koodak" pitchFamily="2" charset="-78"/>
          </a:endParaRPr>
        </a:p>
      </dgm:t>
    </dgm:pt>
    <dgm:pt modelId="{8916E4DC-0188-4B55-BA29-BA0A48F35089}" type="parTrans" cxnId="{33CE4798-1A4E-4F92-BA08-C530F7E03236}">
      <dgm:prSet/>
      <dgm:spPr/>
      <dgm:t>
        <a:bodyPr/>
        <a:lstStyle/>
        <a:p>
          <a:endParaRPr lang="en-US" sz="4400"/>
        </a:p>
      </dgm:t>
    </dgm:pt>
    <dgm:pt modelId="{69006B57-B85F-4F85-95F6-D6224124018F}" type="sibTrans" cxnId="{33CE4798-1A4E-4F92-BA08-C530F7E03236}">
      <dgm:prSet custT="1"/>
      <dgm:spPr/>
      <dgm:t>
        <a:bodyPr/>
        <a:lstStyle/>
        <a:p>
          <a:endParaRPr lang="en-US" sz="4800"/>
        </a:p>
      </dgm:t>
    </dgm:pt>
    <dgm:pt modelId="{6D7CC0A9-C722-4EAD-8618-59440FCCC8CC}">
      <dgm:prSet phldrT="[Text]" custT="1"/>
      <dgm:spPr/>
      <dgm:t>
        <a:bodyPr/>
        <a:lstStyle/>
        <a:p>
          <a:r>
            <a:rPr lang="fa-IR" sz="1800" dirty="0" smtClean="0">
              <a:cs typeface="B Koodak" pitchFamily="2" charset="-78"/>
            </a:rPr>
            <a:t>اجرای خط مشی</a:t>
          </a:r>
          <a:endParaRPr lang="en-US" sz="1800" dirty="0">
            <a:cs typeface="B Koodak" pitchFamily="2" charset="-78"/>
          </a:endParaRPr>
        </a:p>
      </dgm:t>
    </dgm:pt>
    <dgm:pt modelId="{2AA89CAC-6E14-4938-BD26-7ADF2DA0EF52}" type="parTrans" cxnId="{1ECEA934-306E-4755-83F0-B674C2EBEFB3}">
      <dgm:prSet/>
      <dgm:spPr/>
      <dgm:t>
        <a:bodyPr/>
        <a:lstStyle/>
        <a:p>
          <a:endParaRPr lang="en-US" sz="4400"/>
        </a:p>
      </dgm:t>
    </dgm:pt>
    <dgm:pt modelId="{183945DA-D724-4059-91D4-98D5E952F40E}" type="sibTrans" cxnId="{1ECEA934-306E-4755-83F0-B674C2EBEFB3}">
      <dgm:prSet custT="1"/>
      <dgm:spPr/>
      <dgm:t>
        <a:bodyPr/>
        <a:lstStyle/>
        <a:p>
          <a:endParaRPr lang="en-US" sz="4800"/>
        </a:p>
      </dgm:t>
    </dgm:pt>
    <dgm:pt modelId="{2E4F3CC2-152E-4345-818D-7CD6D1B5BDC2}">
      <dgm:prSet phldrT="[Text]" custT="1"/>
      <dgm:spPr/>
      <dgm:t>
        <a:bodyPr/>
        <a:lstStyle/>
        <a:p>
          <a:r>
            <a:rPr lang="fa-IR" sz="1800" dirty="0" smtClean="0">
              <a:cs typeface="B Koodak" pitchFamily="2" charset="-78"/>
            </a:rPr>
            <a:t>ارزشیابی خط مشی و تغییر آن</a:t>
          </a:r>
          <a:endParaRPr lang="en-US" sz="1800" dirty="0">
            <a:cs typeface="B Koodak" pitchFamily="2" charset="-78"/>
          </a:endParaRPr>
        </a:p>
      </dgm:t>
    </dgm:pt>
    <dgm:pt modelId="{C136217B-EDC8-4C84-B85E-1DC26F41DD48}" type="parTrans" cxnId="{0018B08C-6C04-4B1E-8333-35391250CF12}">
      <dgm:prSet/>
      <dgm:spPr/>
      <dgm:t>
        <a:bodyPr/>
        <a:lstStyle/>
        <a:p>
          <a:endParaRPr lang="en-US" sz="4400"/>
        </a:p>
      </dgm:t>
    </dgm:pt>
    <dgm:pt modelId="{50016F43-FF4E-4D70-AFCE-F6E555CFDBA5}" type="sibTrans" cxnId="{0018B08C-6C04-4B1E-8333-35391250CF12}">
      <dgm:prSet custT="1"/>
      <dgm:spPr/>
      <dgm:t>
        <a:bodyPr/>
        <a:lstStyle/>
        <a:p>
          <a:endParaRPr lang="en-US" sz="4800"/>
        </a:p>
      </dgm:t>
    </dgm:pt>
    <dgm:pt modelId="{7A45F994-317C-4C1E-8D25-DECD5E47DEF9}" type="pres">
      <dgm:prSet presAssocID="{E671F759-A8A7-48A9-9DD3-346432278494}" presName="cycle" presStyleCnt="0">
        <dgm:presLayoutVars>
          <dgm:dir/>
          <dgm:resizeHandles val="exact"/>
        </dgm:presLayoutVars>
      </dgm:prSet>
      <dgm:spPr/>
      <dgm:t>
        <a:bodyPr/>
        <a:lstStyle/>
        <a:p>
          <a:endParaRPr lang="en-US"/>
        </a:p>
      </dgm:t>
    </dgm:pt>
    <dgm:pt modelId="{28E8EA40-CBF5-44B1-B9D8-9D4E16F0E621}" type="pres">
      <dgm:prSet presAssocID="{2E67B1BF-1977-4B8D-B9FC-FF9D708779F3}" presName="node" presStyleLbl="node1" presStyleIdx="0" presStyleCnt="5" custScaleX="134134" custScaleY="115954">
        <dgm:presLayoutVars>
          <dgm:bulletEnabled val="1"/>
        </dgm:presLayoutVars>
      </dgm:prSet>
      <dgm:spPr/>
      <dgm:t>
        <a:bodyPr/>
        <a:lstStyle/>
        <a:p>
          <a:endParaRPr lang="en-US"/>
        </a:p>
      </dgm:t>
    </dgm:pt>
    <dgm:pt modelId="{416E5E5E-312C-45D0-B155-22CE2BA7EC74}" type="pres">
      <dgm:prSet presAssocID="{AC552EEA-65E7-4592-A076-1373F33E1A2E}" presName="sibTrans" presStyleLbl="sibTrans2D1" presStyleIdx="0" presStyleCnt="5"/>
      <dgm:spPr/>
      <dgm:t>
        <a:bodyPr/>
        <a:lstStyle/>
        <a:p>
          <a:endParaRPr lang="en-US"/>
        </a:p>
      </dgm:t>
    </dgm:pt>
    <dgm:pt modelId="{075A2F64-4896-4D14-9BDB-0E261DF62D62}" type="pres">
      <dgm:prSet presAssocID="{AC552EEA-65E7-4592-A076-1373F33E1A2E}" presName="connectorText" presStyleLbl="sibTrans2D1" presStyleIdx="0" presStyleCnt="5"/>
      <dgm:spPr/>
      <dgm:t>
        <a:bodyPr/>
        <a:lstStyle/>
        <a:p>
          <a:endParaRPr lang="en-US"/>
        </a:p>
      </dgm:t>
    </dgm:pt>
    <dgm:pt modelId="{07ACBD36-BAEE-4F1A-AC62-C080090362CC}" type="pres">
      <dgm:prSet presAssocID="{2C4BB71B-7989-4A95-9CBF-DB514EE4546E}" presName="node" presStyleLbl="node1" presStyleIdx="1" presStyleCnt="5" custScaleX="116593" custScaleY="108768">
        <dgm:presLayoutVars>
          <dgm:bulletEnabled val="1"/>
        </dgm:presLayoutVars>
      </dgm:prSet>
      <dgm:spPr/>
      <dgm:t>
        <a:bodyPr/>
        <a:lstStyle/>
        <a:p>
          <a:endParaRPr lang="en-US"/>
        </a:p>
      </dgm:t>
    </dgm:pt>
    <dgm:pt modelId="{DD27F85A-ADB4-4CC5-949B-43D4377C5CB8}" type="pres">
      <dgm:prSet presAssocID="{78326B13-D320-47BD-9206-B522D5F8CB19}" presName="sibTrans" presStyleLbl="sibTrans2D1" presStyleIdx="1" presStyleCnt="5"/>
      <dgm:spPr/>
      <dgm:t>
        <a:bodyPr/>
        <a:lstStyle/>
        <a:p>
          <a:endParaRPr lang="en-US"/>
        </a:p>
      </dgm:t>
    </dgm:pt>
    <dgm:pt modelId="{51313DD8-95A4-48D1-8035-5921E7B168BD}" type="pres">
      <dgm:prSet presAssocID="{78326B13-D320-47BD-9206-B522D5F8CB19}" presName="connectorText" presStyleLbl="sibTrans2D1" presStyleIdx="1" presStyleCnt="5"/>
      <dgm:spPr/>
      <dgm:t>
        <a:bodyPr/>
        <a:lstStyle/>
        <a:p>
          <a:endParaRPr lang="en-US"/>
        </a:p>
      </dgm:t>
    </dgm:pt>
    <dgm:pt modelId="{175D5B4E-CC49-4546-80E5-5A803A753A59}" type="pres">
      <dgm:prSet presAssocID="{C91D563E-E564-4E3E-B198-49605AB22761}" presName="node" presStyleLbl="node1" presStyleIdx="2" presStyleCnt="5" custRadScaleRad="102995" custRadScaleInc="3790">
        <dgm:presLayoutVars>
          <dgm:bulletEnabled val="1"/>
        </dgm:presLayoutVars>
      </dgm:prSet>
      <dgm:spPr/>
      <dgm:t>
        <a:bodyPr/>
        <a:lstStyle/>
        <a:p>
          <a:endParaRPr lang="en-US"/>
        </a:p>
      </dgm:t>
    </dgm:pt>
    <dgm:pt modelId="{B71B3ABD-671C-4A6A-BA99-36D2796D16C8}" type="pres">
      <dgm:prSet presAssocID="{69006B57-B85F-4F85-95F6-D6224124018F}" presName="sibTrans" presStyleLbl="sibTrans2D1" presStyleIdx="2" presStyleCnt="5"/>
      <dgm:spPr/>
      <dgm:t>
        <a:bodyPr/>
        <a:lstStyle/>
        <a:p>
          <a:endParaRPr lang="en-US"/>
        </a:p>
      </dgm:t>
    </dgm:pt>
    <dgm:pt modelId="{B5C1C1C4-E2E1-47A7-AFCD-E3F5F2B72B2D}" type="pres">
      <dgm:prSet presAssocID="{69006B57-B85F-4F85-95F6-D6224124018F}" presName="connectorText" presStyleLbl="sibTrans2D1" presStyleIdx="2" presStyleCnt="5"/>
      <dgm:spPr/>
      <dgm:t>
        <a:bodyPr/>
        <a:lstStyle/>
        <a:p>
          <a:endParaRPr lang="en-US"/>
        </a:p>
      </dgm:t>
    </dgm:pt>
    <dgm:pt modelId="{B3E8EE10-D333-42CA-AE02-444796528907}" type="pres">
      <dgm:prSet presAssocID="{6D7CC0A9-C722-4EAD-8618-59440FCCC8CC}" presName="node" presStyleLbl="node1" presStyleIdx="3" presStyleCnt="5">
        <dgm:presLayoutVars>
          <dgm:bulletEnabled val="1"/>
        </dgm:presLayoutVars>
      </dgm:prSet>
      <dgm:spPr/>
      <dgm:t>
        <a:bodyPr/>
        <a:lstStyle/>
        <a:p>
          <a:endParaRPr lang="en-US"/>
        </a:p>
      </dgm:t>
    </dgm:pt>
    <dgm:pt modelId="{B81E913C-E0FD-43AF-893C-DE994EF4BCDE}" type="pres">
      <dgm:prSet presAssocID="{183945DA-D724-4059-91D4-98D5E952F40E}" presName="sibTrans" presStyleLbl="sibTrans2D1" presStyleIdx="3" presStyleCnt="5"/>
      <dgm:spPr/>
      <dgm:t>
        <a:bodyPr/>
        <a:lstStyle/>
        <a:p>
          <a:endParaRPr lang="en-US"/>
        </a:p>
      </dgm:t>
    </dgm:pt>
    <dgm:pt modelId="{A11D919D-8652-44AA-8DFD-C4B9B4505210}" type="pres">
      <dgm:prSet presAssocID="{183945DA-D724-4059-91D4-98D5E952F40E}" presName="connectorText" presStyleLbl="sibTrans2D1" presStyleIdx="3" presStyleCnt="5"/>
      <dgm:spPr/>
      <dgm:t>
        <a:bodyPr/>
        <a:lstStyle/>
        <a:p>
          <a:endParaRPr lang="en-US"/>
        </a:p>
      </dgm:t>
    </dgm:pt>
    <dgm:pt modelId="{10AE2765-B652-4465-A5EC-8E4A6AB1A62F}" type="pres">
      <dgm:prSet presAssocID="{2E4F3CC2-152E-4345-818D-7CD6D1B5BDC2}" presName="node" presStyleLbl="node1" presStyleIdx="4" presStyleCnt="5">
        <dgm:presLayoutVars>
          <dgm:bulletEnabled val="1"/>
        </dgm:presLayoutVars>
      </dgm:prSet>
      <dgm:spPr/>
      <dgm:t>
        <a:bodyPr/>
        <a:lstStyle/>
        <a:p>
          <a:endParaRPr lang="en-US"/>
        </a:p>
      </dgm:t>
    </dgm:pt>
    <dgm:pt modelId="{C5049B06-4EFD-465E-BB44-255752444F30}" type="pres">
      <dgm:prSet presAssocID="{50016F43-FF4E-4D70-AFCE-F6E555CFDBA5}" presName="sibTrans" presStyleLbl="sibTrans2D1" presStyleIdx="4" presStyleCnt="5"/>
      <dgm:spPr/>
      <dgm:t>
        <a:bodyPr/>
        <a:lstStyle/>
        <a:p>
          <a:endParaRPr lang="en-US"/>
        </a:p>
      </dgm:t>
    </dgm:pt>
    <dgm:pt modelId="{064B0CEB-5040-4EEC-AA63-22139E0FBA88}" type="pres">
      <dgm:prSet presAssocID="{50016F43-FF4E-4D70-AFCE-F6E555CFDBA5}" presName="connectorText" presStyleLbl="sibTrans2D1" presStyleIdx="4" presStyleCnt="5"/>
      <dgm:spPr/>
      <dgm:t>
        <a:bodyPr/>
        <a:lstStyle/>
        <a:p>
          <a:endParaRPr lang="en-US"/>
        </a:p>
      </dgm:t>
    </dgm:pt>
  </dgm:ptLst>
  <dgm:cxnLst>
    <dgm:cxn modelId="{6629F220-0045-4A30-A414-1AEDC59D4228}" type="presOf" srcId="{AC552EEA-65E7-4592-A076-1373F33E1A2E}" destId="{416E5E5E-312C-45D0-B155-22CE2BA7EC74}" srcOrd="0" destOrd="0" presId="urn:microsoft.com/office/officeart/2005/8/layout/cycle2"/>
    <dgm:cxn modelId="{672D9897-EC69-4D89-9F8B-C62E48C9339D}" type="presOf" srcId="{C91D563E-E564-4E3E-B198-49605AB22761}" destId="{175D5B4E-CC49-4546-80E5-5A803A753A59}" srcOrd="0" destOrd="0" presId="urn:microsoft.com/office/officeart/2005/8/layout/cycle2"/>
    <dgm:cxn modelId="{BB2802FD-60F0-46F1-A978-76BA052F4C1F}" srcId="{E671F759-A8A7-48A9-9DD3-346432278494}" destId="{2C4BB71B-7989-4A95-9CBF-DB514EE4546E}" srcOrd="1" destOrd="0" parTransId="{3728732B-0E98-43A5-B1D5-FC35F4D9AB35}" sibTransId="{78326B13-D320-47BD-9206-B522D5F8CB19}"/>
    <dgm:cxn modelId="{1ECEA934-306E-4755-83F0-B674C2EBEFB3}" srcId="{E671F759-A8A7-48A9-9DD3-346432278494}" destId="{6D7CC0A9-C722-4EAD-8618-59440FCCC8CC}" srcOrd="3" destOrd="0" parTransId="{2AA89CAC-6E14-4938-BD26-7ADF2DA0EF52}" sibTransId="{183945DA-D724-4059-91D4-98D5E952F40E}"/>
    <dgm:cxn modelId="{5B930DD3-BB26-43CE-AD91-C71E601BE31E}" type="presOf" srcId="{2E4F3CC2-152E-4345-818D-7CD6D1B5BDC2}" destId="{10AE2765-B652-4465-A5EC-8E4A6AB1A62F}" srcOrd="0" destOrd="0" presId="urn:microsoft.com/office/officeart/2005/8/layout/cycle2"/>
    <dgm:cxn modelId="{4278865A-4580-43F6-B77F-FD84EFFAC67C}" type="presOf" srcId="{50016F43-FF4E-4D70-AFCE-F6E555CFDBA5}" destId="{064B0CEB-5040-4EEC-AA63-22139E0FBA88}" srcOrd="1" destOrd="0" presId="urn:microsoft.com/office/officeart/2005/8/layout/cycle2"/>
    <dgm:cxn modelId="{F88D645D-B92D-4C63-98F1-29CB82AAC921}" type="presOf" srcId="{2E67B1BF-1977-4B8D-B9FC-FF9D708779F3}" destId="{28E8EA40-CBF5-44B1-B9D8-9D4E16F0E621}" srcOrd="0" destOrd="0" presId="urn:microsoft.com/office/officeart/2005/8/layout/cycle2"/>
    <dgm:cxn modelId="{83A95845-DD0E-40A4-AE78-4CB6F26900D4}" type="presOf" srcId="{69006B57-B85F-4F85-95F6-D6224124018F}" destId="{B5C1C1C4-E2E1-47A7-AFCD-E3F5F2B72B2D}" srcOrd="1" destOrd="0" presId="urn:microsoft.com/office/officeart/2005/8/layout/cycle2"/>
    <dgm:cxn modelId="{33CE4798-1A4E-4F92-BA08-C530F7E03236}" srcId="{E671F759-A8A7-48A9-9DD3-346432278494}" destId="{C91D563E-E564-4E3E-B198-49605AB22761}" srcOrd="2" destOrd="0" parTransId="{8916E4DC-0188-4B55-BA29-BA0A48F35089}" sibTransId="{69006B57-B85F-4F85-95F6-D6224124018F}"/>
    <dgm:cxn modelId="{22643CE1-34D2-4128-8159-D9A8AA14E798}" type="presOf" srcId="{2C4BB71B-7989-4A95-9CBF-DB514EE4546E}" destId="{07ACBD36-BAEE-4F1A-AC62-C080090362CC}" srcOrd="0" destOrd="0" presId="urn:microsoft.com/office/officeart/2005/8/layout/cycle2"/>
    <dgm:cxn modelId="{8E0B8146-FEE9-44AD-B650-5DC2CC94B546}" type="presOf" srcId="{6D7CC0A9-C722-4EAD-8618-59440FCCC8CC}" destId="{B3E8EE10-D333-42CA-AE02-444796528907}" srcOrd="0" destOrd="0" presId="urn:microsoft.com/office/officeart/2005/8/layout/cycle2"/>
    <dgm:cxn modelId="{C1D0EB80-E3D6-4900-9363-65B37BBDE6A0}" type="presOf" srcId="{E671F759-A8A7-48A9-9DD3-346432278494}" destId="{7A45F994-317C-4C1E-8D25-DECD5E47DEF9}" srcOrd="0" destOrd="0" presId="urn:microsoft.com/office/officeart/2005/8/layout/cycle2"/>
    <dgm:cxn modelId="{0018B08C-6C04-4B1E-8333-35391250CF12}" srcId="{E671F759-A8A7-48A9-9DD3-346432278494}" destId="{2E4F3CC2-152E-4345-818D-7CD6D1B5BDC2}" srcOrd="4" destOrd="0" parTransId="{C136217B-EDC8-4C84-B85E-1DC26F41DD48}" sibTransId="{50016F43-FF4E-4D70-AFCE-F6E555CFDBA5}"/>
    <dgm:cxn modelId="{555972AF-53AE-4E0D-9E1F-F6784FEB2678}" type="presOf" srcId="{183945DA-D724-4059-91D4-98D5E952F40E}" destId="{B81E913C-E0FD-43AF-893C-DE994EF4BCDE}" srcOrd="0" destOrd="0" presId="urn:microsoft.com/office/officeart/2005/8/layout/cycle2"/>
    <dgm:cxn modelId="{85D8B5EF-9520-4C10-9023-109233E6347C}" type="presOf" srcId="{78326B13-D320-47BD-9206-B522D5F8CB19}" destId="{DD27F85A-ADB4-4CC5-949B-43D4377C5CB8}" srcOrd="0" destOrd="0" presId="urn:microsoft.com/office/officeart/2005/8/layout/cycle2"/>
    <dgm:cxn modelId="{492CED7D-E972-44F5-97D2-77799524C7B3}" type="presOf" srcId="{AC552EEA-65E7-4592-A076-1373F33E1A2E}" destId="{075A2F64-4896-4D14-9BDB-0E261DF62D62}" srcOrd="1" destOrd="0" presId="urn:microsoft.com/office/officeart/2005/8/layout/cycle2"/>
    <dgm:cxn modelId="{1161C6CD-ADEF-4304-8E80-85CE2A4D4896}" srcId="{E671F759-A8A7-48A9-9DD3-346432278494}" destId="{2E67B1BF-1977-4B8D-B9FC-FF9D708779F3}" srcOrd="0" destOrd="0" parTransId="{94ABBE52-377A-4F25-B9FE-D96D513721CC}" sibTransId="{AC552EEA-65E7-4592-A076-1373F33E1A2E}"/>
    <dgm:cxn modelId="{7D355429-985C-489F-8948-04ADD4F317A6}" type="presOf" srcId="{183945DA-D724-4059-91D4-98D5E952F40E}" destId="{A11D919D-8652-44AA-8DFD-C4B9B4505210}" srcOrd="1" destOrd="0" presId="urn:microsoft.com/office/officeart/2005/8/layout/cycle2"/>
    <dgm:cxn modelId="{43DB6531-9C90-4C62-8BCB-66782F7F99F8}" type="presOf" srcId="{50016F43-FF4E-4D70-AFCE-F6E555CFDBA5}" destId="{C5049B06-4EFD-465E-BB44-255752444F30}" srcOrd="0" destOrd="0" presId="urn:microsoft.com/office/officeart/2005/8/layout/cycle2"/>
    <dgm:cxn modelId="{EEEEEBDC-AC3F-427F-9AFD-C9EC432A5936}" type="presOf" srcId="{78326B13-D320-47BD-9206-B522D5F8CB19}" destId="{51313DD8-95A4-48D1-8035-5921E7B168BD}" srcOrd="1" destOrd="0" presId="urn:microsoft.com/office/officeart/2005/8/layout/cycle2"/>
    <dgm:cxn modelId="{3357EF87-F239-4C3D-975A-3E6C64EE5A78}" type="presOf" srcId="{69006B57-B85F-4F85-95F6-D6224124018F}" destId="{B71B3ABD-671C-4A6A-BA99-36D2796D16C8}" srcOrd="0" destOrd="0" presId="urn:microsoft.com/office/officeart/2005/8/layout/cycle2"/>
    <dgm:cxn modelId="{135AB9D8-2B74-49E1-9091-59BED4980C2C}" type="presParOf" srcId="{7A45F994-317C-4C1E-8D25-DECD5E47DEF9}" destId="{28E8EA40-CBF5-44B1-B9D8-9D4E16F0E621}" srcOrd="0" destOrd="0" presId="urn:microsoft.com/office/officeart/2005/8/layout/cycle2"/>
    <dgm:cxn modelId="{7FE049B0-EE63-4F97-B3D1-79105D926195}" type="presParOf" srcId="{7A45F994-317C-4C1E-8D25-DECD5E47DEF9}" destId="{416E5E5E-312C-45D0-B155-22CE2BA7EC74}" srcOrd="1" destOrd="0" presId="urn:microsoft.com/office/officeart/2005/8/layout/cycle2"/>
    <dgm:cxn modelId="{7C87E75B-854E-495B-A5B3-5497D39AD8B0}" type="presParOf" srcId="{416E5E5E-312C-45D0-B155-22CE2BA7EC74}" destId="{075A2F64-4896-4D14-9BDB-0E261DF62D62}" srcOrd="0" destOrd="0" presId="urn:microsoft.com/office/officeart/2005/8/layout/cycle2"/>
    <dgm:cxn modelId="{EB155D61-3660-4144-974C-CD5FF0D12D88}" type="presParOf" srcId="{7A45F994-317C-4C1E-8D25-DECD5E47DEF9}" destId="{07ACBD36-BAEE-4F1A-AC62-C080090362CC}" srcOrd="2" destOrd="0" presId="urn:microsoft.com/office/officeart/2005/8/layout/cycle2"/>
    <dgm:cxn modelId="{C0B4B9E0-A843-4A1F-9243-146833C67871}" type="presParOf" srcId="{7A45F994-317C-4C1E-8D25-DECD5E47DEF9}" destId="{DD27F85A-ADB4-4CC5-949B-43D4377C5CB8}" srcOrd="3" destOrd="0" presId="urn:microsoft.com/office/officeart/2005/8/layout/cycle2"/>
    <dgm:cxn modelId="{A601DA36-1C67-4ACA-9C11-7F9E34F63E37}" type="presParOf" srcId="{DD27F85A-ADB4-4CC5-949B-43D4377C5CB8}" destId="{51313DD8-95A4-48D1-8035-5921E7B168BD}" srcOrd="0" destOrd="0" presId="urn:microsoft.com/office/officeart/2005/8/layout/cycle2"/>
    <dgm:cxn modelId="{83529023-42E9-4019-8DF8-9AD63F3870AB}" type="presParOf" srcId="{7A45F994-317C-4C1E-8D25-DECD5E47DEF9}" destId="{175D5B4E-CC49-4546-80E5-5A803A753A59}" srcOrd="4" destOrd="0" presId="urn:microsoft.com/office/officeart/2005/8/layout/cycle2"/>
    <dgm:cxn modelId="{BCD9D780-8916-420A-AE9A-6124A337501A}" type="presParOf" srcId="{7A45F994-317C-4C1E-8D25-DECD5E47DEF9}" destId="{B71B3ABD-671C-4A6A-BA99-36D2796D16C8}" srcOrd="5" destOrd="0" presId="urn:microsoft.com/office/officeart/2005/8/layout/cycle2"/>
    <dgm:cxn modelId="{609399DE-EBA4-4913-8095-1066EF817CD3}" type="presParOf" srcId="{B71B3ABD-671C-4A6A-BA99-36D2796D16C8}" destId="{B5C1C1C4-E2E1-47A7-AFCD-E3F5F2B72B2D}" srcOrd="0" destOrd="0" presId="urn:microsoft.com/office/officeart/2005/8/layout/cycle2"/>
    <dgm:cxn modelId="{3DCD0E5B-A3CE-4AE6-83B9-F506CA37B196}" type="presParOf" srcId="{7A45F994-317C-4C1E-8D25-DECD5E47DEF9}" destId="{B3E8EE10-D333-42CA-AE02-444796528907}" srcOrd="6" destOrd="0" presId="urn:microsoft.com/office/officeart/2005/8/layout/cycle2"/>
    <dgm:cxn modelId="{98C76553-14A6-4234-8297-2381A68B75AB}" type="presParOf" srcId="{7A45F994-317C-4C1E-8D25-DECD5E47DEF9}" destId="{B81E913C-E0FD-43AF-893C-DE994EF4BCDE}" srcOrd="7" destOrd="0" presId="urn:microsoft.com/office/officeart/2005/8/layout/cycle2"/>
    <dgm:cxn modelId="{55DDD142-6794-47ED-8D3E-F46C0A0FE790}" type="presParOf" srcId="{B81E913C-E0FD-43AF-893C-DE994EF4BCDE}" destId="{A11D919D-8652-44AA-8DFD-C4B9B4505210}" srcOrd="0" destOrd="0" presId="urn:microsoft.com/office/officeart/2005/8/layout/cycle2"/>
    <dgm:cxn modelId="{5CA69AB5-A19B-4A68-A4F0-37BD9BA4F0CA}" type="presParOf" srcId="{7A45F994-317C-4C1E-8D25-DECD5E47DEF9}" destId="{10AE2765-B652-4465-A5EC-8E4A6AB1A62F}" srcOrd="8" destOrd="0" presId="urn:microsoft.com/office/officeart/2005/8/layout/cycle2"/>
    <dgm:cxn modelId="{5E213864-A0C7-44E4-8B2F-97D1063643C7}" type="presParOf" srcId="{7A45F994-317C-4C1E-8D25-DECD5E47DEF9}" destId="{C5049B06-4EFD-465E-BB44-255752444F30}" srcOrd="9" destOrd="0" presId="urn:microsoft.com/office/officeart/2005/8/layout/cycle2"/>
    <dgm:cxn modelId="{E695F6FC-6CFF-4396-B331-DD615F75F4B9}" type="presParOf" srcId="{C5049B06-4EFD-465E-BB44-255752444F30}" destId="{064B0CEB-5040-4EEC-AA63-22139E0FBA8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A4A4A-2689-4129-BB44-E7A9800CFED7}" type="doc">
      <dgm:prSet loTypeId="urn:microsoft.com/office/officeart/2008/layout/SquareAccentList" loCatId="list" qsTypeId="urn:microsoft.com/office/officeart/2005/8/quickstyle/simple5" qsCatId="simple" csTypeId="urn:microsoft.com/office/officeart/2005/8/colors/accent0_3" csCatId="mainScheme" phldr="1"/>
      <dgm:spPr/>
      <dgm:t>
        <a:bodyPr/>
        <a:lstStyle/>
        <a:p>
          <a:endParaRPr lang="en-CA"/>
        </a:p>
      </dgm:t>
    </dgm:pt>
    <dgm:pt modelId="{2165744A-84FD-4B83-AC05-0E3BFBEC197B}">
      <dgm:prSet phldrT="[Text]" custT="1"/>
      <dgm:spPr/>
      <dgm:t>
        <a:bodyPr/>
        <a:lstStyle/>
        <a:p>
          <a:pPr algn="ctr"/>
          <a:r>
            <a:rPr lang="fa-IR" sz="2000" b="1" dirty="0" smtClean="0">
              <a:cs typeface="B Nazanin" pitchFamily="2" charset="-78"/>
            </a:rPr>
            <a:t>مدل فرایندي خط‏مشی‏گذاری</a:t>
          </a:r>
          <a:endParaRPr lang="en-CA" sz="2000" b="1" dirty="0">
            <a:cs typeface="B Nazanin" pitchFamily="2" charset="-78"/>
          </a:endParaRPr>
        </a:p>
      </dgm:t>
    </dgm:pt>
    <dgm:pt modelId="{3E5D1EAE-0423-4A76-8873-9FDF12F33896}" type="parTrans" cxnId="{5D452A97-4D0F-4BAD-B97D-F6A0F664C00C}">
      <dgm:prSet/>
      <dgm:spPr/>
      <dgm:t>
        <a:bodyPr/>
        <a:lstStyle/>
        <a:p>
          <a:endParaRPr lang="en-CA" b="1">
            <a:cs typeface="B Nazanin" pitchFamily="2" charset="-78"/>
          </a:endParaRPr>
        </a:p>
      </dgm:t>
    </dgm:pt>
    <dgm:pt modelId="{013B669E-A3C2-4D9C-99A4-FC48F6BBE537}" type="sibTrans" cxnId="{5D452A97-4D0F-4BAD-B97D-F6A0F664C00C}">
      <dgm:prSet/>
      <dgm:spPr/>
      <dgm:t>
        <a:bodyPr/>
        <a:lstStyle/>
        <a:p>
          <a:endParaRPr lang="en-CA" b="1">
            <a:cs typeface="B Nazanin" pitchFamily="2" charset="-78"/>
          </a:endParaRPr>
        </a:p>
      </dgm:t>
    </dgm:pt>
    <dgm:pt modelId="{E10A87AE-38A3-476B-9556-D51CA8C8EFDC}">
      <dgm:prSet phldrT="[Text]"/>
      <dgm:spPr/>
      <dgm:t>
        <a:bodyPr/>
        <a:lstStyle/>
        <a:p>
          <a:r>
            <a:rPr lang="fa-IR" b="1" dirty="0" smtClean="0">
              <a:cs typeface="B Nazanin" pitchFamily="2" charset="-78"/>
            </a:rPr>
            <a:t>تعریف مساله و تنظیم فهرست صورت مسئله‏ها</a:t>
          </a:r>
          <a:endParaRPr lang="en-CA" b="1" dirty="0">
            <a:cs typeface="B Nazanin" pitchFamily="2" charset="-78"/>
          </a:endParaRPr>
        </a:p>
      </dgm:t>
    </dgm:pt>
    <dgm:pt modelId="{DE694454-19FE-4A84-BFD7-2AC315FA4361}" type="parTrans" cxnId="{0E536732-7AE0-429A-A3C7-241FE4FB9731}">
      <dgm:prSet/>
      <dgm:spPr/>
      <dgm:t>
        <a:bodyPr/>
        <a:lstStyle/>
        <a:p>
          <a:endParaRPr lang="en-CA" b="1">
            <a:cs typeface="B Nazanin" pitchFamily="2" charset="-78"/>
          </a:endParaRPr>
        </a:p>
      </dgm:t>
    </dgm:pt>
    <dgm:pt modelId="{028BC331-36CE-4088-95B4-45C019E83F2D}" type="sibTrans" cxnId="{0E536732-7AE0-429A-A3C7-241FE4FB9731}">
      <dgm:prSet/>
      <dgm:spPr/>
      <dgm:t>
        <a:bodyPr/>
        <a:lstStyle/>
        <a:p>
          <a:endParaRPr lang="en-CA" b="1">
            <a:cs typeface="B Nazanin" pitchFamily="2" charset="-78"/>
          </a:endParaRPr>
        </a:p>
      </dgm:t>
    </dgm:pt>
    <dgm:pt modelId="{22B4701D-E1DB-4E51-AE36-70968EDAC0FC}">
      <dgm:prSet phldrT="[Text]"/>
      <dgm:spPr/>
      <dgm:t>
        <a:bodyPr/>
        <a:lstStyle/>
        <a:p>
          <a:r>
            <a:rPr lang="fa-IR" b="1" dirty="0" smtClean="0">
              <a:cs typeface="B Nazanin" pitchFamily="2" charset="-78"/>
            </a:rPr>
            <a:t>تنظیم خطمشی</a:t>
          </a:r>
          <a:endParaRPr lang="en-CA" b="1" dirty="0">
            <a:cs typeface="B Nazanin" pitchFamily="2" charset="-78"/>
          </a:endParaRPr>
        </a:p>
      </dgm:t>
    </dgm:pt>
    <dgm:pt modelId="{7B3D1FCA-9B3F-4F80-B74A-EE2BDCE35030}" type="parTrans" cxnId="{C3766A04-119A-4C00-82D7-0905B6AA783A}">
      <dgm:prSet/>
      <dgm:spPr/>
      <dgm:t>
        <a:bodyPr/>
        <a:lstStyle/>
        <a:p>
          <a:endParaRPr lang="en-CA" b="1">
            <a:cs typeface="B Nazanin" pitchFamily="2" charset="-78"/>
          </a:endParaRPr>
        </a:p>
      </dgm:t>
    </dgm:pt>
    <dgm:pt modelId="{EBEACB57-4B2D-463E-9A7B-0F198A350513}" type="sibTrans" cxnId="{C3766A04-119A-4C00-82D7-0905B6AA783A}">
      <dgm:prSet/>
      <dgm:spPr/>
      <dgm:t>
        <a:bodyPr/>
        <a:lstStyle/>
        <a:p>
          <a:endParaRPr lang="en-CA" b="1">
            <a:cs typeface="B Nazanin" pitchFamily="2" charset="-78"/>
          </a:endParaRPr>
        </a:p>
      </dgm:t>
    </dgm:pt>
    <dgm:pt modelId="{91FD5541-C04A-439D-AE0E-D516401FA70A}">
      <dgm:prSet phldrT="[Text]"/>
      <dgm:spPr/>
      <dgm:t>
        <a:bodyPr/>
        <a:lstStyle/>
        <a:p>
          <a:r>
            <a:rPr lang="fa-IR" b="1" dirty="0" smtClean="0">
              <a:cs typeface="B Nazanin" pitchFamily="2" charset="-78"/>
            </a:rPr>
            <a:t>مشروعیت‏بخشی خط‏مشی</a:t>
          </a:r>
          <a:endParaRPr lang="en-CA" b="1" dirty="0">
            <a:cs typeface="B Nazanin" pitchFamily="2" charset="-78"/>
          </a:endParaRPr>
        </a:p>
      </dgm:t>
    </dgm:pt>
    <dgm:pt modelId="{7A5BEBAD-8764-4BC5-9695-082BBFE85C21}" type="parTrans" cxnId="{5A03266F-4621-41A8-87D0-4D7168894649}">
      <dgm:prSet/>
      <dgm:spPr/>
      <dgm:t>
        <a:bodyPr/>
        <a:lstStyle/>
        <a:p>
          <a:endParaRPr lang="en-CA" b="1">
            <a:cs typeface="B Nazanin" pitchFamily="2" charset="-78"/>
          </a:endParaRPr>
        </a:p>
      </dgm:t>
    </dgm:pt>
    <dgm:pt modelId="{FDE3BB3A-FBC8-47E8-A816-63143C427C5B}" type="sibTrans" cxnId="{5A03266F-4621-41A8-87D0-4D7168894649}">
      <dgm:prSet/>
      <dgm:spPr/>
      <dgm:t>
        <a:bodyPr/>
        <a:lstStyle/>
        <a:p>
          <a:endParaRPr lang="en-CA" b="1">
            <a:cs typeface="B Nazanin" pitchFamily="2" charset="-78"/>
          </a:endParaRPr>
        </a:p>
      </dgm:t>
    </dgm:pt>
    <dgm:pt modelId="{DE6A2DD7-0C0B-4DEF-B84E-176552F8F744}">
      <dgm:prSet phldrT="[Text]"/>
      <dgm:spPr/>
      <dgm:t>
        <a:bodyPr/>
        <a:lstStyle/>
        <a:p>
          <a:r>
            <a:rPr lang="fa-IR" b="1" dirty="0" smtClean="0">
              <a:cs typeface="B Nazanin" pitchFamily="2" charset="-78"/>
            </a:rPr>
            <a:t>اجرای خط‏مشی</a:t>
          </a:r>
          <a:endParaRPr lang="en-CA" b="1" dirty="0">
            <a:cs typeface="B Nazanin" pitchFamily="2" charset="-78"/>
          </a:endParaRPr>
        </a:p>
      </dgm:t>
    </dgm:pt>
    <dgm:pt modelId="{4FCFCCB9-E55E-41AB-A476-ECBA4EB51F04}" type="parTrans" cxnId="{8BAA4648-9C4E-403A-8C5F-E6A4C091C9AE}">
      <dgm:prSet/>
      <dgm:spPr/>
      <dgm:t>
        <a:bodyPr/>
        <a:lstStyle/>
        <a:p>
          <a:endParaRPr lang="en-CA" b="1">
            <a:cs typeface="B Nazanin" pitchFamily="2" charset="-78"/>
          </a:endParaRPr>
        </a:p>
      </dgm:t>
    </dgm:pt>
    <dgm:pt modelId="{2448C139-4E73-4A28-AA65-4A7B2CEB2A0B}" type="sibTrans" cxnId="{8BAA4648-9C4E-403A-8C5F-E6A4C091C9AE}">
      <dgm:prSet/>
      <dgm:spPr/>
      <dgm:t>
        <a:bodyPr/>
        <a:lstStyle/>
        <a:p>
          <a:endParaRPr lang="en-CA" b="1">
            <a:cs typeface="B Nazanin" pitchFamily="2" charset="-78"/>
          </a:endParaRPr>
        </a:p>
      </dgm:t>
    </dgm:pt>
    <dgm:pt modelId="{24BA6BA3-E814-4463-A5BD-B6FE9D9592A4}">
      <dgm:prSet phldrT="[Text]"/>
      <dgm:spPr/>
      <dgm:t>
        <a:bodyPr/>
        <a:lstStyle/>
        <a:p>
          <a:r>
            <a:rPr lang="fa-IR" b="1" dirty="0" smtClean="0">
              <a:cs typeface="B Nazanin" pitchFamily="2" charset="-78"/>
            </a:rPr>
            <a:t>ارزشیابی خط‏مشی</a:t>
          </a:r>
          <a:endParaRPr lang="en-CA" b="1" dirty="0">
            <a:cs typeface="B Nazanin" pitchFamily="2" charset="-78"/>
          </a:endParaRPr>
        </a:p>
      </dgm:t>
    </dgm:pt>
    <dgm:pt modelId="{06F0BFE7-AEFB-4AE2-A611-EB7A0B1B8414}" type="parTrans" cxnId="{F057D977-2BA2-4AC0-B177-C32B7287AF39}">
      <dgm:prSet/>
      <dgm:spPr/>
      <dgm:t>
        <a:bodyPr/>
        <a:lstStyle/>
        <a:p>
          <a:endParaRPr lang="en-CA" b="1">
            <a:cs typeface="B Nazanin" pitchFamily="2" charset="-78"/>
          </a:endParaRPr>
        </a:p>
      </dgm:t>
    </dgm:pt>
    <dgm:pt modelId="{0790FE03-2D27-49D9-BD6A-1D23EB41DA71}" type="sibTrans" cxnId="{F057D977-2BA2-4AC0-B177-C32B7287AF39}">
      <dgm:prSet/>
      <dgm:spPr/>
      <dgm:t>
        <a:bodyPr/>
        <a:lstStyle/>
        <a:p>
          <a:endParaRPr lang="en-CA" b="1">
            <a:cs typeface="B Nazanin" pitchFamily="2" charset="-78"/>
          </a:endParaRPr>
        </a:p>
      </dgm:t>
    </dgm:pt>
    <dgm:pt modelId="{F85E0DF6-76C9-4798-BB18-EDBD6417AF33}">
      <dgm:prSet phldrT="[Text]"/>
      <dgm:spPr/>
      <dgm:t>
        <a:bodyPr/>
        <a:lstStyle/>
        <a:p>
          <a:pPr algn="l" rtl="1"/>
          <a:r>
            <a:rPr lang="fa-IR" b="1" dirty="0" smtClean="0">
              <a:cs typeface="B Nazanin" pitchFamily="2" charset="-78"/>
            </a:rPr>
            <a:t>ارزشیابی خط‏مشی</a:t>
          </a:r>
          <a:endParaRPr lang="en-CA" b="1" dirty="0">
            <a:cs typeface="B Nazanin" pitchFamily="2" charset="-78"/>
          </a:endParaRPr>
        </a:p>
      </dgm:t>
    </dgm:pt>
    <dgm:pt modelId="{F089F0EB-3112-4D7A-BFB4-287B1ACC187B}" type="parTrans" cxnId="{1D241896-AE60-4B43-9B34-0C2220DD87DC}">
      <dgm:prSet/>
      <dgm:spPr/>
      <dgm:t>
        <a:bodyPr/>
        <a:lstStyle/>
        <a:p>
          <a:pPr rtl="1"/>
          <a:endParaRPr lang="fa-IR" b="1"/>
        </a:p>
      </dgm:t>
    </dgm:pt>
    <dgm:pt modelId="{8FC05240-157C-4AC7-9240-A13E60585D44}" type="sibTrans" cxnId="{1D241896-AE60-4B43-9B34-0C2220DD87DC}">
      <dgm:prSet/>
      <dgm:spPr/>
      <dgm:t>
        <a:bodyPr/>
        <a:lstStyle/>
        <a:p>
          <a:pPr rtl="1"/>
          <a:endParaRPr lang="fa-IR" b="1"/>
        </a:p>
      </dgm:t>
    </dgm:pt>
    <dgm:pt modelId="{07AAF449-C76A-4A7B-A4DE-75EE9BC151F4}" type="pres">
      <dgm:prSet presAssocID="{62EA4A4A-2689-4129-BB44-E7A9800CFED7}" presName="layout" presStyleCnt="0">
        <dgm:presLayoutVars>
          <dgm:chMax/>
          <dgm:chPref/>
          <dgm:dir/>
          <dgm:resizeHandles/>
        </dgm:presLayoutVars>
      </dgm:prSet>
      <dgm:spPr/>
      <dgm:t>
        <a:bodyPr/>
        <a:lstStyle/>
        <a:p>
          <a:pPr rtl="1"/>
          <a:endParaRPr lang="fa-IR"/>
        </a:p>
      </dgm:t>
    </dgm:pt>
    <dgm:pt modelId="{AB33145F-5FBB-4078-BF14-6DC978C1849D}" type="pres">
      <dgm:prSet presAssocID="{2165744A-84FD-4B83-AC05-0E3BFBEC197B}" presName="root" presStyleCnt="0">
        <dgm:presLayoutVars>
          <dgm:chMax/>
          <dgm:chPref/>
        </dgm:presLayoutVars>
      </dgm:prSet>
      <dgm:spPr/>
    </dgm:pt>
    <dgm:pt modelId="{EFBC90C6-ED06-4E2D-800B-7188535DD691}" type="pres">
      <dgm:prSet presAssocID="{2165744A-84FD-4B83-AC05-0E3BFBEC197B}" presName="rootComposite" presStyleCnt="0">
        <dgm:presLayoutVars/>
      </dgm:prSet>
      <dgm:spPr/>
    </dgm:pt>
    <dgm:pt modelId="{347C3FC2-5025-4E4D-927A-46EABF0C5532}" type="pres">
      <dgm:prSet presAssocID="{2165744A-84FD-4B83-AC05-0E3BFBEC197B}" presName="ParentAccent" presStyleLbl="alignNode1" presStyleIdx="0" presStyleCnt="1"/>
      <dgm:spPr/>
    </dgm:pt>
    <dgm:pt modelId="{73B73486-ACC9-4841-B23F-C282B21991A9}" type="pres">
      <dgm:prSet presAssocID="{2165744A-84FD-4B83-AC05-0E3BFBEC197B}" presName="ParentSmallAccent" presStyleLbl="fgAcc1" presStyleIdx="0" presStyleCnt="1"/>
      <dgm:spPr/>
    </dgm:pt>
    <dgm:pt modelId="{BCC54A8B-1AA7-4842-9597-4CE15BD82ED7}" type="pres">
      <dgm:prSet presAssocID="{2165744A-84FD-4B83-AC05-0E3BFBEC197B}" presName="Parent" presStyleLbl="revTx" presStyleIdx="0" presStyleCnt="7">
        <dgm:presLayoutVars>
          <dgm:chMax/>
          <dgm:chPref val="4"/>
          <dgm:bulletEnabled val="1"/>
        </dgm:presLayoutVars>
      </dgm:prSet>
      <dgm:spPr/>
      <dgm:t>
        <a:bodyPr/>
        <a:lstStyle/>
        <a:p>
          <a:endParaRPr lang="en-CA"/>
        </a:p>
      </dgm:t>
    </dgm:pt>
    <dgm:pt modelId="{DDC86172-45F7-46AA-AE61-8C0D8ECE4FC0}" type="pres">
      <dgm:prSet presAssocID="{2165744A-84FD-4B83-AC05-0E3BFBEC197B}" presName="childShape" presStyleCnt="0">
        <dgm:presLayoutVars>
          <dgm:chMax val="0"/>
          <dgm:chPref val="0"/>
        </dgm:presLayoutVars>
      </dgm:prSet>
      <dgm:spPr/>
    </dgm:pt>
    <dgm:pt modelId="{FA89A953-B418-4297-9CED-1BBAD63D5237}" type="pres">
      <dgm:prSet presAssocID="{E10A87AE-38A3-476B-9556-D51CA8C8EFDC}" presName="childComposite" presStyleCnt="0">
        <dgm:presLayoutVars>
          <dgm:chMax val="0"/>
          <dgm:chPref val="0"/>
        </dgm:presLayoutVars>
      </dgm:prSet>
      <dgm:spPr/>
    </dgm:pt>
    <dgm:pt modelId="{B114BCCB-9D20-4A83-B349-E3B5A343476B}" type="pres">
      <dgm:prSet presAssocID="{E10A87AE-38A3-476B-9556-D51CA8C8EFDC}" presName="ChildAccent" presStyleLbl="solidFgAcc1" presStyleIdx="0" presStyleCnt="6"/>
      <dgm:spPr/>
    </dgm:pt>
    <dgm:pt modelId="{F1151EB1-EAA4-444D-A329-131DD1598DE2}" type="pres">
      <dgm:prSet presAssocID="{E10A87AE-38A3-476B-9556-D51CA8C8EFDC}" presName="Child" presStyleLbl="revTx" presStyleIdx="1" presStyleCnt="7">
        <dgm:presLayoutVars>
          <dgm:chMax val="0"/>
          <dgm:chPref val="0"/>
          <dgm:bulletEnabled val="1"/>
        </dgm:presLayoutVars>
      </dgm:prSet>
      <dgm:spPr/>
      <dgm:t>
        <a:bodyPr/>
        <a:lstStyle/>
        <a:p>
          <a:endParaRPr lang="en-CA"/>
        </a:p>
      </dgm:t>
    </dgm:pt>
    <dgm:pt modelId="{C9430490-9119-42E7-B9DF-5FC82354451C}" type="pres">
      <dgm:prSet presAssocID="{22B4701D-E1DB-4E51-AE36-70968EDAC0FC}" presName="childComposite" presStyleCnt="0">
        <dgm:presLayoutVars>
          <dgm:chMax val="0"/>
          <dgm:chPref val="0"/>
        </dgm:presLayoutVars>
      </dgm:prSet>
      <dgm:spPr/>
    </dgm:pt>
    <dgm:pt modelId="{883AA4E0-C05B-4EA9-8DDD-56EE80D3809C}" type="pres">
      <dgm:prSet presAssocID="{22B4701D-E1DB-4E51-AE36-70968EDAC0FC}" presName="ChildAccent" presStyleLbl="solidFgAcc1" presStyleIdx="1" presStyleCnt="6"/>
      <dgm:spPr/>
    </dgm:pt>
    <dgm:pt modelId="{79010EC1-C550-4F06-902C-41794871DACC}" type="pres">
      <dgm:prSet presAssocID="{22B4701D-E1DB-4E51-AE36-70968EDAC0FC}" presName="Child" presStyleLbl="revTx" presStyleIdx="2" presStyleCnt="7">
        <dgm:presLayoutVars>
          <dgm:chMax val="0"/>
          <dgm:chPref val="0"/>
          <dgm:bulletEnabled val="1"/>
        </dgm:presLayoutVars>
      </dgm:prSet>
      <dgm:spPr/>
      <dgm:t>
        <a:bodyPr/>
        <a:lstStyle/>
        <a:p>
          <a:pPr rtl="1"/>
          <a:endParaRPr lang="fa-IR"/>
        </a:p>
      </dgm:t>
    </dgm:pt>
    <dgm:pt modelId="{34848793-F6CB-42E1-AD47-3C212274FB22}" type="pres">
      <dgm:prSet presAssocID="{91FD5541-C04A-439D-AE0E-D516401FA70A}" presName="childComposite" presStyleCnt="0">
        <dgm:presLayoutVars>
          <dgm:chMax val="0"/>
          <dgm:chPref val="0"/>
        </dgm:presLayoutVars>
      </dgm:prSet>
      <dgm:spPr/>
    </dgm:pt>
    <dgm:pt modelId="{00294B5A-4927-4199-9924-EBCC7CB3DEAC}" type="pres">
      <dgm:prSet presAssocID="{91FD5541-C04A-439D-AE0E-D516401FA70A}" presName="ChildAccent" presStyleLbl="solidFgAcc1" presStyleIdx="2" presStyleCnt="6"/>
      <dgm:spPr/>
    </dgm:pt>
    <dgm:pt modelId="{8F95B588-16F0-4A1B-9B84-0A4C11C6A56F}" type="pres">
      <dgm:prSet presAssocID="{91FD5541-C04A-439D-AE0E-D516401FA70A}" presName="Child" presStyleLbl="revTx" presStyleIdx="3" presStyleCnt="7">
        <dgm:presLayoutVars>
          <dgm:chMax val="0"/>
          <dgm:chPref val="0"/>
          <dgm:bulletEnabled val="1"/>
        </dgm:presLayoutVars>
      </dgm:prSet>
      <dgm:spPr/>
      <dgm:t>
        <a:bodyPr/>
        <a:lstStyle/>
        <a:p>
          <a:endParaRPr lang="en-CA"/>
        </a:p>
      </dgm:t>
    </dgm:pt>
    <dgm:pt modelId="{0E1D405C-DBF6-405D-8C6B-885C719E320E}" type="pres">
      <dgm:prSet presAssocID="{DE6A2DD7-0C0B-4DEF-B84E-176552F8F744}" presName="childComposite" presStyleCnt="0">
        <dgm:presLayoutVars>
          <dgm:chMax val="0"/>
          <dgm:chPref val="0"/>
        </dgm:presLayoutVars>
      </dgm:prSet>
      <dgm:spPr/>
    </dgm:pt>
    <dgm:pt modelId="{F535EF9E-94D2-4A5A-B61A-1296CBCF88B6}" type="pres">
      <dgm:prSet presAssocID="{DE6A2DD7-0C0B-4DEF-B84E-176552F8F744}" presName="ChildAccent" presStyleLbl="solidFgAcc1" presStyleIdx="3" presStyleCnt="6"/>
      <dgm:spPr/>
    </dgm:pt>
    <dgm:pt modelId="{DD53F594-2264-400B-A665-B2A6C2C616B5}" type="pres">
      <dgm:prSet presAssocID="{DE6A2DD7-0C0B-4DEF-B84E-176552F8F744}" presName="Child" presStyleLbl="revTx" presStyleIdx="4" presStyleCnt="7">
        <dgm:presLayoutVars>
          <dgm:chMax val="0"/>
          <dgm:chPref val="0"/>
          <dgm:bulletEnabled val="1"/>
        </dgm:presLayoutVars>
      </dgm:prSet>
      <dgm:spPr/>
      <dgm:t>
        <a:bodyPr/>
        <a:lstStyle/>
        <a:p>
          <a:pPr rtl="1"/>
          <a:endParaRPr lang="fa-IR"/>
        </a:p>
      </dgm:t>
    </dgm:pt>
    <dgm:pt modelId="{32E3A41C-864A-4284-B364-419CEC20D157}" type="pres">
      <dgm:prSet presAssocID="{24BA6BA3-E814-4463-A5BD-B6FE9D9592A4}" presName="childComposite" presStyleCnt="0">
        <dgm:presLayoutVars>
          <dgm:chMax val="0"/>
          <dgm:chPref val="0"/>
        </dgm:presLayoutVars>
      </dgm:prSet>
      <dgm:spPr/>
    </dgm:pt>
    <dgm:pt modelId="{9D2EF540-26FD-4668-BD66-EBE8D9E1F8C1}" type="pres">
      <dgm:prSet presAssocID="{24BA6BA3-E814-4463-A5BD-B6FE9D9592A4}" presName="ChildAccent" presStyleLbl="solidFgAcc1" presStyleIdx="4" presStyleCnt="6" custLinFactNeighborX="-354" custLinFactNeighborY="-51"/>
      <dgm:spPr/>
    </dgm:pt>
    <dgm:pt modelId="{B1E9B1FF-7C8B-4BD9-AAED-BFA278CD7C4B}" type="pres">
      <dgm:prSet presAssocID="{24BA6BA3-E814-4463-A5BD-B6FE9D9592A4}" presName="Child" presStyleLbl="revTx" presStyleIdx="5" presStyleCnt="7">
        <dgm:presLayoutVars>
          <dgm:chMax val="0"/>
          <dgm:chPref val="0"/>
          <dgm:bulletEnabled val="1"/>
        </dgm:presLayoutVars>
      </dgm:prSet>
      <dgm:spPr/>
      <dgm:t>
        <a:bodyPr/>
        <a:lstStyle/>
        <a:p>
          <a:pPr rtl="1"/>
          <a:endParaRPr lang="fa-IR"/>
        </a:p>
      </dgm:t>
    </dgm:pt>
    <dgm:pt modelId="{79B09A11-4540-46BB-9CAB-AE9065F525B2}" type="pres">
      <dgm:prSet presAssocID="{F85E0DF6-76C9-4798-BB18-EDBD6417AF33}" presName="childComposite" presStyleCnt="0">
        <dgm:presLayoutVars>
          <dgm:chMax val="0"/>
          <dgm:chPref val="0"/>
        </dgm:presLayoutVars>
      </dgm:prSet>
      <dgm:spPr/>
    </dgm:pt>
    <dgm:pt modelId="{6A493F02-4339-40AC-B594-12E73838D0AF}" type="pres">
      <dgm:prSet presAssocID="{F85E0DF6-76C9-4798-BB18-EDBD6417AF33}" presName="ChildAccent" presStyleLbl="solidFgAcc1" presStyleIdx="5" presStyleCnt="6"/>
      <dgm:spPr/>
    </dgm:pt>
    <dgm:pt modelId="{9B549DD3-1D2E-429C-B1EA-8AEFECBF2749}" type="pres">
      <dgm:prSet presAssocID="{F85E0DF6-76C9-4798-BB18-EDBD6417AF33}" presName="Child" presStyleLbl="revTx" presStyleIdx="6" presStyleCnt="7">
        <dgm:presLayoutVars>
          <dgm:chMax val="0"/>
          <dgm:chPref val="0"/>
          <dgm:bulletEnabled val="1"/>
        </dgm:presLayoutVars>
      </dgm:prSet>
      <dgm:spPr/>
      <dgm:t>
        <a:bodyPr/>
        <a:lstStyle/>
        <a:p>
          <a:pPr rtl="1"/>
          <a:endParaRPr lang="fa-IR"/>
        </a:p>
      </dgm:t>
    </dgm:pt>
  </dgm:ptLst>
  <dgm:cxnLst>
    <dgm:cxn modelId="{399BCBEE-EF6C-4DB2-B756-B07F7A2E512F}" type="presOf" srcId="{24BA6BA3-E814-4463-A5BD-B6FE9D9592A4}" destId="{B1E9B1FF-7C8B-4BD9-AAED-BFA278CD7C4B}" srcOrd="0" destOrd="0" presId="urn:microsoft.com/office/officeart/2008/layout/SquareAccentList"/>
    <dgm:cxn modelId="{1D241896-AE60-4B43-9B34-0C2220DD87DC}" srcId="{2165744A-84FD-4B83-AC05-0E3BFBEC197B}" destId="{F85E0DF6-76C9-4798-BB18-EDBD6417AF33}" srcOrd="5" destOrd="0" parTransId="{F089F0EB-3112-4D7A-BFB4-287B1ACC187B}" sibTransId="{8FC05240-157C-4AC7-9240-A13E60585D44}"/>
    <dgm:cxn modelId="{5129DE83-74CA-4C52-92A1-725AF41DCFA5}" type="presOf" srcId="{DE6A2DD7-0C0B-4DEF-B84E-176552F8F744}" destId="{DD53F594-2264-400B-A665-B2A6C2C616B5}" srcOrd="0" destOrd="0" presId="urn:microsoft.com/office/officeart/2008/layout/SquareAccentList"/>
    <dgm:cxn modelId="{4E2A6B64-8F95-456B-BDE8-D0DCDE344CF8}" type="presOf" srcId="{2165744A-84FD-4B83-AC05-0E3BFBEC197B}" destId="{BCC54A8B-1AA7-4842-9597-4CE15BD82ED7}" srcOrd="0" destOrd="0" presId="urn:microsoft.com/office/officeart/2008/layout/SquareAccentList"/>
    <dgm:cxn modelId="{99083462-D18A-4E12-9500-D162759CA26C}" type="presOf" srcId="{62EA4A4A-2689-4129-BB44-E7A9800CFED7}" destId="{07AAF449-C76A-4A7B-A4DE-75EE9BC151F4}" srcOrd="0" destOrd="0" presId="urn:microsoft.com/office/officeart/2008/layout/SquareAccentList"/>
    <dgm:cxn modelId="{C3766A04-119A-4C00-82D7-0905B6AA783A}" srcId="{2165744A-84FD-4B83-AC05-0E3BFBEC197B}" destId="{22B4701D-E1DB-4E51-AE36-70968EDAC0FC}" srcOrd="1" destOrd="0" parTransId="{7B3D1FCA-9B3F-4F80-B74A-EE2BDCE35030}" sibTransId="{EBEACB57-4B2D-463E-9A7B-0F198A350513}"/>
    <dgm:cxn modelId="{0E536732-7AE0-429A-A3C7-241FE4FB9731}" srcId="{2165744A-84FD-4B83-AC05-0E3BFBEC197B}" destId="{E10A87AE-38A3-476B-9556-D51CA8C8EFDC}" srcOrd="0" destOrd="0" parTransId="{DE694454-19FE-4A84-BFD7-2AC315FA4361}" sibTransId="{028BC331-36CE-4088-95B4-45C019E83F2D}"/>
    <dgm:cxn modelId="{5A03266F-4621-41A8-87D0-4D7168894649}" srcId="{2165744A-84FD-4B83-AC05-0E3BFBEC197B}" destId="{91FD5541-C04A-439D-AE0E-D516401FA70A}" srcOrd="2" destOrd="0" parTransId="{7A5BEBAD-8764-4BC5-9695-082BBFE85C21}" sibTransId="{FDE3BB3A-FBC8-47E8-A816-63143C427C5B}"/>
    <dgm:cxn modelId="{763A4EC8-02CB-40EA-B4A7-94128E9550A2}" type="presOf" srcId="{E10A87AE-38A3-476B-9556-D51CA8C8EFDC}" destId="{F1151EB1-EAA4-444D-A329-131DD1598DE2}" srcOrd="0" destOrd="0" presId="urn:microsoft.com/office/officeart/2008/layout/SquareAccentList"/>
    <dgm:cxn modelId="{C7A8232D-C522-4B06-B25D-44AC126F1678}" type="presOf" srcId="{22B4701D-E1DB-4E51-AE36-70968EDAC0FC}" destId="{79010EC1-C550-4F06-902C-41794871DACC}" srcOrd="0" destOrd="0" presId="urn:microsoft.com/office/officeart/2008/layout/SquareAccentList"/>
    <dgm:cxn modelId="{900D88EE-A962-4465-9884-C15A57B0600D}" type="presOf" srcId="{F85E0DF6-76C9-4798-BB18-EDBD6417AF33}" destId="{9B549DD3-1D2E-429C-B1EA-8AEFECBF2749}" srcOrd="0" destOrd="0" presId="urn:microsoft.com/office/officeart/2008/layout/SquareAccentList"/>
    <dgm:cxn modelId="{F057D977-2BA2-4AC0-B177-C32B7287AF39}" srcId="{2165744A-84FD-4B83-AC05-0E3BFBEC197B}" destId="{24BA6BA3-E814-4463-A5BD-B6FE9D9592A4}" srcOrd="4" destOrd="0" parTransId="{06F0BFE7-AEFB-4AE2-A611-EB7A0B1B8414}" sibTransId="{0790FE03-2D27-49D9-BD6A-1D23EB41DA71}"/>
    <dgm:cxn modelId="{4FE0C18A-2857-42A3-8315-1D0426F1CAA9}" type="presOf" srcId="{91FD5541-C04A-439D-AE0E-D516401FA70A}" destId="{8F95B588-16F0-4A1B-9B84-0A4C11C6A56F}" srcOrd="0" destOrd="0" presId="urn:microsoft.com/office/officeart/2008/layout/SquareAccentList"/>
    <dgm:cxn modelId="{5D452A97-4D0F-4BAD-B97D-F6A0F664C00C}" srcId="{62EA4A4A-2689-4129-BB44-E7A9800CFED7}" destId="{2165744A-84FD-4B83-AC05-0E3BFBEC197B}" srcOrd="0" destOrd="0" parTransId="{3E5D1EAE-0423-4A76-8873-9FDF12F33896}" sibTransId="{013B669E-A3C2-4D9C-99A4-FC48F6BBE537}"/>
    <dgm:cxn modelId="{8BAA4648-9C4E-403A-8C5F-E6A4C091C9AE}" srcId="{2165744A-84FD-4B83-AC05-0E3BFBEC197B}" destId="{DE6A2DD7-0C0B-4DEF-B84E-176552F8F744}" srcOrd="3" destOrd="0" parTransId="{4FCFCCB9-E55E-41AB-A476-ECBA4EB51F04}" sibTransId="{2448C139-4E73-4A28-AA65-4A7B2CEB2A0B}"/>
    <dgm:cxn modelId="{CB300972-9C5A-49E8-94C6-A6321A456599}" type="presParOf" srcId="{07AAF449-C76A-4A7B-A4DE-75EE9BC151F4}" destId="{AB33145F-5FBB-4078-BF14-6DC978C1849D}" srcOrd="0" destOrd="0" presId="urn:microsoft.com/office/officeart/2008/layout/SquareAccentList"/>
    <dgm:cxn modelId="{4BFB4300-1762-4E31-B0F0-A8E554B8F049}" type="presParOf" srcId="{AB33145F-5FBB-4078-BF14-6DC978C1849D}" destId="{EFBC90C6-ED06-4E2D-800B-7188535DD691}" srcOrd="0" destOrd="0" presId="urn:microsoft.com/office/officeart/2008/layout/SquareAccentList"/>
    <dgm:cxn modelId="{53072DB2-B0E3-4355-9B33-367766B2B27D}" type="presParOf" srcId="{EFBC90C6-ED06-4E2D-800B-7188535DD691}" destId="{347C3FC2-5025-4E4D-927A-46EABF0C5532}" srcOrd="0" destOrd="0" presId="urn:microsoft.com/office/officeart/2008/layout/SquareAccentList"/>
    <dgm:cxn modelId="{E3E3C602-EC36-4165-BECE-38F607947D63}" type="presParOf" srcId="{EFBC90C6-ED06-4E2D-800B-7188535DD691}" destId="{73B73486-ACC9-4841-B23F-C282B21991A9}" srcOrd="1" destOrd="0" presId="urn:microsoft.com/office/officeart/2008/layout/SquareAccentList"/>
    <dgm:cxn modelId="{2CD009EB-ED44-4D6F-8CE3-8950294088EF}" type="presParOf" srcId="{EFBC90C6-ED06-4E2D-800B-7188535DD691}" destId="{BCC54A8B-1AA7-4842-9597-4CE15BD82ED7}" srcOrd="2" destOrd="0" presId="urn:microsoft.com/office/officeart/2008/layout/SquareAccentList"/>
    <dgm:cxn modelId="{9A0FD1C9-C5B8-49D7-AAA2-5693930A5C0E}" type="presParOf" srcId="{AB33145F-5FBB-4078-BF14-6DC978C1849D}" destId="{DDC86172-45F7-46AA-AE61-8C0D8ECE4FC0}" srcOrd="1" destOrd="0" presId="urn:microsoft.com/office/officeart/2008/layout/SquareAccentList"/>
    <dgm:cxn modelId="{43E5C95A-792B-4241-ADFC-B1035917D7D3}" type="presParOf" srcId="{DDC86172-45F7-46AA-AE61-8C0D8ECE4FC0}" destId="{FA89A953-B418-4297-9CED-1BBAD63D5237}" srcOrd="0" destOrd="0" presId="urn:microsoft.com/office/officeart/2008/layout/SquareAccentList"/>
    <dgm:cxn modelId="{F651BF9C-F6C7-4F96-AB76-C6303797A2E9}" type="presParOf" srcId="{FA89A953-B418-4297-9CED-1BBAD63D5237}" destId="{B114BCCB-9D20-4A83-B349-E3B5A343476B}" srcOrd="0" destOrd="0" presId="urn:microsoft.com/office/officeart/2008/layout/SquareAccentList"/>
    <dgm:cxn modelId="{52B6F7FE-9352-40A2-AD4A-D1F5DA34A3A0}" type="presParOf" srcId="{FA89A953-B418-4297-9CED-1BBAD63D5237}" destId="{F1151EB1-EAA4-444D-A329-131DD1598DE2}" srcOrd="1" destOrd="0" presId="urn:microsoft.com/office/officeart/2008/layout/SquareAccentList"/>
    <dgm:cxn modelId="{FC540CD1-8379-44DC-B3A8-7ECABB95B70D}" type="presParOf" srcId="{DDC86172-45F7-46AA-AE61-8C0D8ECE4FC0}" destId="{C9430490-9119-42E7-B9DF-5FC82354451C}" srcOrd="1" destOrd="0" presId="urn:microsoft.com/office/officeart/2008/layout/SquareAccentList"/>
    <dgm:cxn modelId="{4644100E-826E-4F6B-AA00-0653DB82CD30}" type="presParOf" srcId="{C9430490-9119-42E7-B9DF-5FC82354451C}" destId="{883AA4E0-C05B-4EA9-8DDD-56EE80D3809C}" srcOrd="0" destOrd="0" presId="urn:microsoft.com/office/officeart/2008/layout/SquareAccentList"/>
    <dgm:cxn modelId="{422BF654-1476-49C8-B77D-D0D0A0FF188F}" type="presParOf" srcId="{C9430490-9119-42E7-B9DF-5FC82354451C}" destId="{79010EC1-C550-4F06-902C-41794871DACC}" srcOrd="1" destOrd="0" presId="urn:microsoft.com/office/officeart/2008/layout/SquareAccentList"/>
    <dgm:cxn modelId="{09660092-EDA5-4DEF-BBCD-1512DF9E87BB}" type="presParOf" srcId="{DDC86172-45F7-46AA-AE61-8C0D8ECE4FC0}" destId="{34848793-F6CB-42E1-AD47-3C212274FB22}" srcOrd="2" destOrd="0" presId="urn:microsoft.com/office/officeart/2008/layout/SquareAccentList"/>
    <dgm:cxn modelId="{34B10BDC-C8F4-4C85-83B6-E446612E158D}" type="presParOf" srcId="{34848793-F6CB-42E1-AD47-3C212274FB22}" destId="{00294B5A-4927-4199-9924-EBCC7CB3DEAC}" srcOrd="0" destOrd="0" presId="urn:microsoft.com/office/officeart/2008/layout/SquareAccentList"/>
    <dgm:cxn modelId="{B326C84E-46A2-4F1E-ADB6-C214142660B8}" type="presParOf" srcId="{34848793-F6CB-42E1-AD47-3C212274FB22}" destId="{8F95B588-16F0-4A1B-9B84-0A4C11C6A56F}" srcOrd="1" destOrd="0" presId="urn:microsoft.com/office/officeart/2008/layout/SquareAccentList"/>
    <dgm:cxn modelId="{398DFDFE-C965-45CF-8091-B5D8C1359EE7}" type="presParOf" srcId="{DDC86172-45F7-46AA-AE61-8C0D8ECE4FC0}" destId="{0E1D405C-DBF6-405D-8C6B-885C719E320E}" srcOrd="3" destOrd="0" presId="urn:microsoft.com/office/officeart/2008/layout/SquareAccentList"/>
    <dgm:cxn modelId="{77B1355D-FCC0-4996-8606-9C641E430287}" type="presParOf" srcId="{0E1D405C-DBF6-405D-8C6B-885C719E320E}" destId="{F535EF9E-94D2-4A5A-B61A-1296CBCF88B6}" srcOrd="0" destOrd="0" presId="urn:microsoft.com/office/officeart/2008/layout/SquareAccentList"/>
    <dgm:cxn modelId="{6CB8308D-1571-4E3F-BAC5-DBAC47B2C178}" type="presParOf" srcId="{0E1D405C-DBF6-405D-8C6B-885C719E320E}" destId="{DD53F594-2264-400B-A665-B2A6C2C616B5}" srcOrd="1" destOrd="0" presId="urn:microsoft.com/office/officeart/2008/layout/SquareAccentList"/>
    <dgm:cxn modelId="{DE8E966A-239E-4025-B1A6-EDC52C37837A}" type="presParOf" srcId="{DDC86172-45F7-46AA-AE61-8C0D8ECE4FC0}" destId="{32E3A41C-864A-4284-B364-419CEC20D157}" srcOrd="4" destOrd="0" presId="urn:microsoft.com/office/officeart/2008/layout/SquareAccentList"/>
    <dgm:cxn modelId="{C063E191-49E1-4144-874C-A76BF0928658}" type="presParOf" srcId="{32E3A41C-864A-4284-B364-419CEC20D157}" destId="{9D2EF540-26FD-4668-BD66-EBE8D9E1F8C1}" srcOrd="0" destOrd="0" presId="urn:microsoft.com/office/officeart/2008/layout/SquareAccentList"/>
    <dgm:cxn modelId="{25FC4EC2-E32C-4965-8BAA-14D90BF218F0}" type="presParOf" srcId="{32E3A41C-864A-4284-B364-419CEC20D157}" destId="{B1E9B1FF-7C8B-4BD9-AAED-BFA278CD7C4B}" srcOrd="1" destOrd="0" presId="urn:microsoft.com/office/officeart/2008/layout/SquareAccentList"/>
    <dgm:cxn modelId="{2F7CA77B-03DE-4366-94A5-D7EA3D74516F}" type="presParOf" srcId="{DDC86172-45F7-46AA-AE61-8C0D8ECE4FC0}" destId="{79B09A11-4540-46BB-9CAB-AE9065F525B2}" srcOrd="5" destOrd="0" presId="urn:microsoft.com/office/officeart/2008/layout/SquareAccentList"/>
    <dgm:cxn modelId="{370FA254-2932-4335-9AB5-B9DB92D19F1E}" type="presParOf" srcId="{79B09A11-4540-46BB-9CAB-AE9065F525B2}" destId="{6A493F02-4339-40AC-B594-12E73838D0AF}" srcOrd="0" destOrd="0" presId="urn:microsoft.com/office/officeart/2008/layout/SquareAccentList"/>
    <dgm:cxn modelId="{2AEFBB4C-F9E0-4521-A5B4-18B2003FD5CE}" type="presParOf" srcId="{79B09A11-4540-46BB-9CAB-AE9065F525B2}" destId="{9B549DD3-1D2E-429C-B1EA-8AEFECBF2749}"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FB965-037B-4C67-A762-747D0E4CFCD7}" type="doc">
      <dgm:prSet loTypeId="urn:microsoft.com/office/officeart/2008/layout/SquareAccentList" loCatId="list" qsTypeId="urn:microsoft.com/office/officeart/2005/8/quickstyle/simple5" qsCatId="simple" csTypeId="urn:microsoft.com/office/officeart/2005/8/colors/accent0_3" csCatId="mainScheme" phldr="1"/>
      <dgm:spPr/>
      <dgm:t>
        <a:bodyPr/>
        <a:lstStyle/>
        <a:p>
          <a:endParaRPr lang="en-CA"/>
        </a:p>
      </dgm:t>
    </dgm:pt>
    <dgm:pt modelId="{F5D30D4C-FB51-493C-9593-CE600AEB6DC0}">
      <dgm:prSet phldrT="[Text]" custT="1"/>
      <dgm:spPr/>
      <dgm:t>
        <a:bodyPr/>
        <a:lstStyle/>
        <a:p>
          <a:pPr algn="r" rtl="1"/>
          <a:r>
            <a:rPr lang="fa-IR" sz="2000" b="1" dirty="0" smtClean="0">
              <a:cs typeface="B Nazanin" pitchFamily="2" charset="-78"/>
            </a:rPr>
            <a:t>فرایندهاي جاری خط‌مشي‌گذاري در کمیسیون انرژی</a:t>
          </a:r>
          <a:endParaRPr lang="en-CA" sz="2000" b="1" dirty="0">
            <a:cs typeface="B Nazanin" pitchFamily="2" charset="-78"/>
          </a:endParaRPr>
        </a:p>
      </dgm:t>
    </dgm:pt>
    <dgm:pt modelId="{68667AA5-68D2-496A-89C2-554AC7FEBE7D}" type="parTrans" cxnId="{AF456EF1-98DE-4CD8-8982-C83719064797}">
      <dgm:prSet/>
      <dgm:spPr/>
      <dgm:t>
        <a:bodyPr/>
        <a:lstStyle/>
        <a:p>
          <a:pPr algn="r" rtl="1"/>
          <a:endParaRPr lang="en-CA" sz="1400">
            <a:cs typeface="B Nazanin" pitchFamily="2" charset="-78"/>
          </a:endParaRPr>
        </a:p>
      </dgm:t>
    </dgm:pt>
    <dgm:pt modelId="{6CB756D6-0D75-48C3-930F-7C7F54B8E603}" type="sibTrans" cxnId="{AF456EF1-98DE-4CD8-8982-C83719064797}">
      <dgm:prSet/>
      <dgm:spPr/>
      <dgm:t>
        <a:bodyPr/>
        <a:lstStyle/>
        <a:p>
          <a:pPr algn="r" rtl="1"/>
          <a:endParaRPr lang="en-CA" sz="1400">
            <a:cs typeface="B Nazanin" pitchFamily="2" charset="-78"/>
          </a:endParaRPr>
        </a:p>
      </dgm:t>
    </dgm:pt>
    <dgm:pt modelId="{6172A510-5656-4CD4-9065-3279FFB9B410}">
      <dgm:prSet phldrT="[Text]" custT="1"/>
      <dgm:spPr/>
      <dgm:t>
        <a:bodyPr/>
        <a:lstStyle/>
        <a:p>
          <a:pPr algn="r" rtl="1"/>
          <a:r>
            <a:rPr lang="fa-IR" sz="1400" b="1" dirty="0" smtClean="0">
              <a:cs typeface="B Nazanin" pitchFamily="2" charset="-78"/>
            </a:rPr>
            <a:t>تعیین الویت‏های پژوهش و فناوری حوزه انرژی </a:t>
          </a:r>
          <a:endParaRPr lang="en-CA" sz="1400" b="1" dirty="0">
            <a:cs typeface="B Nazanin" pitchFamily="2" charset="-78"/>
          </a:endParaRPr>
        </a:p>
      </dgm:t>
    </dgm:pt>
    <dgm:pt modelId="{D77B55D4-5661-436A-8160-8B73DACCD14F}" type="parTrans" cxnId="{1027CEC3-42E2-4DC0-B292-F307736F4488}">
      <dgm:prSet/>
      <dgm:spPr/>
      <dgm:t>
        <a:bodyPr/>
        <a:lstStyle/>
        <a:p>
          <a:pPr algn="r" rtl="1"/>
          <a:endParaRPr lang="en-CA" sz="1400">
            <a:cs typeface="B Nazanin" pitchFamily="2" charset="-78"/>
          </a:endParaRPr>
        </a:p>
      </dgm:t>
    </dgm:pt>
    <dgm:pt modelId="{18DFD268-AE7B-454D-8B76-31216B5CA219}" type="sibTrans" cxnId="{1027CEC3-42E2-4DC0-B292-F307736F4488}">
      <dgm:prSet/>
      <dgm:spPr/>
      <dgm:t>
        <a:bodyPr/>
        <a:lstStyle/>
        <a:p>
          <a:pPr algn="r" rtl="1"/>
          <a:endParaRPr lang="en-CA" sz="1400">
            <a:cs typeface="B Nazanin" pitchFamily="2" charset="-78"/>
          </a:endParaRPr>
        </a:p>
      </dgm:t>
    </dgm:pt>
    <dgm:pt modelId="{CED0E210-C00D-47C8-A2F9-73FA588C1D67}">
      <dgm:prSet phldrT="[Text]" custT="1"/>
      <dgm:spPr/>
      <dgm:t>
        <a:bodyPr/>
        <a:lstStyle/>
        <a:p>
          <a:pPr algn="r" rtl="1"/>
          <a:r>
            <a:rPr lang="fa-IR" sz="1400" b="1" dirty="0" smtClean="0">
              <a:cs typeface="B Nazanin" pitchFamily="2" charset="-78"/>
            </a:rPr>
            <a:t>ارزیابی اجرای طرح‏های کلان</a:t>
          </a:r>
          <a:endParaRPr lang="en-CA" sz="1400" b="1" dirty="0">
            <a:cs typeface="B Nazanin" pitchFamily="2" charset="-78"/>
          </a:endParaRPr>
        </a:p>
      </dgm:t>
    </dgm:pt>
    <dgm:pt modelId="{9C23900D-0B7E-488C-80AC-9E22EB39942C}" type="parTrans" cxnId="{553A7B61-B51A-481D-9A20-77E8018B3D4F}">
      <dgm:prSet/>
      <dgm:spPr/>
      <dgm:t>
        <a:bodyPr/>
        <a:lstStyle/>
        <a:p>
          <a:pPr algn="r" rtl="1"/>
          <a:endParaRPr lang="en-CA" sz="1400">
            <a:cs typeface="B Nazanin" pitchFamily="2" charset="-78"/>
          </a:endParaRPr>
        </a:p>
      </dgm:t>
    </dgm:pt>
    <dgm:pt modelId="{7385A1BD-6D92-4345-A651-3501C0A543B1}" type="sibTrans" cxnId="{553A7B61-B51A-481D-9A20-77E8018B3D4F}">
      <dgm:prSet/>
      <dgm:spPr/>
      <dgm:t>
        <a:bodyPr/>
        <a:lstStyle/>
        <a:p>
          <a:pPr algn="r" rtl="1"/>
          <a:endParaRPr lang="en-CA" sz="1400">
            <a:cs typeface="B Nazanin" pitchFamily="2" charset="-78"/>
          </a:endParaRPr>
        </a:p>
      </dgm:t>
    </dgm:pt>
    <dgm:pt modelId="{87CA62F5-3E93-4CAA-BFF2-FD921FCC4649}">
      <dgm:prSet phldrT="[Text]" custT="1"/>
      <dgm:spPr/>
      <dgm:t>
        <a:bodyPr/>
        <a:lstStyle/>
        <a:p>
          <a:pPr algn="r" rtl="1"/>
          <a:r>
            <a:rPr lang="fa-IR" sz="1400" b="1" dirty="0" smtClean="0">
              <a:cs typeface="B Nazanin" pitchFamily="2" charset="-78"/>
            </a:rPr>
            <a:t>اطلاع‏رسانی و ابلاغ اولویتها و طرحهای کلان به دانشگاهها و دستگاههای اجرایی</a:t>
          </a:r>
          <a:endParaRPr lang="en-CA" sz="1400" b="1" dirty="0">
            <a:cs typeface="B Nazanin" pitchFamily="2" charset="-78"/>
          </a:endParaRPr>
        </a:p>
      </dgm:t>
    </dgm:pt>
    <dgm:pt modelId="{E1C354EE-BF92-4E32-8918-FCDAAA1D71BF}" type="parTrans" cxnId="{BD7CC597-B4AF-4142-AA53-B92C64C26C5B}">
      <dgm:prSet/>
      <dgm:spPr/>
      <dgm:t>
        <a:bodyPr/>
        <a:lstStyle/>
        <a:p>
          <a:pPr algn="r" rtl="1"/>
          <a:endParaRPr lang="en-CA" sz="1400">
            <a:cs typeface="B Nazanin" pitchFamily="2" charset="-78"/>
          </a:endParaRPr>
        </a:p>
      </dgm:t>
    </dgm:pt>
    <dgm:pt modelId="{227B7647-30DD-4385-BA65-C2D9166C08FD}" type="sibTrans" cxnId="{BD7CC597-B4AF-4142-AA53-B92C64C26C5B}">
      <dgm:prSet/>
      <dgm:spPr/>
      <dgm:t>
        <a:bodyPr/>
        <a:lstStyle/>
        <a:p>
          <a:pPr algn="r" rtl="1"/>
          <a:endParaRPr lang="en-CA" sz="1400">
            <a:cs typeface="B Nazanin" pitchFamily="2" charset="-78"/>
          </a:endParaRPr>
        </a:p>
      </dgm:t>
    </dgm:pt>
    <dgm:pt modelId="{8C128A70-B7D6-4EBC-A73E-2EC8B5BF6166}">
      <dgm:prSet phldrT="[Text]" custT="1"/>
      <dgm:spPr/>
      <dgm:t>
        <a:bodyPr/>
        <a:lstStyle/>
        <a:p>
          <a:pPr algn="r" rtl="1"/>
          <a:r>
            <a:rPr lang="fa-IR" sz="1400" b="1" dirty="0" smtClean="0">
              <a:cs typeface="B Nazanin" pitchFamily="2" charset="-78"/>
            </a:rPr>
            <a:t>نظارت بر هزینه کرد پژوهشی دستگاههای  اجرایی عضو کمیسیون</a:t>
          </a:r>
          <a:endParaRPr lang="en-CA" sz="1400" b="1" dirty="0">
            <a:cs typeface="B Nazanin" pitchFamily="2" charset="-78"/>
          </a:endParaRPr>
        </a:p>
      </dgm:t>
    </dgm:pt>
    <dgm:pt modelId="{B27E6A3E-C880-481E-B039-B06AC92EF0D0}" type="parTrans" cxnId="{E4A382A0-098A-4EA6-BCE5-933D16646DCB}">
      <dgm:prSet/>
      <dgm:spPr/>
      <dgm:t>
        <a:bodyPr/>
        <a:lstStyle/>
        <a:p>
          <a:pPr algn="r" rtl="1"/>
          <a:endParaRPr lang="en-CA" sz="1400">
            <a:cs typeface="B Nazanin" pitchFamily="2" charset="-78"/>
          </a:endParaRPr>
        </a:p>
      </dgm:t>
    </dgm:pt>
    <dgm:pt modelId="{34D438F7-71C3-4401-8A5D-C3C470922D35}" type="sibTrans" cxnId="{E4A382A0-098A-4EA6-BCE5-933D16646DCB}">
      <dgm:prSet/>
      <dgm:spPr/>
      <dgm:t>
        <a:bodyPr/>
        <a:lstStyle/>
        <a:p>
          <a:pPr algn="r" rtl="1"/>
          <a:endParaRPr lang="en-CA" sz="1400">
            <a:cs typeface="B Nazanin" pitchFamily="2" charset="-78"/>
          </a:endParaRPr>
        </a:p>
      </dgm:t>
    </dgm:pt>
    <dgm:pt modelId="{6239618F-0747-42BA-A6C6-70E16595EFE3}">
      <dgm:prSet phldrT="[Text]" custT="1"/>
      <dgm:spPr/>
      <dgm:t>
        <a:bodyPr/>
        <a:lstStyle/>
        <a:p>
          <a:pPr algn="r" rtl="1"/>
          <a:r>
            <a:rPr lang="fa-IR" sz="1400" b="1" dirty="0" smtClean="0">
              <a:cs typeface="B Nazanin" pitchFamily="2" charset="-78"/>
            </a:rPr>
            <a:t>تعیین و اولویت بندی طرح‏های کلان ملی پژوهش و فناوری حوزه انرژی کشور</a:t>
          </a:r>
          <a:endParaRPr lang="en-CA" sz="1400" b="1" dirty="0">
            <a:cs typeface="B Nazanin" pitchFamily="2" charset="-78"/>
          </a:endParaRPr>
        </a:p>
      </dgm:t>
    </dgm:pt>
    <dgm:pt modelId="{4092A1E8-3C30-4462-886E-0C1EC6491BBF}" type="parTrans" cxnId="{B7949844-A137-4B15-AD30-2BA732E75C99}">
      <dgm:prSet/>
      <dgm:spPr/>
      <dgm:t>
        <a:bodyPr/>
        <a:lstStyle/>
        <a:p>
          <a:endParaRPr lang="en-CA"/>
        </a:p>
      </dgm:t>
    </dgm:pt>
    <dgm:pt modelId="{08F56C85-7F2B-4006-92AA-76B16BFC7D23}" type="sibTrans" cxnId="{B7949844-A137-4B15-AD30-2BA732E75C99}">
      <dgm:prSet/>
      <dgm:spPr/>
      <dgm:t>
        <a:bodyPr/>
        <a:lstStyle/>
        <a:p>
          <a:endParaRPr lang="en-CA"/>
        </a:p>
      </dgm:t>
    </dgm:pt>
    <dgm:pt modelId="{F667DABF-0251-4388-AA0C-CF527A2C7425}">
      <dgm:prSet phldrT="[Text]" custT="1"/>
      <dgm:spPr/>
      <dgm:t>
        <a:bodyPr/>
        <a:lstStyle/>
        <a:p>
          <a:pPr algn="r" rtl="1"/>
          <a:r>
            <a:rPr lang="fa-IR" sz="1400" b="1" dirty="0" smtClean="0">
              <a:cs typeface="B Nazanin" pitchFamily="2" charset="-78"/>
            </a:rPr>
            <a:t>راهبری اجرای طرح‏های کلان ملی</a:t>
          </a:r>
          <a:endParaRPr lang="en-CA" sz="1400" b="1" dirty="0">
            <a:cs typeface="B Nazanin" pitchFamily="2" charset="-78"/>
          </a:endParaRPr>
        </a:p>
      </dgm:t>
    </dgm:pt>
    <dgm:pt modelId="{7CDCC573-6BB8-405E-8E28-8AD4ABE25D44}" type="parTrans" cxnId="{9146D29D-0965-48B0-8F83-CC5FCAE62144}">
      <dgm:prSet/>
      <dgm:spPr/>
      <dgm:t>
        <a:bodyPr/>
        <a:lstStyle/>
        <a:p>
          <a:endParaRPr lang="en-CA"/>
        </a:p>
      </dgm:t>
    </dgm:pt>
    <dgm:pt modelId="{FABD907B-23C3-4898-89A9-2F2414A21907}" type="sibTrans" cxnId="{9146D29D-0965-48B0-8F83-CC5FCAE62144}">
      <dgm:prSet/>
      <dgm:spPr/>
      <dgm:t>
        <a:bodyPr/>
        <a:lstStyle/>
        <a:p>
          <a:endParaRPr lang="en-CA"/>
        </a:p>
      </dgm:t>
    </dgm:pt>
    <dgm:pt modelId="{9FF2F080-3C1A-434E-8E3D-1F92D3751FD9}" type="pres">
      <dgm:prSet presAssocID="{250FB965-037B-4C67-A762-747D0E4CFCD7}" presName="layout" presStyleCnt="0">
        <dgm:presLayoutVars>
          <dgm:chMax/>
          <dgm:chPref/>
          <dgm:dir val="rev"/>
          <dgm:resizeHandles/>
        </dgm:presLayoutVars>
      </dgm:prSet>
      <dgm:spPr/>
      <dgm:t>
        <a:bodyPr/>
        <a:lstStyle/>
        <a:p>
          <a:pPr rtl="1"/>
          <a:endParaRPr lang="fa-IR"/>
        </a:p>
      </dgm:t>
    </dgm:pt>
    <dgm:pt modelId="{BC0D03DA-4FC5-4035-A253-032BC55894A9}" type="pres">
      <dgm:prSet presAssocID="{F5D30D4C-FB51-493C-9593-CE600AEB6DC0}" presName="root" presStyleCnt="0">
        <dgm:presLayoutVars>
          <dgm:chMax/>
          <dgm:chPref/>
        </dgm:presLayoutVars>
      </dgm:prSet>
      <dgm:spPr/>
    </dgm:pt>
    <dgm:pt modelId="{6A4AF008-1B90-4E4A-BE6F-656F39B9C187}" type="pres">
      <dgm:prSet presAssocID="{F5D30D4C-FB51-493C-9593-CE600AEB6DC0}" presName="rootComposite" presStyleCnt="0">
        <dgm:presLayoutVars/>
      </dgm:prSet>
      <dgm:spPr/>
    </dgm:pt>
    <dgm:pt modelId="{383273FD-E7A7-4EE6-B991-B17F53734126}" type="pres">
      <dgm:prSet presAssocID="{F5D30D4C-FB51-493C-9593-CE600AEB6DC0}" presName="ParentAccent" presStyleLbl="alignNode1" presStyleIdx="0" presStyleCnt="1"/>
      <dgm:spPr/>
    </dgm:pt>
    <dgm:pt modelId="{34A1DF46-D56E-4172-80AC-B5E2A21884B7}" type="pres">
      <dgm:prSet presAssocID="{F5D30D4C-FB51-493C-9593-CE600AEB6DC0}" presName="ParentSmallAccent" presStyleLbl="fgAcc1" presStyleIdx="0" presStyleCnt="1"/>
      <dgm:spPr/>
    </dgm:pt>
    <dgm:pt modelId="{1AC59E80-EBFB-485D-AEFC-A5E3CD292B9A}" type="pres">
      <dgm:prSet presAssocID="{F5D30D4C-FB51-493C-9593-CE600AEB6DC0}" presName="Parent" presStyleLbl="revTx" presStyleIdx="0" presStyleCnt="7" custScaleX="138465">
        <dgm:presLayoutVars>
          <dgm:chMax/>
          <dgm:chPref val="4"/>
          <dgm:bulletEnabled val="1"/>
        </dgm:presLayoutVars>
      </dgm:prSet>
      <dgm:spPr/>
      <dgm:t>
        <a:bodyPr/>
        <a:lstStyle/>
        <a:p>
          <a:endParaRPr lang="en-CA"/>
        </a:p>
      </dgm:t>
    </dgm:pt>
    <dgm:pt modelId="{77FB0E5E-101E-47F7-87C9-A3DFC0CE5C69}" type="pres">
      <dgm:prSet presAssocID="{F5D30D4C-FB51-493C-9593-CE600AEB6DC0}" presName="childShape" presStyleCnt="0">
        <dgm:presLayoutVars>
          <dgm:chMax val="0"/>
          <dgm:chPref val="0"/>
        </dgm:presLayoutVars>
      </dgm:prSet>
      <dgm:spPr/>
    </dgm:pt>
    <dgm:pt modelId="{C8A6F136-9E99-421D-8CDC-7AAE2C19D0A6}" type="pres">
      <dgm:prSet presAssocID="{6172A510-5656-4CD4-9065-3279FFB9B410}" presName="childComposite" presStyleCnt="0">
        <dgm:presLayoutVars>
          <dgm:chMax val="0"/>
          <dgm:chPref val="0"/>
        </dgm:presLayoutVars>
      </dgm:prSet>
      <dgm:spPr/>
    </dgm:pt>
    <dgm:pt modelId="{8AAF31D5-092F-4EA9-BD38-CD832D752D27}" type="pres">
      <dgm:prSet presAssocID="{6172A510-5656-4CD4-9065-3279FFB9B410}" presName="ChildAccent" presStyleLbl="solidFgAcc1" presStyleIdx="0" presStyleCnt="6"/>
      <dgm:spPr/>
    </dgm:pt>
    <dgm:pt modelId="{F8AD2C35-7033-41AF-BE57-627A7C5FEBA8}" type="pres">
      <dgm:prSet presAssocID="{6172A510-5656-4CD4-9065-3279FFB9B410}" presName="Child" presStyleLbl="revTx" presStyleIdx="1" presStyleCnt="7">
        <dgm:presLayoutVars>
          <dgm:chMax val="0"/>
          <dgm:chPref val="0"/>
          <dgm:bulletEnabled val="1"/>
        </dgm:presLayoutVars>
      </dgm:prSet>
      <dgm:spPr/>
      <dgm:t>
        <a:bodyPr/>
        <a:lstStyle/>
        <a:p>
          <a:endParaRPr lang="en-CA"/>
        </a:p>
      </dgm:t>
    </dgm:pt>
    <dgm:pt modelId="{2743D365-FA92-4431-B029-A888339BF286}" type="pres">
      <dgm:prSet presAssocID="{6239618F-0747-42BA-A6C6-70E16595EFE3}" presName="childComposite" presStyleCnt="0">
        <dgm:presLayoutVars>
          <dgm:chMax val="0"/>
          <dgm:chPref val="0"/>
        </dgm:presLayoutVars>
      </dgm:prSet>
      <dgm:spPr/>
    </dgm:pt>
    <dgm:pt modelId="{5F1507A6-5A0A-4DA5-8C9F-7031693C5F17}" type="pres">
      <dgm:prSet presAssocID="{6239618F-0747-42BA-A6C6-70E16595EFE3}" presName="ChildAccent" presStyleLbl="solidFgAcc1" presStyleIdx="1" presStyleCnt="6"/>
      <dgm:spPr/>
    </dgm:pt>
    <dgm:pt modelId="{6591AAB0-87B9-4FE8-8107-01CE99FBDF02}" type="pres">
      <dgm:prSet presAssocID="{6239618F-0747-42BA-A6C6-70E16595EFE3}" presName="Child" presStyleLbl="revTx" presStyleIdx="2" presStyleCnt="7">
        <dgm:presLayoutVars>
          <dgm:chMax val="0"/>
          <dgm:chPref val="0"/>
          <dgm:bulletEnabled val="1"/>
        </dgm:presLayoutVars>
      </dgm:prSet>
      <dgm:spPr/>
      <dgm:t>
        <a:bodyPr/>
        <a:lstStyle/>
        <a:p>
          <a:endParaRPr lang="en-CA"/>
        </a:p>
      </dgm:t>
    </dgm:pt>
    <dgm:pt modelId="{0F4E25EF-A53B-426B-B0E8-05C73E359EEF}" type="pres">
      <dgm:prSet presAssocID="{87CA62F5-3E93-4CAA-BFF2-FD921FCC4649}" presName="childComposite" presStyleCnt="0">
        <dgm:presLayoutVars>
          <dgm:chMax val="0"/>
          <dgm:chPref val="0"/>
        </dgm:presLayoutVars>
      </dgm:prSet>
      <dgm:spPr/>
    </dgm:pt>
    <dgm:pt modelId="{5AB3B91A-EA3C-4FBA-AE51-7AE8091267CE}" type="pres">
      <dgm:prSet presAssocID="{87CA62F5-3E93-4CAA-BFF2-FD921FCC4649}" presName="ChildAccent" presStyleLbl="solidFgAcc1" presStyleIdx="2" presStyleCnt="6"/>
      <dgm:spPr/>
    </dgm:pt>
    <dgm:pt modelId="{8C4DF3BA-7277-42B9-A48F-D1E04A279581}" type="pres">
      <dgm:prSet presAssocID="{87CA62F5-3E93-4CAA-BFF2-FD921FCC4649}" presName="Child" presStyleLbl="revTx" presStyleIdx="3" presStyleCnt="7">
        <dgm:presLayoutVars>
          <dgm:chMax val="0"/>
          <dgm:chPref val="0"/>
          <dgm:bulletEnabled val="1"/>
        </dgm:presLayoutVars>
      </dgm:prSet>
      <dgm:spPr/>
      <dgm:t>
        <a:bodyPr/>
        <a:lstStyle/>
        <a:p>
          <a:endParaRPr lang="en-CA"/>
        </a:p>
      </dgm:t>
    </dgm:pt>
    <dgm:pt modelId="{8B2F3150-5FC6-4DAF-A24D-C4BDA8C65FAE}" type="pres">
      <dgm:prSet presAssocID="{F667DABF-0251-4388-AA0C-CF527A2C7425}" presName="childComposite" presStyleCnt="0">
        <dgm:presLayoutVars>
          <dgm:chMax val="0"/>
          <dgm:chPref val="0"/>
        </dgm:presLayoutVars>
      </dgm:prSet>
      <dgm:spPr/>
    </dgm:pt>
    <dgm:pt modelId="{366122C6-60C9-451C-B38E-7EF7417D8A75}" type="pres">
      <dgm:prSet presAssocID="{F667DABF-0251-4388-AA0C-CF527A2C7425}" presName="ChildAccent" presStyleLbl="solidFgAcc1" presStyleIdx="3" presStyleCnt="6"/>
      <dgm:spPr/>
    </dgm:pt>
    <dgm:pt modelId="{AF9B22EC-A1C6-4F20-9E8F-E3B62C04EFB9}" type="pres">
      <dgm:prSet presAssocID="{F667DABF-0251-4388-AA0C-CF527A2C7425}" presName="Child" presStyleLbl="revTx" presStyleIdx="4" presStyleCnt="7">
        <dgm:presLayoutVars>
          <dgm:chMax val="0"/>
          <dgm:chPref val="0"/>
          <dgm:bulletEnabled val="1"/>
        </dgm:presLayoutVars>
      </dgm:prSet>
      <dgm:spPr/>
      <dgm:t>
        <a:bodyPr/>
        <a:lstStyle/>
        <a:p>
          <a:endParaRPr lang="en-CA"/>
        </a:p>
      </dgm:t>
    </dgm:pt>
    <dgm:pt modelId="{EC93583B-0E13-44BC-8A24-E9E6482A4E5E}" type="pres">
      <dgm:prSet presAssocID="{CED0E210-C00D-47C8-A2F9-73FA588C1D67}" presName="childComposite" presStyleCnt="0">
        <dgm:presLayoutVars>
          <dgm:chMax val="0"/>
          <dgm:chPref val="0"/>
        </dgm:presLayoutVars>
      </dgm:prSet>
      <dgm:spPr/>
    </dgm:pt>
    <dgm:pt modelId="{1B67020B-E7FD-4FA4-B8D4-D4F27EBC9E84}" type="pres">
      <dgm:prSet presAssocID="{CED0E210-C00D-47C8-A2F9-73FA588C1D67}" presName="ChildAccent" presStyleLbl="solidFgAcc1" presStyleIdx="4" presStyleCnt="6"/>
      <dgm:spPr/>
    </dgm:pt>
    <dgm:pt modelId="{DAAE0D2C-038E-401C-8678-CF83894B0175}" type="pres">
      <dgm:prSet presAssocID="{CED0E210-C00D-47C8-A2F9-73FA588C1D67}" presName="Child" presStyleLbl="revTx" presStyleIdx="5" presStyleCnt="7">
        <dgm:presLayoutVars>
          <dgm:chMax val="0"/>
          <dgm:chPref val="0"/>
          <dgm:bulletEnabled val="1"/>
        </dgm:presLayoutVars>
      </dgm:prSet>
      <dgm:spPr/>
      <dgm:t>
        <a:bodyPr/>
        <a:lstStyle/>
        <a:p>
          <a:endParaRPr lang="en-CA"/>
        </a:p>
      </dgm:t>
    </dgm:pt>
    <dgm:pt modelId="{B7B33088-AA19-433A-B5C5-57B1571DB426}" type="pres">
      <dgm:prSet presAssocID="{8C128A70-B7D6-4EBC-A73E-2EC8B5BF6166}" presName="childComposite" presStyleCnt="0">
        <dgm:presLayoutVars>
          <dgm:chMax val="0"/>
          <dgm:chPref val="0"/>
        </dgm:presLayoutVars>
      </dgm:prSet>
      <dgm:spPr/>
    </dgm:pt>
    <dgm:pt modelId="{D1E82474-D172-48C4-83CD-7FB98BC958B1}" type="pres">
      <dgm:prSet presAssocID="{8C128A70-B7D6-4EBC-A73E-2EC8B5BF6166}" presName="ChildAccent" presStyleLbl="solidFgAcc1" presStyleIdx="5" presStyleCnt="6"/>
      <dgm:spPr/>
    </dgm:pt>
    <dgm:pt modelId="{7440C4DA-6596-42F1-B397-9EAFBDB1E9A2}" type="pres">
      <dgm:prSet presAssocID="{8C128A70-B7D6-4EBC-A73E-2EC8B5BF6166}" presName="Child" presStyleLbl="revTx" presStyleIdx="6" presStyleCnt="7">
        <dgm:presLayoutVars>
          <dgm:chMax val="0"/>
          <dgm:chPref val="0"/>
          <dgm:bulletEnabled val="1"/>
        </dgm:presLayoutVars>
      </dgm:prSet>
      <dgm:spPr/>
      <dgm:t>
        <a:bodyPr/>
        <a:lstStyle/>
        <a:p>
          <a:pPr rtl="1"/>
          <a:endParaRPr lang="fa-IR"/>
        </a:p>
      </dgm:t>
    </dgm:pt>
  </dgm:ptLst>
  <dgm:cxnLst>
    <dgm:cxn modelId="{553A7B61-B51A-481D-9A20-77E8018B3D4F}" srcId="{F5D30D4C-FB51-493C-9593-CE600AEB6DC0}" destId="{CED0E210-C00D-47C8-A2F9-73FA588C1D67}" srcOrd="4" destOrd="0" parTransId="{9C23900D-0B7E-488C-80AC-9E22EB39942C}" sibTransId="{7385A1BD-6D92-4345-A651-3501C0A543B1}"/>
    <dgm:cxn modelId="{D6128D7A-B130-429E-A3D0-149E8011E11E}" type="presOf" srcId="{6239618F-0747-42BA-A6C6-70E16595EFE3}" destId="{6591AAB0-87B9-4FE8-8107-01CE99FBDF02}" srcOrd="0" destOrd="0" presId="urn:microsoft.com/office/officeart/2008/layout/SquareAccentList"/>
    <dgm:cxn modelId="{6E5C264F-C9B9-4901-AD6B-EF79AF5B9B91}" type="presOf" srcId="{F667DABF-0251-4388-AA0C-CF527A2C7425}" destId="{AF9B22EC-A1C6-4F20-9E8F-E3B62C04EFB9}" srcOrd="0" destOrd="0" presId="urn:microsoft.com/office/officeart/2008/layout/SquareAccentList"/>
    <dgm:cxn modelId="{CA3F9EE2-1AAE-4E87-B03A-14EB2D665347}" type="presOf" srcId="{F5D30D4C-FB51-493C-9593-CE600AEB6DC0}" destId="{1AC59E80-EBFB-485D-AEFC-A5E3CD292B9A}" srcOrd="0" destOrd="0" presId="urn:microsoft.com/office/officeart/2008/layout/SquareAccentList"/>
    <dgm:cxn modelId="{B7949844-A137-4B15-AD30-2BA732E75C99}" srcId="{F5D30D4C-FB51-493C-9593-CE600AEB6DC0}" destId="{6239618F-0747-42BA-A6C6-70E16595EFE3}" srcOrd="1" destOrd="0" parTransId="{4092A1E8-3C30-4462-886E-0C1EC6491BBF}" sibTransId="{08F56C85-7F2B-4006-92AA-76B16BFC7D23}"/>
    <dgm:cxn modelId="{E40BA4E3-56B9-4AD2-AAF1-3CCB4200CE43}" type="presOf" srcId="{250FB965-037B-4C67-A762-747D0E4CFCD7}" destId="{9FF2F080-3C1A-434E-8E3D-1F92D3751FD9}" srcOrd="0" destOrd="0" presId="urn:microsoft.com/office/officeart/2008/layout/SquareAccentList"/>
    <dgm:cxn modelId="{B83E312C-01BF-4793-9242-52030B2E0737}" type="presOf" srcId="{CED0E210-C00D-47C8-A2F9-73FA588C1D67}" destId="{DAAE0D2C-038E-401C-8678-CF83894B0175}" srcOrd="0" destOrd="0" presId="urn:microsoft.com/office/officeart/2008/layout/SquareAccentList"/>
    <dgm:cxn modelId="{AF456EF1-98DE-4CD8-8982-C83719064797}" srcId="{250FB965-037B-4C67-A762-747D0E4CFCD7}" destId="{F5D30D4C-FB51-493C-9593-CE600AEB6DC0}" srcOrd="0" destOrd="0" parTransId="{68667AA5-68D2-496A-89C2-554AC7FEBE7D}" sibTransId="{6CB756D6-0D75-48C3-930F-7C7F54B8E603}"/>
    <dgm:cxn modelId="{170BFBE3-0DFB-4224-95A7-E40009A19C90}" type="presOf" srcId="{6172A510-5656-4CD4-9065-3279FFB9B410}" destId="{F8AD2C35-7033-41AF-BE57-627A7C5FEBA8}" srcOrd="0" destOrd="0" presId="urn:microsoft.com/office/officeart/2008/layout/SquareAccentList"/>
    <dgm:cxn modelId="{6C72748D-5187-4B5F-B8B2-232E55DD0826}" type="presOf" srcId="{8C128A70-B7D6-4EBC-A73E-2EC8B5BF6166}" destId="{7440C4DA-6596-42F1-B397-9EAFBDB1E9A2}" srcOrd="0" destOrd="0" presId="urn:microsoft.com/office/officeart/2008/layout/SquareAccentList"/>
    <dgm:cxn modelId="{9146D29D-0965-48B0-8F83-CC5FCAE62144}" srcId="{F5D30D4C-FB51-493C-9593-CE600AEB6DC0}" destId="{F667DABF-0251-4388-AA0C-CF527A2C7425}" srcOrd="3" destOrd="0" parTransId="{7CDCC573-6BB8-405E-8E28-8AD4ABE25D44}" sibTransId="{FABD907B-23C3-4898-89A9-2F2414A21907}"/>
    <dgm:cxn modelId="{E4A382A0-098A-4EA6-BCE5-933D16646DCB}" srcId="{F5D30D4C-FB51-493C-9593-CE600AEB6DC0}" destId="{8C128A70-B7D6-4EBC-A73E-2EC8B5BF6166}" srcOrd="5" destOrd="0" parTransId="{B27E6A3E-C880-481E-B039-B06AC92EF0D0}" sibTransId="{34D438F7-71C3-4401-8A5D-C3C470922D35}"/>
    <dgm:cxn modelId="{1027CEC3-42E2-4DC0-B292-F307736F4488}" srcId="{F5D30D4C-FB51-493C-9593-CE600AEB6DC0}" destId="{6172A510-5656-4CD4-9065-3279FFB9B410}" srcOrd="0" destOrd="0" parTransId="{D77B55D4-5661-436A-8160-8B73DACCD14F}" sibTransId="{18DFD268-AE7B-454D-8B76-31216B5CA219}"/>
    <dgm:cxn modelId="{BD7CC597-B4AF-4142-AA53-B92C64C26C5B}" srcId="{F5D30D4C-FB51-493C-9593-CE600AEB6DC0}" destId="{87CA62F5-3E93-4CAA-BFF2-FD921FCC4649}" srcOrd="2" destOrd="0" parTransId="{E1C354EE-BF92-4E32-8918-FCDAAA1D71BF}" sibTransId="{227B7647-30DD-4385-BA65-C2D9166C08FD}"/>
    <dgm:cxn modelId="{D2AC5DB2-DA9E-472D-906F-1469CA0AE364}" type="presOf" srcId="{87CA62F5-3E93-4CAA-BFF2-FD921FCC4649}" destId="{8C4DF3BA-7277-42B9-A48F-D1E04A279581}" srcOrd="0" destOrd="0" presId="urn:microsoft.com/office/officeart/2008/layout/SquareAccentList"/>
    <dgm:cxn modelId="{7719C2D4-0914-4C10-9061-8FE4BF5C06D5}" type="presParOf" srcId="{9FF2F080-3C1A-434E-8E3D-1F92D3751FD9}" destId="{BC0D03DA-4FC5-4035-A253-032BC55894A9}" srcOrd="0" destOrd="0" presId="urn:microsoft.com/office/officeart/2008/layout/SquareAccentList"/>
    <dgm:cxn modelId="{EB1100AC-799E-4FB1-828D-52B2A3606200}" type="presParOf" srcId="{BC0D03DA-4FC5-4035-A253-032BC55894A9}" destId="{6A4AF008-1B90-4E4A-BE6F-656F39B9C187}" srcOrd="0" destOrd="0" presId="urn:microsoft.com/office/officeart/2008/layout/SquareAccentList"/>
    <dgm:cxn modelId="{6105A229-935F-4C8E-9933-2A2E89CDD9D5}" type="presParOf" srcId="{6A4AF008-1B90-4E4A-BE6F-656F39B9C187}" destId="{383273FD-E7A7-4EE6-B991-B17F53734126}" srcOrd="0" destOrd="0" presId="urn:microsoft.com/office/officeart/2008/layout/SquareAccentList"/>
    <dgm:cxn modelId="{BCFF28F8-F333-4DE2-8165-694552FB8759}" type="presParOf" srcId="{6A4AF008-1B90-4E4A-BE6F-656F39B9C187}" destId="{34A1DF46-D56E-4172-80AC-B5E2A21884B7}" srcOrd="1" destOrd="0" presId="urn:microsoft.com/office/officeart/2008/layout/SquareAccentList"/>
    <dgm:cxn modelId="{FD476391-F4ED-460B-A84C-83C80299D863}" type="presParOf" srcId="{6A4AF008-1B90-4E4A-BE6F-656F39B9C187}" destId="{1AC59E80-EBFB-485D-AEFC-A5E3CD292B9A}" srcOrd="2" destOrd="0" presId="urn:microsoft.com/office/officeart/2008/layout/SquareAccentList"/>
    <dgm:cxn modelId="{C2768DD5-9460-46FF-B9A7-A3DDB0DAE413}" type="presParOf" srcId="{BC0D03DA-4FC5-4035-A253-032BC55894A9}" destId="{77FB0E5E-101E-47F7-87C9-A3DFC0CE5C69}" srcOrd="1" destOrd="0" presId="urn:microsoft.com/office/officeart/2008/layout/SquareAccentList"/>
    <dgm:cxn modelId="{C9938A7C-14CD-4682-A5C4-ED905561F73D}" type="presParOf" srcId="{77FB0E5E-101E-47F7-87C9-A3DFC0CE5C69}" destId="{C8A6F136-9E99-421D-8CDC-7AAE2C19D0A6}" srcOrd="0" destOrd="0" presId="urn:microsoft.com/office/officeart/2008/layout/SquareAccentList"/>
    <dgm:cxn modelId="{490FDA40-EDF6-49E4-A2AD-CD8DA25C5AD1}" type="presParOf" srcId="{C8A6F136-9E99-421D-8CDC-7AAE2C19D0A6}" destId="{8AAF31D5-092F-4EA9-BD38-CD832D752D27}" srcOrd="0" destOrd="0" presId="urn:microsoft.com/office/officeart/2008/layout/SquareAccentList"/>
    <dgm:cxn modelId="{8B904F82-0A39-44C8-B6C9-CDA974457862}" type="presParOf" srcId="{C8A6F136-9E99-421D-8CDC-7AAE2C19D0A6}" destId="{F8AD2C35-7033-41AF-BE57-627A7C5FEBA8}" srcOrd="1" destOrd="0" presId="urn:microsoft.com/office/officeart/2008/layout/SquareAccentList"/>
    <dgm:cxn modelId="{E53F385E-3570-4D26-A2CF-CB0595EE5A1B}" type="presParOf" srcId="{77FB0E5E-101E-47F7-87C9-A3DFC0CE5C69}" destId="{2743D365-FA92-4431-B029-A888339BF286}" srcOrd="1" destOrd="0" presId="urn:microsoft.com/office/officeart/2008/layout/SquareAccentList"/>
    <dgm:cxn modelId="{82CF6E21-9B22-4575-BCA8-49DB65428543}" type="presParOf" srcId="{2743D365-FA92-4431-B029-A888339BF286}" destId="{5F1507A6-5A0A-4DA5-8C9F-7031693C5F17}" srcOrd="0" destOrd="0" presId="urn:microsoft.com/office/officeart/2008/layout/SquareAccentList"/>
    <dgm:cxn modelId="{4F286401-F1C7-4DD2-878B-561587AB30AC}" type="presParOf" srcId="{2743D365-FA92-4431-B029-A888339BF286}" destId="{6591AAB0-87B9-4FE8-8107-01CE99FBDF02}" srcOrd="1" destOrd="0" presId="urn:microsoft.com/office/officeart/2008/layout/SquareAccentList"/>
    <dgm:cxn modelId="{F8B1743C-3D91-493A-A5DB-309D08ACB74D}" type="presParOf" srcId="{77FB0E5E-101E-47F7-87C9-A3DFC0CE5C69}" destId="{0F4E25EF-A53B-426B-B0E8-05C73E359EEF}" srcOrd="2" destOrd="0" presId="urn:microsoft.com/office/officeart/2008/layout/SquareAccentList"/>
    <dgm:cxn modelId="{7CE35D7E-177A-494B-BE5B-C49C61A2EC07}" type="presParOf" srcId="{0F4E25EF-A53B-426B-B0E8-05C73E359EEF}" destId="{5AB3B91A-EA3C-4FBA-AE51-7AE8091267CE}" srcOrd="0" destOrd="0" presId="urn:microsoft.com/office/officeart/2008/layout/SquareAccentList"/>
    <dgm:cxn modelId="{F4667369-6C67-4C7B-9F19-4C8E562458C2}" type="presParOf" srcId="{0F4E25EF-A53B-426B-B0E8-05C73E359EEF}" destId="{8C4DF3BA-7277-42B9-A48F-D1E04A279581}" srcOrd="1" destOrd="0" presId="urn:microsoft.com/office/officeart/2008/layout/SquareAccentList"/>
    <dgm:cxn modelId="{5B57A55A-140E-4126-B2A0-4A061CB49686}" type="presParOf" srcId="{77FB0E5E-101E-47F7-87C9-A3DFC0CE5C69}" destId="{8B2F3150-5FC6-4DAF-A24D-C4BDA8C65FAE}" srcOrd="3" destOrd="0" presId="urn:microsoft.com/office/officeart/2008/layout/SquareAccentList"/>
    <dgm:cxn modelId="{3A71BCDA-94A7-4D2E-8E75-25E9CD4BCA49}" type="presParOf" srcId="{8B2F3150-5FC6-4DAF-A24D-C4BDA8C65FAE}" destId="{366122C6-60C9-451C-B38E-7EF7417D8A75}" srcOrd="0" destOrd="0" presId="urn:microsoft.com/office/officeart/2008/layout/SquareAccentList"/>
    <dgm:cxn modelId="{A9D10092-0A72-48A1-AF99-ACA516B7F706}" type="presParOf" srcId="{8B2F3150-5FC6-4DAF-A24D-C4BDA8C65FAE}" destId="{AF9B22EC-A1C6-4F20-9E8F-E3B62C04EFB9}" srcOrd="1" destOrd="0" presId="urn:microsoft.com/office/officeart/2008/layout/SquareAccentList"/>
    <dgm:cxn modelId="{65E36182-53FB-4B8D-A3F5-B2DBDA7A7F73}" type="presParOf" srcId="{77FB0E5E-101E-47F7-87C9-A3DFC0CE5C69}" destId="{EC93583B-0E13-44BC-8A24-E9E6482A4E5E}" srcOrd="4" destOrd="0" presId="urn:microsoft.com/office/officeart/2008/layout/SquareAccentList"/>
    <dgm:cxn modelId="{D7DD460E-CD77-4327-86CC-6D42EAD339FB}" type="presParOf" srcId="{EC93583B-0E13-44BC-8A24-E9E6482A4E5E}" destId="{1B67020B-E7FD-4FA4-B8D4-D4F27EBC9E84}" srcOrd="0" destOrd="0" presId="urn:microsoft.com/office/officeart/2008/layout/SquareAccentList"/>
    <dgm:cxn modelId="{D186C44F-FA61-4BF5-A442-FADB7F926A9B}" type="presParOf" srcId="{EC93583B-0E13-44BC-8A24-E9E6482A4E5E}" destId="{DAAE0D2C-038E-401C-8678-CF83894B0175}" srcOrd="1" destOrd="0" presId="urn:microsoft.com/office/officeart/2008/layout/SquareAccentList"/>
    <dgm:cxn modelId="{0174ADEA-BCF7-4A95-83B9-AB33731EF457}" type="presParOf" srcId="{77FB0E5E-101E-47F7-87C9-A3DFC0CE5C69}" destId="{B7B33088-AA19-433A-B5C5-57B1571DB426}" srcOrd="5" destOrd="0" presId="urn:microsoft.com/office/officeart/2008/layout/SquareAccentList"/>
    <dgm:cxn modelId="{980FDBF4-9549-4CE2-BE64-836D49232EC1}" type="presParOf" srcId="{B7B33088-AA19-433A-B5C5-57B1571DB426}" destId="{D1E82474-D172-48C4-83CD-7FB98BC958B1}" srcOrd="0" destOrd="0" presId="urn:microsoft.com/office/officeart/2008/layout/SquareAccentList"/>
    <dgm:cxn modelId="{18991107-19DA-4C31-8446-D3C167A5BD1C}" type="presParOf" srcId="{B7B33088-AA19-433A-B5C5-57B1571DB426}" destId="{7440C4DA-6596-42F1-B397-9EAFBDB1E9A2}" srcOrd="1" destOrd="0" presId="urn:microsoft.com/office/officeart/2008/layout/Squa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1E81A-CE63-42ED-BAF8-4240B6CC33FA}">
      <dsp:nvSpPr>
        <dsp:cNvPr id="0" name=""/>
        <dsp:cNvSpPr/>
      </dsp:nvSpPr>
      <dsp:spPr>
        <a:xfrm>
          <a:off x="0" y="349979"/>
          <a:ext cx="4495800"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C2AC67D-2F8A-40FC-81E6-96008C16243A}">
      <dsp:nvSpPr>
        <dsp:cNvPr id="0" name=""/>
        <dsp:cNvSpPr/>
      </dsp:nvSpPr>
      <dsp:spPr>
        <a:xfrm>
          <a:off x="1123949" y="113819"/>
          <a:ext cx="3147060"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951" tIns="0" rIns="118951" bIns="0" numCol="1" spcCol="1270" anchor="ctr" anchorCtr="0">
          <a:noAutofit/>
        </a:bodyPr>
        <a:lstStyle/>
        <a:p>
          <a:pPr lvl="0" algn="r" defTabSz="889000">
            <a:lnSpc>
              <a:spcPct val="90000"/>
            </a:lnSpc>
            <a:spcBef>
              <a:spcPct val="0"/>
            </a:spcBef>
            <a:spcAft>
              <a:spcPct val="35000"/>
            </a:spcAft>
          </a:pPr>
          <a:r>
            <a:rPr lang="fa-IR" sz="2000" b="1" kern="1200" dirty="0" smtClean="0">
              <a:cs typeface="B Nazanin" pitchFamily="2" charset="-78"/>
            </a:rPr>
            <a:t>تئوري نخبگان</a:t>
          </a:r>
          <a:endParaRPr lang="en-CA" sz="2000" b="1" kern="1200" dirty="0">
            <a:cs typeface="B Nazanin" pitchFamily="2" charset="-78"/>
          </a:endParaRPr>
        </a:p>
      </dsp:txBody>
      <dsp:txXfrm>
        <a:off x="1147006" y="136876"/>
        <a:ext cx="3100946" cy="426206"/>
      </dsp:txXfrm>
    </dsp:sp>
    <dsp:sp modelId="{152DE8C2-8652-4D07-9ED1-41B02A9B07AE}">
      <dsp:nvSpPr>
        <dsp:cNvPr id="0" name=""/>
        <dsp:cNvSpPr/>
      </dsp:nvSpPr>
      <dsp:spPr>
        <a:xfrm>
          <a:off x="0" y="1075739"/>
          <a:ext cx="4495800"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769FBDF-9A54-48F4-8D7F-4EC8A2BFA3CE}">
      <dsp:nvSpPr>
        <dsp:cNvPr id="0" name=""/>
        <dsp:cNvSpPr/>
      </dsp:nvSpPr>
      <dsp:spPr>
        <a:xfrm>
          <a:off x="1123949" y="839580"/>
          <a:ext cx="3147060"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951" tIns="0" rIns="118951" bIns="0" numCol="1" spcCol="1270" anchor="ctr" anchorCtr="0">
          <a:noAutofit/>
        </a:bodyPr>
        <a:lstStyle/>
        <a:p>
          <a:pPr lvl="0" algn="r" defTabSz="889000">
            <a:lnSpc>
              <a:spcPct val="90000"/>
            </a:lnSpc>
            <a:spcBef>
              <a:spcPct val="0"/>
            </a:spcBef>
            <a:spcAft>
              <a:spcPct val="35000"/>
            </a:spcAft>
          </a:pPr>
          <a:r>
            <a:rPr lang="fa-IR" sz="2000" b="1" kern="1200" dirty="0" smtClean="0">
              <a:cs typeface="B Nazanin" pitchFamily="2" charset="-78"/>
            </a:rPr>
            <a:t>تئوري گروهي</a:t>
          </a:r>
          <a:endParaRPr lang="en-CA" sz="2000" b="1" kern="1200" dirty="0">
            <a:cs typeface="B Nazanin" pitchFamily="2" charset="-78"/>
          </a:endParaRPr>
        </a:p>
      </dsp:txBody>
      <dsp:txXfrm>
        <a:off x="1147006" y="862637"/>
        <a:ext cx="3100946" cy="426206"/>
      </dsp:txXfrm>
    </dsp:sp>
    <dsp:sp modelId="{2D3C966F-09EE-485A-BFE8-08F4084F8F7E}">
      <dsp:nvSpPr>
        <dsp:cNvPr id="0" name=""/>
        <dsp:cNvSpPr/>
      </dsp:nvSpPr>
      <dsp:spPr>
        <a:xfrm>
          <a:off x="0" y="1801499"/>
          <a:ext cx="4495800"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F407E31-863E-4FDE-8AF0-BCA764B868B4}">
      <dsp:nvSpPr>
        <dsp:cNvPr id="0" name=""/>
        <dsp:cNvSpPr/>
      </dsp:nvSpPr>
      <dsp:spPr>
        <a:xfrm>
          <a:off x="1123949" y="1565339"/>
          <a:ext cx="3147060"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951" tIns="0" rIns="118951" bIns="0" numCol="1" spcCol="1270" anchor="ctr" anchorCtr="0">
          <a:noAutofit/>
        </a:bodyPr>
        <a:lstStyle/>
        <a:p>
          <a:pPr lvl="0" algn="r" defTabSz="889000">
            <a:lnSpc>
              <a:spcPct val="90000"/>
            </a:lnSpc>
            <a:spcBef>
              <a:spcPct val="0"/>
            </a:spcBef>
            <a:spcAft>
              <a:spcPct val="35000"/>
            </a:spcAft>
          </a:pPr>
          <a:r>
            <a:rPr lang="fa-IR" sz="2000" b="1" kern="1200" dirty="0" smtClean="0">
              <a:cs typeface="B Nazanin" pitchFamily="2" charset="-78"/>
            </a:rPr>
            <a:t>تئوري نهادي</a:t>
          </a:r>
          <a:endParaRPr lang="en-CA" sz="2000" b="1" kern="1200" dirty="0">
            <a:cs typeface="B Nazanin" pitchFamily="2" charset="-78"/>
          </a:endParaRPr>
        </a:p>
      </dsp:txBody>
      <dsp:txXfrm>
        <a:off x="1147006" y="1588396"/>
        <a:ext cx="3100946" cy="426206"/>
      </dsp:txXfrm>
    </dsp:sp>
    <dsp:sp modelId="{C0693BBC-F92C-47DD-A885-E172DDA80CB8}">
      <dsp:nvSpPr>
        <dsp:cNvPr id="0" name=""/>
        <dsp:cNvSpPr/>
      </dsp:nvSpPr>
      <dsp:spPr>
        <a:xfrm>
          <a:off x="0" y="2527259"/>
          <a:ext cx="4495800"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0261A42-39F5-4394-B406-293BE2D36C02}">
      <dsp:nvSpPr>
        <dsp:cNvPr id="0" name=""/>
        <dsp:cNvSpPr/>
      </dsp:nvSpPr>
      <dsp:spPr>
        <a:xfrm>
          <a:off x="1123949" y="2291099"/>
          <a:ext cx="3147060"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951" tIns="0" rIns="118951" bIns="0" numCol="1" spcCol="1270" anchor="ctr" anchorCtr="0">
          <a:noAutofit/>
        </a:bodyPr>
        <a:lstStyle/>
        <a:p>
          <a:pPr lvl="0" algn="r" defTabSz="889000">
            <a:lnSpc>
              <a:spcPct val="90000"/>
            </a:lnSpc>
            <a:spcBef>
              <a:spcPct val="0"/>
            </a:spcBef>
            <a:spcAft>
              <a:spcPct val="35000"/>
            </a:spcAft>
          </a:pPr>
          <a:r>
            <a:rPr lang="fa-IR" sz="2000" b="1" kern="1200" smtClean="0">
              <a:cs typeface="B Nazanin" pitchFamily="2" charset="-78"/>
            </a:rPr>
            <a:t>تئوري انتخاب عقلايي</a:t>
          </a:r>
          <a:endParaRPr lang="en-CA" sz="2000" b="1" kern="1200" dirty="0">
            <a:cs typeface="B Nazanin" pitchFamily="2" charset="-78"/>
          </a:endParaRPr>
        </a:p>
      </dsp:txBody>
      <dsp:txXfrm>
        <a:off x="1147006" y="2314156"/>
        <a:ext cx="3100946" cy="426206"/>
      </dsp:txXfrm>
    </dsp:sp>
    <dsp:sp modelId="{C12359E1-6C5D-4601-8BA3-A3D456D7A2B2}">
      <dsp:nvSpPr>
        <dsp:cNvPr id="0" name=""/>
        <dsp:cNvSpPr/>
      </dsp:nvSpPr>
      <dsp:spPr>
        <a:xfrm>
          <a:off x="0" y="3253020"/>
          <a:ext cx="4495800"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02F59D6-FB63-4AC6-8952-3E7E3A8422F1}">
      <dsp:nvSpPr>
        <dsp:cNvPr id="0" name=""/>
        <dsp:cNvSpPr/>
      </dsp:nvSpPr>
      <dsp:spPr>
        <a:xfrm>
          <a:off x="1123949" y="3016860"/>
          <a:ext cx="3147060"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951" tIns="0" rIns="118951" bIns="0" numCol="1" spcCol="1270" anchor="ctr" anchorCtr="0">
          <a:noAutofit/>
        </a:bodyPr>
        <a:lstStyle/>
        <a:p>
          <a:pPr lvl="0" algn="r" defTabSz="889000">
            <a:lnSpc>
              <a:spcPct val="90000"/>
            </a:lnSpc>
            <a:spcBef>
              <a:spcPct val="0"/>
            </a:spcBef>
            <a:spcAft>
              <a:spcPct val="35000"/>
            </a:spcAft>
          </a:pPr>
          <a:r>
            <a:rPr lang="fa-IR" sz="2000" b="1" kern="1200" dirty="0" smtClean="0">
              <a:cs typeface="B Nazanin" pitchFamily="2" charset="-78"/>
            </a:rPr>
            <a:t>تئوري سيستم‏هاي سياسي</a:t>
          </a:r>
          <a:endParaRPr lang="en-CA" sz="2000" b="1" kern="1200" dirty="0">
            <a:cs typeface="B Nazanin" pitchFamily="2" charset="-78"/>
          </a:endParaRPr>
        </a:p>
      </dsp:txBody>
      <dsp:txXfrm>
        <a:off x="1147006" y="3039917"/>
        <a:ext cx="3100946" cy="426206"/>
      </dsp:txXfrm>
    </dsp:sp>
    <dsp:sp modelId="{3FF168CF-0248-417D-8371-1524B0FD53A7}">
      <dsp:nvSpPr>
        <dsp:cNvPr id="0" name=""/>
        <dsp:cNvSpPr/>
      </dsp:nvSpPr>
      <dsp:spPr>
        <a:xfrm>
          <a:off x="0" y="3978780"/>
          <a:ext cx="4495800" cy="4032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2915145-F7B3-4907-9997-54B5D708BB69}">
      <dsp:nvSpPr>
        <dsp:cNvPr id="0" name=""/>
        <dsp:cNvSpPr/>
      </dsp:nvSpPr>
      <dsp:spPr>
        <a:xfrm>
          <a:off x="1123949" y="3742620"/>
          <a:ext cx="3147060" cy="4723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951" tIns="0" rIns="118951" bIns="0" numCol="1" spcCol="1270" anchor="ctr" anchorCtr="0">
          <a:noAutofit/>
        </a:bodyPr>
        <a:lstStyle/>
        <a:p>
          <a:pPr lvl="0" algn="r" defTabSz="889000">
            <a:lnSpc>
              <a:spcPct val="90000"/>
            </a:lnSpc>
            <a:spcBef>
              <a:spcPct val="0"/>
            </a:spcBef>
            <a:spcAft>
              <a:spcPct val="35000"/>
            </a:spcAft>
          </a:pPr>
          <a:r>
            <a:rPr lang="fa-IR" sz="2000" b="1" kern="1200" dirty="0" smtClean="0">
              <a:cs typeface="B Nazanin" pitchFamily="2" charset="-78"/>
            </a:rPr>
            <a:t>مدل فرآيند خط‏مشي‏گذاری</a:t>
          </a:r>
          <a:endParaRPr lang="en-CA" sz="2000" b="1" kern="1200" dirty="0">
            <a:cs typeface="B Nazanin" pitchFamily="2" charset="-78"/>
          </a:endParaRPr>
        </a:p>
      </dsp:txBody>
      <dsp:txXfrm>
        <a:off x="1147006" y="3765677"/>
        <a:ext cx="310094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8EA40-CBF5-44B1-B9D8-9D4E16F0E621}">
      <dsp:nvSpPr>
        <dsp:cNvPr id="0" name=""/>
        <dsp:cNvSpPr/>
      </dsp:nvSpPr>
      <dsp:spPr>
        <a:xfrm>
          <a:off x="1966919" y="-58856"/>
          <a:ext cx="2036216" cy="1760236"/>
        </a:xfrm>
        <a:prstGeom prst="ellipse">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0" kern="1200" dirty="0" smtClean="0">
              <a:cs typeface="B Koodak" pitchFamily="2" charset="-78"/>
            </a:rPr>
            <a:t>تعریف مسئله و تنظیم فهرست اولویت ها</a:t>
          </a:r>
          <a:endParaRPr lang="en-US" sz="1800" b="0" kern="1200" dirty="0" smtClean="0">
            <a:cs typeface="B Koodak" pitchFamily="2" charset="-78"/>
          </a:endParaRPr>
        </a:p>
      </dsp:txBody>
      <dsp:txXfrm>
        <a:off x="2265116" y="198925"/>
        <a:ext cx="1439822" cy="1244674"/>
      </dsp:txXfrm>
    </dsp:sp>
    <dsp:sp modelId="{416E5E5E-312C-45D0-B155-22CE2BA7EC74}">
      <dsp:nvSpPr>
        <dsp:cNvPr id="0" name=""/>
        <dsp:cNvSpPr/>
      </dsp:nvSpPr>
      <dsp:spPr>
        <a:xfrm rot="2160000">
          <a:off x="3822133" y="1260516"/>
          <a:ext cx="240131" cy="512340"/>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a:off x="3829012" y="1341812"/>
        <a:ext cx="168092" cy="307404"/>
      </dsp:txXfrm>
    </dsp:sp>
    <dsp:sp modelId="{07ACBD36-BAEE-4F1A-AC62-C080090362CC}">
      <dsp:nvSpPr>
        <dsp:cNvPr id="0" name=""/>
        <dsp:cNvSpPr/>
      </dsp:nvSpPr>
      <dsp:spPr>
        <a:xfrm>
          <a:off x="3944204" y="1335536"/>
          <a:ext cx="1769936" cy="1651149"/>
        </a:xfrm>
        <a:prstGeom prst="ellipse">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cs typeface="B Koodak" pitchFamily="2" charset="-78"/>
            </a:rPr>
            <a:t>تنظیم خط مشی ها</a:t>
          </a:r>
          <a:endParaRPr lang="en-US" sz="1800" b="1" kern="1200" dirty="0">
            <a:cs typeface="B Koodak" pitchFamily="2" charset="-78"/>
          </a:endParaRPr>
        </a:p>
      </dsp:txBody>
      <dsp:txXfrm>
        <a:off x="4203405" y="1577341"/>
        <a:ext cx="1251534" cy="1167539"/>
      </dsp:txXfrm>
    </dsp:sp>
    <dsp:sp modelId="{DD27F85A-ADB4-4CC5-949B-43D4377C5CB8}">
      <dsp:nvSpPr>
        <dsp:cNvPr id="0" name=""/>
        <dsp:cNvSpPr/>
      </dsp:nvSpPr>
      <dsp:spPr>
        <a:xfrm rot="6486693">
          <a:off x="4283559" y="3013158"/>
          <a:ext cx="366290" cy="512340"/>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10800000">
        <a:off x="4355583" y="3063405"/>
        <a:ext cx="256403" cy="307404"/>
      </dsp:txXfrm>
    </dsp:sp>
    <dsp:sp modelId="{175D5B4E-CC49-4546-80E5-5A803A753A59}">
      <dsp:nvSpPr>
        <dsp:cNvPr id="0" name=""/>
        <dsp:cNvSpPr/>
      </dsp:nvSpPr>
      <dsp:spPr>
        <a:xfrm>
          <a:off x="3361079" y="3570010"/>
          <a:ext cx="1518046" cy="15180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cs typeface="B Koodak" pitchFamily="2" charset="-78"/>
            </a:rPr>
            <a:t>مشروعیت بخشی خط مشی</a:t>
          </a:r>
          <a:endParaRPr lang="en-US" sz="1800" b="1" kern="1200" dirty="0">
            <a:cs typeface="B Koodak" pitchFamily="2" charset="-78"/>
          </a:endParaRPr>
        </a:p>
      </dsp:txBody>
      <dsp:txXfrm>
        <a:off x="3583392" y="3792323"/>
        <a:ext cx="1073420" cy="1073420"/>
      </dsp:txXfrm>
    </dsp:sp>
    <dsp:sp modelId="{B71B3ABD-671C-4A6A-BA99-36D2796D16C8}">
      <dsp:nvSpPr>
        <dsp:cNvPr id="0" name=""/>
        <dsp:cNvSpPr/>
      </dsp:nvSpPr>
      <dsp:spPr>
        <a:xfrm rot="10800000">
          <a:off x="2793499" y="4072863"/>
          <a:ext cx="401089" cy="512340"/>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10800000">
        <a:off x="2913826" y="4175331"/>
        <a:ext cx="280762" cy="307404"/>
      </dsp:txXfrm>
    </dsp:sp>
    <dsp:sp modelId="{B3E8EE10-D333-42CA-AE02-444796528907}">
      <dsp:nvSpPr>
        <dsp:cNvPr id="0" name=""/>
        <dsp:cNvSpPr/>
      </dsp:nvSpPr>
      <dsp:spPr>
        <a:xfrm>
          <a:off x="1086259" y="3570010"/>
          <a:ext cx="1518046" cy="15180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اجرای خط مشی</a:t>
          </a:r>
          <a:endParaRPr lang="en-US" sz="1800" kern="1200" dirty="0">
            <a:cs typeface="B Koodak" pitchFamily="2" charset="-78"/>
          </a:endParaRPr>
        </a:p>
      </dsp:txBody>
      <dsp:txXfrm>
        <a:off x="1308572" y="3792323"/>
        <a:ext cx="1073420" cy="1073420"/>
      </dsp:txXfrm>
    </dsp:sp>
    <dsp:sp modelId="{B81E913C-E0FD-43AF-893C-DE994EF4BCDE}">
      <dsp:nvSpPr>
        <dsp:cNvPr id="0" name=""/>
        <dsp:cNvSpPr/>
      </dsp:nvSpPr>
      <dsp:spPr>
        <a:xfrm rot="15120000">
          <a:off x="1294830" y="2999764"/>
          <a:ext cx="403564" cy="512340"/>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rot="10800000">
        <a:off x="1374071" y="3159804"/>
        <a:ext cx="282495" cy="307404"/>
      </dsp:txXfrm>
    </dsp:sp>
    <dsp:sp modelId="{10AE2765-B652-4465-A5EC-8E4A6AB1A62F}">
      <dsp:nvSpPr>
        <dsp:cNvPr id="0" name=""/>
        <dsp:cNvSpPr/>
      </dsp:nvSpPr>
      <dsp:spPr>
        <a:xfrm>
          <a:off x="381859" y="1402087"/>
          <a:ext cx="1518046" cy="1518046"/>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cs typeface="B Koodak" pitchFamily="2" charset="-78"/>
            </a:rPr>
            <a:t>ارزشیابی خط مشی و تغییر آن</a:t>
          </a:r>
          <a:endParaRPr lang="en-US" sz="1800" kern="1200" dirty="0">
            <a:cs typeface="B Koodak" pitchFamily="2" charset="-78"/>
          </a:endParaRPr>
        </a:p>
      </dsp:txBody>
      <dsp:txXfrm>
        <a:off x="604172" y="1624400"/>
        <a:ext cx="1073420" cy="1073420"/>
      </dsp:txXfrm>
    </dsp:sp>
    <dsp:sp modelId="{C5049B06-4EFD-465E-BB44-255752444F30}">
      <dsp:nvSpPr>
        <dsp:cNvPr id="0" name=""/>
        <dsp:cNvSpPr/>
      </dsp:nvSpPr>
      <dsp:spPr>
        <a:xfrm rot="19440000">
          <a:off x="1825902" y="1299988"/>
          <a:ext cx="295251" cy="512340"/>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n-US" sz="4800" kern="1200"/>
        </a:p>
      </dsp:txBody>
      <dsp:txXfrm>
        <a:off x="1834360" y="1428488"/>
        <a:ext cx="206676" cy="307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C3FC2-5025-4E4D-927A-46EABF0C5532}">
      <dsp:nvSpPr>
        <dsp:cNvPr id="0" name=""/>
        <dsp:cNvSpPr/>
      </dsp:nvSpPr>
      <dsp:spPr>
        <a:xfrm>
          <a:off x="892" y="724320"/>
          <a:ext cx="3427215" cy="40320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3B73486-ACC9-4841-B23F-C282B21991A9}">
      <dsp:nvSpPr>
        <dsp:cNvPr id="0" name=""/>
        <dsp:cNvSpPr/>
      </dsp:nvSpPr>
      <dsp:spPr>
        <a:xfrm>
          <a:off x="892" y="875746"/>
          <a:ext cx="251775" cy="25177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CC54A8B-1AA7-4842-9597-4CE15BD82ED7}">
      <dsp:nvSpPr>
        <dsp:cNvPr id="0" name=""/>
        <dsp:cNvSpPr/>
      </dsp:nvSpPr>
      <dsp:spPr>
        <a:xfrm>
          <a:off x="892" y="0"/>
          <a:ext cx="3427215" cy="72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a-IR" sz="2000" b="1" kern="1200" dirty="0" smtClean="0">
              <a:cs typeface="B Nazanin" pitchFamily="2" charset="-78"/>
            </a:rPr>
            <a:t>مدل فرایندي خط‏مشی‏گذاری</a:t>
          </a:r>
          <a:endParaRPr lang="en-CA" sz="2000" b="1" kern="1200" dirty="0">
            <a:cs typeface="B Nazanin" pitchFamily="2" charset="-78"/>
          </a:endParaRPr>
        </a:p>
      </dsp:txBody>
      <dsp:txXfrm>
        <a:off x="892" y="0"/>
        <a:ext cx="3427215" cy="724320"/>
      </dsp:txXfrm>
    </dsp:sp>
    <dsp:sp modelId="{B114BCCB-9D20-4A83-B349-E3B5A343476B}">
      <dsp:nvSpPr>
        <dsp:cNvPr id="0" name=""/>
        <dsp:cNvSpPr/>
      </dsp:nvSpPr>
      <dsp:spPr>
        <a:xfrm>
          <a:off x="892" y="1462627"/>
          <a:ext cx="251769" cy="251769"/>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1151EB1-EAA4-444D-A329-131DD1598DE2}">
      <dsp:nvSpPr>
        <dsp:cNvPr id="0" name=""/>
        <dsp:cNvSpPr/>
      </dsp:nvSpPr>
      <dsp:spPr>
        <a:xfrm>
          <a:off x="240797" y="1295074"/>
          <a:ext cx="3187310" cy="5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a-IR" sz="1400" b="1" kern="1200" dirty="0" smtClean="0">
              <a:cs typeface="B Nazanin" pitchFamily="2" charset="-78"/>
            </a:rPr>
            <a:t>تعریف مساله و تنظیم فهرست صورت مسئله‏ها</a:t>
          </a:r>
          <a:endParaRPr lang="en-CA" sz="1400" b="1" kern="1200" dirty="0">
            <a:cs typeface="B Nazanin" pitchFamily="2" charset="-78"/>
          </a:endParaRPr>
        </a:p>
      </dsp:txBody>
      <dsp:txXfrm>
        <a:off x="240797" y="1295074"/>
        <a:ext cx="3187310" cy="586875"/>
      </dsp:txXfrm>
    </dsp:sp>
    <dsp:sp modelId="{883AA4E0-C05B-4EA9-8DDD-56EE80D3809C}">
      <dsp:nvSpPr>
        <dsp:cNvPr id="0" name=""/>
        <dsp:cNvSpPr/>
      </dsp:nvSpPr>
      <dsp:spPr>
        <a:xfrm>
          <a:off x="892" y="2049502"/>
          <a:ext cx="251769" cy="251769"/>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9010EC1-C550-4F06-902C-41794871DACC}">
      <dsp:nvSpPr>
        <dsp:cNvPr id="0" name=""/>
        <dsp:cNvSpPr/>
      </dsp:nvSpPr>
      <dsp:spPr>
        <a:xfrm>
          <a:off x="240797" y="1881949"/>
          <a:ext cx="3187310" cy="5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a-IR" sz="1400" b="1" kern="1200" dirty="0" smtClean="0">
              <a:cs typeface="B Nazanin" pitchFamily="2" charset="-78"/>
            </a:rPr>
            <a:t>تنظیم خطمشی</a:t>
          </a:r>
          <a:endParaRPr lang="en-CA" sz="1400" b="1" kern="1200" dirty="0">
            <a:cs typeface="B Nazanin" pitchFamily="2" charset="-78"/>
          </a:endParaRPr>
        </a:p>
      </dsp:txBody>
      <dsp:txXfrm>
        <a:off x="240797" y="1881949"/>
        <a:ext cx="3187310" cy="586875"/>
      </dsp:txXfrm>
    </dsp:sp>
    <dsp:sp modelId="{00294B5A-4927-4199-9924-EBCC7CB3DEAC}">
      <dsp:nvSpPr>
        <dsp:cNvPr id="0" name=""/>
        <dsp:cNvSpPr/>
      </dsp:nvSpPr>
      <dsp:spPr>
        <a:xfrm>
          <a:off x="892" y="2636377"/>
          <a:ext cx="251769" cy="251769"/>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F95B588-16F0-4A1B-9B84-0A4C11C6A56F}">
      <dsp:nvSpPr>
        <dsp:cNvPr id="0" name=""/>
        <dsp:cNvSpPr/>
      </dsp:nvSpPr>
      <dsp:spPr>
        <a:xfrm>
          <a:off x="240797" y="2468824"/>
          <a:ext cx="3187310" cy="5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a-IR" sz="1400" b="1" kern="1200" dirty="0" smtClean="0">
              <a:cs typeface="B Nazanin" pitchFamily="2" charset="-78"/>
            </a:rPr>
            <a:t>مشروعیت‏بخشی خط‏مشی</a:t>
          </a:r>
          <a:endParaRPr lang="en-CA" sz="1400" b="1" kern="1200" dirty="0">
            <a:cs typeface="B Nazanin" pitchFamily="2" charset="-78"/>
          </a:endParaRPr>
        </a:p>
      </dsp:txBody>
      <dsp:txXfrm>
        <a:off x="240797" y="2468824"/>
        <a:ext cx="3187310" cy="586875"/>
      </dsp:txXfrm>
    </dsp:sp>
    <dsp:sp modelId="{F535EF9E-94D2-4A5A-B61A-1296CBCF88B6}">
      <dsp:nvSpPr>
        <dsp:cNvPr id="0" name=""/>
        <dsp:cNvSpPr/>
      </dsp:nvSpPr>
      <dsp:spPr>
        <a:xfrm>
          <a:off x="892" y="3223252"/>
          <a:ext cx="251769" cy="251769"/>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D53F594-2264-400B-A665-B2A6C2C616B5}">
      <dsp:nvSpPr>
        <dsp:cNvPr id="0" name=""/>
        <dsp:cNvSpPr/>
      </dsp:nvSpPr>
      <dsp:spPr>
        <a:xfrm>
          <a:off x="240797" y="3055700"/>
          <a:ext cx="3187310" cy="5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a-IR" sz="1400" b="1" kern="1200" dirty="0" smtClean="0">
              <a:cs typeface="B Nazanin" pitchFamily="2" charset="-78"/>
            </a:rPr>
            <a:t>اجرای خط‏مشی</a:t>
          </a:r>
          <a:endParaRPr lang="en-CA" sz="1400" b="1" kern="1200" dirty="0">
            <a:cs typeface="B Nazanin" pitchFamily="2" charset="-78"/>
          </a:endParaRPr>
        </a:p>
      </dsp:txBody>
      <dsp:txXfrm>
        <a:off x="240797" y="3055700"/>
        <a:ext cx="3187310" cy="586875"/>
      </dsp:txXfrm>
    </dsp:sp>
    <dsp:sp modelId="{9D2EF540-26FD-4668-BD66-EBE8D9E1F8C1}">
      <dsp:nvSpPr>
        <dsp:cNvPr id="0" name=""/>
        <dsp:cNvSpPr/>
      </dsp:nvSpPr>
      <dsp:spPr>
        <a:xfrm>
          <a:off x="0" y="3809999"/>
          <a:ext cx="251769" cy="251769"/>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1E9B1FF-7C8B-4BD9-AAED-BFA278CD7C4B}">
      <dsp:nvSpPr>
        <dsp:cNvPr id="0" name=""/>
        <dsp:cNvSpPr/>
      </dsp:nvSpPr>
      <dsp:spPr>
        <a:xfrm>
          <a:off x="240797" y="3642575"/>
          <a:ext cx="3187310" cy="5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fa-IR" sz="1400" b="1" kern="1200" dirty="0" smtClean="0">
              <a:cs typeface="B Nazanin" pitchFamily="2" charset="-78"/>
            </a:rPr>
            <a:t>ارزشیابی خط‏مشی</a:t>
          </a:r>
          <a:endParaRPr lang="en-CA" sz="1400" b="1" kern="1200" dirty="0">
            <a:cs typeface="B Nazanin" pitchFamily="2" charset="-78"/>
          </a:endParaRPr>
        </a:p>
      </dsp:txBody>
      <dsp:txXfrm>
        <a:off x="240797" y="3642575"/>
        <a:ext cx="3187310" cy="586875"/>
      </dsp:txXfrm>
    </dsp:sp>
    <dsp:sp modelId="{6A493F02-4339-40AC-B594-12E73838D0AF}">
      <dsp:nvSpPr>
        <dsp:cNvPr id="0" name=""/>
        <dsp:cNvSpPr/>
      </dsp:nvSpPr>
      <dsp:spPr>
        <a:xfrm>
          <a:off x="892" y="4397003"/>
          <a:ext cx="251769" cy="251769"/>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B549DD3-1D2E-429C-B1EA-8AEFECBF2749}">
      <dsp:nvSpPr>
        <dsp:cNvPr id="0" name=""/>
        <dsp:cNvSpPr/>
      </dsp:nvSpPr>
      <dsp:spPr>
        <a:xfrm>
          <a:off x="240797" y="4229450"/>
          <a:ext cx="3187310" cy="58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rtl="1">
            <a:lnSpc>
              <a:spcPct val="90000"/>
            </a:lnSpc>
            <a:spcBef>
              <a:spcPct val="0"/>
            </a:spcBef>
            <a:spcAft>
              <a:spcPct val="35000"/>
            </a:spcAft>
          </a:pPr>
          <a:r>
            <a:rPr lang="fa-IR" sz="1400" b="1" kern="1200" dirty="0" smtClean="0">
              <a:cs typeface="B Nazanin" pitchFamily="2" charset="-78"/>
            </a:rPr>
            <a:t>ارزشیابی خط‏مشی</a:t>
          </a:r>
          <a:endParaRPr lang="en-CA" sz="1400" b="1" kern="1200" dirty="0">
            <a:cs typeface="B Nazanin" pitchFamily="2" charset="-78"/>
          </a:endParaRPr>
        </a:p>
      </dsp:txBody>
      <dsp:txXfrm>
        <a:off x="240797" y="4229450"/>
        <a:ext cx="3187310" cy="586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73FD-E7A7-4EE6-B991-B17F53734126}">
      <dsp:nvSpPr>
        <dsp:cNvPr id="0" name=""/>
        <dsp:cNvSpPr/>
      </dsp:nvSpPr>
      <dsp:spPr>
        <a:xfrm>
          <a:off x="742987" y="732733"/>
          <a:ext cx="3467024" cy="40788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4A1DF46-D56E-4172-80AC-B5E2A21884B7}">
      <dsp:nvSpPr>
        <dsp:cNvPr id="0" name=""/>
        <dsp:cNvSpPr/>
      </dsp:nvSpPr>
      <dsp:spPr>
        <a:xfrm>
          <a:off x="3955312" y="885918"/>
          <a:ext cx="254700" cy="2547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AC59E80-EBFB-485D-AEFC-A5E3CD292B9A}">
      <dsp:nvSpPr>
        <dsp:cNvPr id="0" name=""/>
        <dsp:cNvSpPr/>
      </dsp:nvSpPr>
      <dsp:spPr>
        <a:xfrm>
          <a:off x="76192" y="0"/>
          <a:ext cx="4800615" cy="73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r" defTabSz="889000" rtl="1">
            <a:lnSpc>
              <a:spcPct val="90000"/>
            </a:lnSpc>
            <a:spcBef>
              <a:spcPct val="0"/>
            </a:spcBef>
            <a:spcAft>
              <a:spcPct val="35000"/>
            </a:spcAft>
          </a:pPr>
          <a:r>
            <a:rPr lang="fa-IR" sz="2000" b="1" kern="1200" dirty="0" smtClean="0">
              <a:cs typeface="B Nazanin" pitchFamily="2" charset="-78"/>
            </a:rPr>
            <a:t>فرایندهاي جاری خط‌مشي‌گذاري در کمیسیون انرژی</a:t>
          </a:r>
          <a:endParaRPr lang="en-CA" sz="2000" b="1" kern="1200" dirty="0">
            <a:cs typeface="B Nazanin" pitchFamily="2" charset="-78"/>
          </a:endParaRPr>
        </a:p>
      </dsp:txBody>
      <dsp:txXfrm>
        <a:off x="76192" y="0"/>
        <a:ext cx="4800615" cy="732733"/>
      </dsp:txXfrm>
    </dsp:sp>
    <dsp:sp modelId="{8AAF31D5-092F-4EA9-BD38-CD832D752D27}">
      <dsp:nvSpPr>
        <dsp:cNvPr id="0" name=""/>
        <dsp:cNvSpPr/>
      </dsp:nvSpPr>
      <dsp:spPr>
        <a:xfrm>
          <a:off x="3288522" y="1479616"/>
          <a:ext cx="254693" cy="254693"/>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8AD2C35-7033-41AF-BE57-627A7C5FEBA8}">
      <dsp:nvSpPr>
        <dsp:cNvPr id="0" name=""/>
        <dsp:cNvSpPr/>
      </dsp:nvSpPr>
      <dsp:spPr>
        <a:xfrm>
          <a:off x="76192" y="1310117"/>
          <a:ext cx="3224333" cy="59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r" defTabSz="622300" rtl="1">
            <a:lnSpc>
              <a:spcPct val="90000"/>
            </a:lnSpc>
            <a:spcBef>
              <a:spcPct val="0"/>
            </a:spcBef>
            <a:spcAft>
              <a:spcPct val="35000"/>
            </a:spcAft>
          </a:pPr>
          <a:r>
            <a:rPr lang="fa-IR" sz="1400" b="1" kern="1200" dirty="0" smtClean="0">
              <a:cs typeface="B Nazanin" pitchFamily="2" charset="-78"/>
            </a:rPr>
            <a:t>تعیین الویت‏های پژوهش و فناوری حوزه انرژی </a:t>
          </a:r>
          <a:endParaRPr lang="en-CA" sz="1400" b="1" kern="1200" dirty="0">
            <a:cs typeface="B Nazanin" pitchFamily="2" charset="-78"/>
          </a:endParaRPr>
        </a:p>
      </dsp:txBody>
      <dsp:txXfrm>
        <a:off x="76192" y="1310117"/>
        <a:ext cx="3224333" cy="593692"/>
      </dsp:txXfrm>
    </dsp:sp>
    <dsp:sp modelId="{5F1507A6-5A0A-4DA5-8C9F-7031693C5F17}">
      <dsp:nvSpPr>
        <dsp:cNvPr id="0" name=""/>
        <dsp:cNvSpPr/>
      </dsp:nvSpPr>
      <dsp:spPr>
        <a:xfrm>
          <a:off x="3288522" y="2073308"/>
          <a:ext cx="254693" cy="254693"/>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591AAB0-87B9-4FE8-8107-01CE99FBDF02}">
      <dsp:nvSpPr>
        <dsp:cNvPr id="0" name=""/>
        <dsp:cNvSpPr/>
      </dsp:nvSpPr>
      <dsp:spPr>
        <a:xfrm>
          <a:off x="76192" y="1903809"/>
          <a:ext cx="3224333" cy="59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r" defTabSz="622300" rtl="1">
            <a:lnSpc>
              <a:spcPct val="90000"/>
            </a:lnSpc>
            <a:spcBef>
              <a:spcPct val="0"/>
            </a:spcBef>
            <a:spcAft>
              <a:spcPct val="35000"/>
            </a:spcAft>
          </a:pPr>
          <a:r>
            <a:rPr lang="fa-IR" sz="1400" b="1" kern="1200" dirty="0" smtClean="0">
              <a:cs typeface="B Nazanin" pitchFamily="2" charset="-78"/>
            </a:rPr>
            <a:t>تعیین و اولویت بندی طرح‏های کلان ملی پژوهش و فناوری حوزه انرژی کشور</a:t>
          </a:r>
          <a:endParaRPr lang="en-CA" sz="1400" b="1" kern="1200" dirty="0">
            <a:cs typeface="B Nazanin" pitchFamily="2" charset="-78"/>
          </a:endParaRPr>
        </a:p>
      </dsp:txBody>
      <dsp:txXfrm>
        <a:off x="76192" y="1903809"/>
        <a:ext cx="3224333" cy="593692"/>
      </dsp:txXfrm>
    </dsp:sp>
    <dsp:sp modelId="{5AB3B91A-EA3C-4FBA-AE51-7AE8091267CE}">
      <dsp:nvSpPr>
        <dsp:cNvPr id="0" name=""/>
        <dsp:cNvSpPr/>
      </dsp:nvSpPr>
      <dsp:spPr>
        <a:xfrm>
          <a:off x="3288522" y="2667001"/>
          <a:ext cx="254693" cy="254693"/>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C4DF3BA-7277-42B9-A48F-D1E04A279581}">
      <dsp:nvSpPr>
        <dsp:cNvPr id="0" name=""/>
        <dsp:cNvSpPr/>
      </dsp:nvSpPr>
      <dsp:spPr>
        <a:xfrm>
          <a:off x="76192" y="2497501"/>
          <a:ext cx="3224333" cy="59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r" defTabSz="622300" rtl="1">
            <a:lnSpc>
              <a:spcPct val="90000"/>
            </a:lnSpc>
            <a:spcBef>
              <a:spcPct val="0"/>
            </a:spcBef>
            <a:spcAft>
              <a:spcPct val="35000"/>
            </a:spcAft>
          </a:pPr>
          <a:r>
            <a:rPr lang="fa-IR" sz="1400" b="1" kern="1200" dirty="0" smtClean="0">
              <a:cs typeface="B Nazanin" pitchFamily="2" charset="-78"/>
            </a:rPr>
            <a:t>اطلاع‏رسانی و ابلاغ اولویتها و طرحهای کلان به دانشگاهها و دستگاههای اجرایی</a:t>
          </a:r>
          <a:endParaRPr lang="en-CA" sz="1400" b="1" kern="1200" dirty="0">
            <a:cs typeface="B Nazanin" pitchFamily="2" charset="-78"/>
          </a:endParaRPr>
        </a:p>
      </dsp:txBody>
      <dsp:txXfrm>
        <a:off x="76192" y="2497501"/>
        <a:ext cx="3224333" cy="593692"/>
      </dsp:txXfrm>
    </dsp:sp>
    <dsp:sp modelId="{366122C6-60C9-451C-B38E-7EF7417D8A75}">
      <dsp:nvSpPr>
        <dsp:cNvPr id="0" name=""/>
        <dsp:cNvSpPr/>
      </dsp:nvSpPr>
      <dsp:spPr>
        <a:xfrm>
          <a:off x="3288522" y="3260693"/>
          <a:ext cx="254693" cy="254693"/>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F9B22EC-A1C6-4F20-9E8F-E3B62C04EFB9}">
      <dsp:nvSpPr>
        <dsp:cNvPr id="0" name=""/>
        <dsp:cNvSpPr/>
      </dsp:nvSpPr>
      <dsp:spPr>
        <a:xfrm>
          <a:off x="76192" y="3091194"/>
          <a:ext cx="3224333" cy="59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r" defTabSz="622300" rtl="1">
            <a:lnSpc>
              <a:spcPct val="90000"/>
            </a:lnSpc>
            <a:spcBef>
              <a:spcPct val="0"/>
            </a:spcBef>
            <a:spcAft>
              <a:spcPct val="35000"/>
            </a:spcAft>
          </a:pPr>
          <a:r>
            <a:rPr lang="fa-IR" sz="1400" b="1" kern="1200" dirty="0" smtClean="0">
              <a:cs typeface="B Nazanin" pitchFamily="2" charset="-78"/>
            </a:rPr>
            <a:t>راهبری اجرای طرح‏های کلان ملی</a:t>
          </a:r>
          <a:endParaRPr lang="en-CA" sz="1400" b="1" kern="1200" dirty="0">
            <a:cs typeface="B Nazanin" pitchFamily="2" charset="-78"/>
          </a:endParaRPr>
        </a:p>
      </dsp:txBody>
      <dsp:txXfrm>
        <a:off x="76192" y="3091194"/>
        <a:ext cx="3224333" cy="593692"/>
      </dsp:txXfrm>
    </dsp:sp>
    <dsp:sp modelId="{1B67020B-E7FD-4FA4-B8D4-D4F27EBC9E84}">
      <dsp:nvSpPr>
        <dsp:cNvPr id="0" name=""/>
        <dsp:cNvSpPr/>
      </dsp:nvSpPr>
      <dsp:spPr>
        <a:xfrm>
          <a:off x="3288522" y="3854385"/>
          <a:ext cx="254693" cy="254693"/>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AAE0D2C-038E-401C-8678-CF83894B0175}">
      <dsp:nvSpPr>
        <dsp:cNvPr id="0" name=""/>
        <dsp:cNvSpPr/>
      </dsp:nvSpPr>
      <dsp:spPr>
        <a:xfrm>
          <a:off x="76192" y="3684886"/>
          <a:ext cx="3224333" cy="59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r" defTabSz="622300" rtl="1">
            <a:lnSpc>
              <a:spcPct val="90000"/>
            </a:lnSpc>
            <a:spcBef>
              <a:spcPct val="0"/>
            </a:spcBef>
            <a:spcAft>
              <a:spcPct val="35000"/>
            </a:spcAft>
          </a:pPr>
          <a:r>
            <a:rPr lang="fa-IR" sz="1400" b="1" kern="1200" dirty="0" smtClean="0">
              <a:cs typeface="B Nazanin" pitchFamily="2" charset="-78"/>
            </a:rPr>
            <a:t>ارزیابی اجرای طرح‏های کلان</a:t>
          </a:r>
          <a:endParaRPr lang="en-CA" sz="1400" b="1" kern="1200" dirty="0">
            <a:cs typeface="B Nazanin" pitchFamily="2" charset="-78"/>
          </a:endParaRPr>
        </a:p>
      </dsp:txBody>
      <dsp:txXfrm>
        <a:off x="76192" y="3684886"/>
        <a:ext cx="3224333" cy="593692"/>
      </dsp:txXfrm>
    </dsp:sp>
    <dsp:sp modelId="{D1E82474-D172-48C4-83CD-7FB98BC958B1}">
      <dsp:nvSpPr>
        <dsp:cNvPr id="0" name=""/>
        <dsp:cNvSpPr/>
      </dsp:nvSpPr>
      <dsp:spPr>
        <a:xfrm>
          <a:off x="3288522" y="4448077"/>
          <a:ext cx="254693" cy="254693"/>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440C4DA-6596-42F1-B397-9EAFBDB1E9A2}">
      <dsp:nvSpPr>
        <dsp:cNvPr id="0" name=""/>
        <dsp:cNvSpPr/>
      </dsp:nvSpPr>
      <dsp:spPr>
        <a:xfrm>
          <a:off x="76192" y="4278578"/>
          <a:ext cx="3224333" cy="59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r" defTabSz="622300" rtl="1">
            <a:lnSpc>
              <a:spcPct val="90000"/>
            </a:lnSpc>
            <a:spcBef>
              <a:spcPct val="0"/>
            </a:spcBef>
            <a:spcAft>
              <a:spcPct val="35000"/>
            </a:spcAft>
          </a:pPr>
          <a:r>
            <a:rPr lang="fa-IR" sz="1400" b="1" kern="1200" dirty="0" smtClean="0">
              <a:cs typeface="B Nazanin" pitchFamily="2" charset="-78"/>
            </a:rPr>
            <a:t>نظارت بر هزینه کرد پژوهشی دستگاههای  اجرایی عضو کمیسیون</a:t>
          </a:r>
          <a:endParaRPr lang="en-CA" sz="1400" b="1" kern="1200" dirty="0">
            <a:cs typeface="B Nazanin" pitchFamily="2" charset="-78"/>
          </a:endParaRPr>
        </a:p>
      </dsp:txBody>
      <dsp:txXfrm>
        <a:off x="76192" y="4278578"/>
        <a:ext cx="3224333" cy="5936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253E9A-CF2E-40D8-A7A6-B4B307CF13A5}" type="datetimeFigureOut">
              <a:rPr lang="en-US" smtClean="0"/>
              <a:pPr/>
              <a:t>9/30/2015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03EA17-338E-4E68-941F-A5A62D53E5F2}" type="slidenum">
              <a:rPr lang="en-US" smtClean="0"/>
              <a:pPr/>
              <a:t>‹#›</a:t>
            </a:fld>
            <a:endParaRPr lang="en-US"/>
          </a:p>
        </p:txBody>
      </p:sp>
    </p:spTree>
    <p:extLst>
      <p:ext uri="{BB962C8B-B14F-4D97-AF65-F5344CB8AC3E}">
        <p14:creationId xmlns:p14="http://schemas.microsoft.com/office/powerpoint/2010/main" val="410946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4297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74072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352705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20248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46740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617479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5578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01148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68266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68266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76826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29247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768266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93431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07565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32470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27</a:t>
            </a:fld>
            <a:endParaRPr lang="en-US" dirty="0"/>
          </a:p>
        </p:txBody>
      </p:sp>
    </p:spTree>
    <p:extLst>
      <p:ext uri="{BB962C8B-B14F-4D97-AF65-F5344CB8AC3E}">
        <p14:creationId xmlns:p14="http://schemas.microsoft.com/office/powerpoint/2010/main" val="1795898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83090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325354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772257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47939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22105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32045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863411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45600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59645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37280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261865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62065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626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6783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6826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8514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4935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50866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farsi.khamenei.ir/"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stretch>
            <a:fillRect/>
          </a:stretch>
        </p:blipFill>
        <p:spPr>
          <a:xfrm>
            <a:off x="20548" y="20547"/>
            <a:ext cx="3498527" cy="2722653"/>
          </a:xfrm>
          <a:prstGeom prst="rect">
            <a:avLst/>
          </a:prstGeom>
        </p:spPr>
      </p:pic>
      <p:pic>
        <p:nvPicPr>
          <p:cNvPr id="8" name="Picture 7"/>
          <p:cNvPicPr>
            <a:picLocks noChangeAspect="1"/>
          </p:cNvPicPr>
          <p:nvPr userDrawn="1"/>
        </p:nvPicPr>
        <p:blipFill>
          <a:blip r:embed="rId4" cstate="print"/>
          <a:stretch>
            <a:fillRect/>
          </a:stretch>
        </p:blipFill>
        <p:spPr>
          <a:xfrm>
            <a:off x="3519582" y="4495800"/>
            <a:ext cx="5624418" cy="1377696"/>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r>
              <a:rPr lang="fa-IR" dirty="0" smtClean="0">
                <a:solidFill>
                  <a:prstClr val="white"/>
                </a:solidFill>
              </a:rPr>
              <a:t>1</a:t>
            </a:r>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p:nvPr>
        </p:nvSpPr>
        <p:spPr>
          <a:xfrm>
            <a:off x="3616057" y="4948844"/>
            <a:ext cx="5105400" cy="1111469"/>
          </a:xfrm>
        </p:spPr>
        <p:txBody>
          <a:bodyPr anchor="b">
            <a:normAutofit/>
          </a:bodyPr>
          <a:lstStyle>
            <a:lvl1pPr algn="ctr">
              <a:spcBef>
                <a:spcPct val="20000"/>
              </a:spcBef>
              <a:buClr>
                <a:prstClr val="black"/>
              </a:buClr>
              <a:buSzPct val="70000"/>
              <a:buNone/>
              <a:defRPr lang="en-US" sz="2200" kern="1200" dirty="0" smtClean="0">
                <a:solidFill>
                  <a:schemeClr val="tx1"/>
                </a:solidFill>
                <a:effectLst>
                  <a:glow rad="63500">
                    <a:srgbClr val="0070C0">
                      <a:alpha val="40000"/>
                    </a:srgbClr>
                  </a:glow>
                </a:effectLst>
                <a:latin typeface="Calibri" pitchFamily="34" charset="0"/>
                <a:ea typeface="+mn-ea"/>
                <a:cs typeface="+mn-cs"/>
              </a:defRPr>
            </a:lvl1pPr>
          </a:lstStyle>
          <a:p>
            <a:pPr lvl="0" algn="ctr">
              <a:spcBef>
                <a:spcPct val="20000"/>
              </a:spcBef>
              <a:buClr>
                <a:prstClr val="black"/>
              </a:buClr>
              <a:buSzPct val="70000"/>
            </a:pPr>
            <a:endParaRPr lang="fa-IR" altLang="ko-KR" b="1" dirty="0">
              <a:solidFill>
                <a:schemeClr val="accent1">
                  <a:lumMod val="60000"/>
                  <a:lumOff val="40000"/>
                </a:schemeClr>
              </a:solidFill>
              <a:effectLst>
                <a:glow rad="63500">
                  <a:srgbClr val="0070C0">
                    <a:alpha val="40000"/>
                  </a:srgbClr>
                </a:glow>
                <a:outerShdw blurRad="38100" dist="38100" dir="2700000" algn="tl">
                  <a:srgbClr val="000000">
                    <a:alpha val="43137"/>
                  </a:srgbClr>
                </a:outerShdw>
              </a:effectLst>
              <a:latin typeface="Verdana" pitchFamily="34" charset="0"/>
              <a:cs typeface="B Lotus" pitchFamily="2" charset="-78"/>
            </a:endParaRPr>
          </a:p>
        </p:txBody>
      </p:sp>
      <p:sp>
        <p:nvSpPr>
          <p:cNvPr id="2" name="Title 1"/>
          <p:cNvSpPr>
            <a:spLocks noGrp="1"/>
          </p:cNvSpPr>
          <p:nvPr>
            <p:ph type="title"/>
          </p:nvPr>
        </p:nvSpPr>
        <p:spPr>
          <a:xfrm>
            <a:off x="838200" y="3276600"/>
            <a:ext cx="7315200" cy="914400"/>
          </a:xfrm>
        </p:spPr>
        <p:txBody>
          <a:bodyPr anchor="b" anchorCtr="0">
            <a:normAutofit/>
          </a:bodyPr>
          <a:lstStyle>
            <a:lvl1pPr marL="0" indent="0">
              <a:defRPr lang="en-US" sz="3600" b="1" kern="1200" baseline="0">
                <a:solidFill>
                  <a:schemeClr val="tx1"/>
                </a:solidFill>
                <a:latin typeface="Arial" pitchFamily="34" charset="0"/>
                <a:ea typeface="+mn-ea"/>
                <a:cs typeface="Arial" pitchFamily="34" charset="0"/>
              </a:defRPr>
            </a:lvl1pPr>
          </a:lstStyle>
          <a:p>
            <a:pPr rtl="1">
              <a:lnSpc>
                <a:spcPct val="114000"/>
              </a:lnSpc>
            </a:pPr>
            <a:endParaRPr lang="en-US" dirty="0"/>
          </a:p>
        </p:txBody>
      </p:sp>
      <p:pic>
        <p:nvPicPr>
          <p:cNvPr id="10" name="Picture 9" descr="arm6"/>
          <p:cNvPicPr/>
          <p:nvPr userDrawn="1"/>
        </p:nvPicPr>
        <p:blipFill>
          <a:blip r:embed="rId5"/>
          <a:srcRect/>
          <a:stretch>
            <a:fillRect/>
          </a:stretch>
        </p:blipFill>
        <p:spPr bwMode="auto">
          <a:xfrm>
            <a:off x="838200" y="685800"/>
            <a:ext cx="1752600" cy="1523999"/>
          </a:xfrm>
          <a:prstGeom prst="ellipse">
            <a:avLst/>
          </a:prstGeom>
          <a:ln>
            <a:noFill/>
          </a:ln>
          <a:effectLst>
            <a:softEdge rad="112500"/>
          </a:effectLst>
        </p:spPr>
      </p:pic>
    </p:spTree>
    <p:extLst>
      <p:ext uri="{BB962C8B-B14F-4D97-AF65-F5344CB8AC3E}">
        <p14:creationId xmlns:p14="http://schemas.microsoft.com/office/powerpoint/2010/main" val="29176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9/30/2015</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3652904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7" name="Rectangle 1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pic>
        <p:nvPicPr>
          <p:cNvPr id="18" name="Picture 44" hidden="1">
            <a:hlinkClick r:id="rId2"/>
          </p:cNvPr>
          <p:cNvPicPr>
            <a:picLocks noChangeAspect="1" noChangeArrowheads="1"/>
          </p:cNvPicPr>
          <p:nvPr/>
        </p:nvPicPr>
        <p:blipFill>
          <a:blip r:embed="rId3" cstate="print"/>
          <a:srcRect/>
          <a:stretch>
            <a:fillRect/>
          </a:stretch>
        </p:blipFill>
        <p:spPr bwMode="auto">
          <a:xfrm>
            <a:off x="1861460" y="2135131"/>
            <a:ext cx="5421078" cy="1258514"/>
          </a:xfrm>
          <a:prstGeom prst="rect">
            <a:avLst/>
          </a:prstGeom>
          <a:noFill/>
          <a:ln w="9525">
            <a:noFill/>
            <a:miter lim="800000"/>
            <a:headEnd/>
            <a:tailEnd/>
          </a:ln>
          <a:effectLst/>
        </p:spPr>
      </p:pic>
      <p:sp>
        <p:nvSpPr>
          <p:cNvPr id="19" name="Rounded Rectangle 18">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3" name="Rectangle 2"/>
          <p:cNvSpPr/>
          <p:nvPr userDrawn="1"/>
        </p:nvSpPr>
        <p:spPr>
          <a:xfrm>
            <a:off x="1856698" y="212761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856698" y="231049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856697" y="249500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856697" y="267788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856973" y="286076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856973" y="304364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856698" y="322652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039854" y="212761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039854" y="231049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039853" y="249500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039853" y="267788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040129" y="286076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040129" y="304364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039854" y="322652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224766" y="2128428"/>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224766" y="2311308"/>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224765" y="249582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224765" y="267870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225041" y="286158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225041" y="304446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224766" y="322734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07922"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07922"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2407921"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07921"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2408197"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2408197"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2407922"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769471"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2769471"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2769470"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2769470"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769746"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2769746"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2769471"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2591078" y="212924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2591078" y="231212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2591077" y="249663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2591077" y="267951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591353" y="286239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2591353" y="304527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591078" y="322815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2952739"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2952739"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2952738"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2952738"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2953014"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2953014"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2952739"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userDrawn="1"/>
        </p:nvSpPr>
        <p:spPr>
          <a:xfrm>
            <a:off x="3132169" y="212761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userDrawn="1"/>
        </p:nvSpPr>
        <p:spPr>
          <a:xfrm>
            <a:off x="3132169" y="231049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userDrawn="1"/>
        </p:nvSpPr>
        <p:spPr>
          <a:xfrm>
            <a:off x="3132168" y="249500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userDrawn="1"/>
        </p:nvSpPr>
        <p:spPr>
          <a:xfrm>
            <a:off x="3132168" y="267788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3132444" y="286076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a:off x="3132444" y="304364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3132169" y="322652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userDrawn="1"/>
        </p:nvSpPr>
        <p:spPr>
          <a:xfrm>
            <a:off x="3315325" y="212761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userDrawn="1"/>
        </p:nvSpPr>
        <p:spPr>
          <a:xfrm>
            <a:off x="3315325" y="231049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userDrawn="1"/>
        </p:nvSpPr>
        <p:spPr>
          <a:xfrm>
            <a:off x="3315324" y="249500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userDrawn="1"/>
        </p:nvSpPr>
        <p:spPr>
          <a:xfrm>
            <a:off x="3315324" y="267788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userDrawn="1"/>
        </p:nvSpPr>
        <p:spPr>
          <a:xfrm>
            <a:off x="3315600" y="286076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userDrawn="1"/>
        </p:nvSpPr>
        <p:spPr>
          <a:xfrm>
            <a:off x="3315600" y="304364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userDrawn="1"/>
        </p:nvSpPr>
        <p:spPr>
          <a:xfrm>
            <a:off x="3315325" y="322652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3500237" y="2128428"/>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userDrawn="1"/>
        </p:nvSpPr>
        <p:spPr>
          <a:xfrm>
            <a:off x="3500237" y="2311308"/>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userDrawn="1"/>
        </p:nvSpPr>
        <p:spPr>
          <a:xfrm>
            <a:off x="3500236" y="249582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userDrawn="1"/>
        </p:nvSpPr>
        <p:spPr>
          <a:xfrm>
            <a:off x="3500236" y="267870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userDrawn="1"/>
        </p:nvSpPr>
        <p:spPr>
          <a:xfrm>
            <a:off x="3500512" y="286158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userDrawn="1"/>
        </p:nvSpPr>
        <p:spPr>
          <a:xfrm>
            <a:off x="3500512" y="304446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userDrawn="1"/>
        </p:nvSpPr>
        <p:spPr>
          <a:xfrm>
            <a:off x="3500237" y="322734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3683393"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userDrawn="1"/>
        </p:nvSpPr>
        <p:spPr>
          <a:xfrm>
            <a:off x="3683393"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userDrawn="1"/>
        </p:nvSpPr>
        <p:spPr>
          <a:xfrm>
            <a:off x="3683392"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userDrawn="1"/>
        </p:nvSpPr>
        <p:spPr>
          <a:xfrm>
            <a:off x="3683392"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userDrawn="1"/>
        </p:nvSpPr>
        <p:spPr>
          <a:xfrm>
            <a:off x="3683668"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userDrawn="1"/>
        </p:nvSpPr>
        <p:spPr>
          <a:xfrm>
            <a:off x="3683668"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userDrawn="1"/>
        </p:nvSpPr>
        <p:spPr>
          <a:xfrm>
            <a:off x="3683393"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userDrawn="1"/>
        </p:nvSpPr>
        <p:spPr>
          <a:xfrm>
            <a:off x="4044942"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userDrawn="1"/>
        </p:nvSpPr>
        <p:spPr>
          <a:xfrm>
            <a:off x="4044942"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userDrawn="1"/>
        </p:nvSpPr>
        <p:spPr>
          <a:xfrm>
            <a:off x="4044941"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userDrawn="1"/>
        </p:nvSpPr>
        <p:spPr>
          <a:xfrm>
            <a:off x="4044941"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userDrawn="1"/>
        </p:nvSpPr>
        <p:spPr>
          <a:xfrm>
            <a:off x="4045217"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userDrawn="1"/>
        </p:nvSpPr>
        <p:spPr>
          <a:xfrm>
            <a:off x="4045217"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a:off x="4044942"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userDrawn="1"/>
        </p:nvSpPr>
        <p:spPr>
          <a:xfrm>
            <a:off x="3866549" y="212924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userDrawn="1"/>
        </p:nvSpPr>
        <p:spPr>
          <a:xfrm>
            <a:off x="3866549" y="231212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userDrawn="1"/>
        </p:nvSpPr>
        <p:spPr>
          <a:xfrm>
            <a:off x="3866548" y="249663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userDrawn="1"/>
        </p:nvSpPr>
        <p:spPr>
          <a:xfrm>
            <a:off x="3866548" y="267951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userDrawn="1"/>
        </p:nvSpPr>
        <p:spPr>
          <a:xfrm>
            <a:off x="3866824" y="286239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userDrawn="1"/>
        </p:nvSpPr>
        <p:spPr>
          <a:xfrm>
            <a:off x="3866824" y="304527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userDrawn="1"/>
        </p:nvSpPr>
        <p:spPr>
          <a:xfrm>
            <a:off x="3866549" y="322815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userDrawn="1"/>
        </p:nvSpPr>
        <p:spPr>
          <a:xfrm>
            <a:off x="4228210"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userDrawn="1"/>
        </p:nvSpPr>
        <p:spPr>
          <a:xfrm>
            <a:off x="4228210"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userDrawn="1"/>
        </p:nvSpPr>
        <p:spPr>
          <a:xfrm>
            <a:off x="4228209"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userDrawn="1"/>
        </p:nvSpPr>
        <p:spPr>
          <a:xfrm>
            <a:off x="4228209"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userDrawn="1"/>
        </p:nvSpPr>
        <p:spPr>
          <a:xfrm>
            <a:off x="4228485"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userDrawn="1"/>
        </p:nvSpPr>
        <p:spPr>
          <a:xfrm>
            <a:off x="4228485"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userDrawn="1"/>
        </p:nvSpPr>
        <p:spPr>
          <a:xfrm>
            <a:off x="4228210"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userDrawn="1"/>
        </p:nvSpPr>
        <p:spPr>
          <a:xfrm>
            <a:off x="4411366" y="2126607"/>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userDrawn="1"/>
        </p:nvSpPr>
        <p:spPr>
          <a:xfrm>
            <a:off x="4411366" y="2309487"/>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userDrawn="1"/>
        </p:nvSpPr>
        <p:spPr>
          <a:xfrm>
            <a:off x="4411365" y="24939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userDrawn="1"/>
        </p:nvSpPr>
        <p:spPr>
          <a:xfrm>
            <a:off x="4411365" y="267687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userDrawn="1"/>
        </p:nvSpPr>
        <p:spPr>
          <a:xfrm>
            <a:off x="4411641" y="285975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userDrawn="1"/>
        </p:nvSpPr>
        <p:spPr>
          <a:xfrm>
            <a:off x="4411641" y="304263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userDrawn="1"/>
        </p:nvSpPr>
        <p:spPr>
          <a:xfrm>
            <a:off x="4411366" y="32255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userDrawn="1"/>
        </p:nvSpPr>
        <p:spPr>
          <a:xfrm>
            <a:off x="4594522" y="2126607"/>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userDrawn="1"/>
        </p:nvSpPr>
        <p:spPr>
          <a:xfrm>
            <a:off x="4594522" y="2309487"/>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userDrawn="1"/>
        </p:nvSpPr>
        <p:spPr>
          <a:xfrm>
            <a:off x="4594521" y="24939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userDrawn="1"/>
        </p:nvSpPr>
        <p:spPr>
          <a:xfrm>
            <a:off x="4594521" y="267687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userDrawn="1"/>
        </p:nvSpPr>
        <p:spPr>
          <a:xfrm>
            <a:off x="4594797" y="285975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userDrawn="1"/>
        </p:nvSpPr>
        <p:spPr>
          <a:xfrm>
            <a:off x="4594797" y="304263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userDrawn="1"/>
        </p:nvSpPr>
        <p:spPr>
          <a:xfrm>
            <a:off x="4594522" y="32255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userDrawn="1"/>
        </p:nvSpPr>
        <p:spPr>
          <a:xfrm>
            <a:off x="4774671" y="2127423"/>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userDrawn="1"/>
        </p:nvSpPr>
        <p:spPr>
          <a:xfrm>
            <a:off x="4774671" y="2310303"/>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userDrawn="1"/>
        </p:nvSpPr>
        <p:spPr>
          <a:xfrm>
            <a:off x="4774670" y="2494815"/>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userDrawn="1"/>
        </p:nvSpPr>
        <p:spPr>
          <a:xfrm>
            <a:off x="4774670" y="2677695"/>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userDrawn="1"/>
        </p:nvSpPr>
        <p:spPr>
          <a:xfrm>
            <a:off x="4774946" y="2860575"/>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userDrawn="1"/>
        </p:nvSpPr>
        <p:spPr>
          <a:xfrm>
            <a:off x="4774946" y="3043455"/>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userDrawn="1"/>
        </p:nvSpPr>
        <p:spPr>
          <a:xfrm>
            <a:off x="4774671" y="3226335"/>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userDrawn="1"/>
        </p:nvSpPr>
        <p:spPr>
          <a:xfrm>
            <a:off x="4957827" y="212631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userDrawn="1"/>
        </p:nvSpPr>
        <p:spPr>
          <a:xfrm>
            <a:off x="4957827" y="230919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userDrawn="1"/>
        </p:nvSpPr>
        <p:spPr>
          <a:xfrm>
            <a:off x="4957826" y="249370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userDrawn="1"/>
        </p:nvSpPr>
        <p:spPr>
          <a:xfrm>
            <a:off x="4957826" y="267658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userDrawn="1"/>
        </p:nvSpPr>
        <p:spPr>
          <a:xfrm>
            <a:off x="4958102" y="285946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userDrawn="1"/>
        </p:nvSpPr>
        <p:spPr>
          <a:xfrm>
            <a:off x="4958102" y="304234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userDrawn="1"/>
        </p:nvSpPr>
        <p:spPr>
          <a:xfrm>
            <a:off x="4957827" y="322522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5314613" y="212631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userDrawn="1"/>
        </p:nvSpPr>
        <p:spPr>
          <a:xfrm>
            <a:off x="5314613" y="230919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userDrawn="1"/>
        </p:nvSpPr>
        <p:spPr>
          <a:xfrm>
            <a:off x="5314612" y="249370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userDrawn="1"/>
        </p:nvSpPr>
        <p:spPr>
          <a:xfrm>
            <a:off x="5314612" y="267658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userDrawn="1"/>
        </p:nvSpPr>
        <p:spPr>
          <a:xfrm>
            <a:off x="5314888" y="285946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userDrawn="1"/>
        </p:nvSpPr>
        <p:spPr>
          <a:xfrm>
            <a:off x="5314888" y="304234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userDrawn="1"/>
        </p:nvSpPr>
        <p:spPr>
          <a:xfrm>
            <a:off x="5314613" y="322522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userDrawn="1"/>
        </p:nvSpPr>
        <p:spPr>
          <a:xfrm>
            <a:off x="5136220" y="212823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userDrawn="1"/>
        </p:nvSpPr>
        <p:spPr>
          <a:xfrm>
            <a:off x="5136220" y="23111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userDrawn="1"/>
        </p:nvSpPr>
        <p:spPr>
          <a:xfrm>
            <a:off x="5136219" y="24956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userDrawn="1"/>
        </p:nvSpPr>
        <p:spPr>
          <a:xfrm>
            <a:off x="5136219" y="26785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userDrawn="1"/>
        </p:nvSpPr>
        <p:spPr>
          <a:xfrm>
            <a:off x="5136495" y="28613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userDrawn="1"/>
        </p:nvSpPr>
        <p:spPr>
          <a:xfrm>
            <a:off x="5136495" y="30442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userDrawn="1"/>
        </p:nvSpPr>
        <p:spPr>
          <a:xfrm>
            <a:off x="5136220" y="32271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userDrawn="1"/>
        </p:nvSpPr>
        <p:spPr>
          <a:xfrm>
            <a:off x="5497881" y="212631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userDrawn="1"/>
        </p:nvSpPr>
        <p:spPr>
          <a:xfrm>
            <a:off x="5497881" y="230919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userDrawn="1"/>
        </p:nvSpPr>
        <p:spPr>
          <a:xfrm>
            <a:off x="5497880" y="249370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userDrawn="1"/>
        </p:nvSpPr>
        <p:spPr>
          <a:xfrm>
            <a:off x="5497880" y="267658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userDrawn="1"/>
        </p:nvSpPr>
        <p:spPr>
          <a:xfrm>
            <a:off x="5498156" y="285946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userDrawn="1"/>
        </p:nvSpPr>
        <p:spPr>
          <a:xfrm>
            <a:off x="5498156" y="304234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userDrawn="1"/>
        </p:nvSpPr>
        <p:spPr>
          <a:xfrm>
            <a:off x="5497881" y="322522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userDrawn="1"/>
        </p:nvSpPr>
        <p:spPr>
          <a:xfrm>
            <a:off x="5680543" y="212761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userDrawn="1"/>
        </p:nvSpPr>
        <p:spPr>
          <a:xfrm>
            <a:off x="5680543" y="231049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userDrawn="1"/>
        </p:nvSpPr>
        <p:spPr>
          <a:xfrm>
            <a:off x="5680542" y="249500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userDrawn="1"/>
        </p:nvSpPr>
        <p:spPr>
          <a:xfrm>
            <a:off x="5680542" y="267788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userDrawn="1"/>
        </p:nvSpPr>
        <p:spPr>
          <a:xfrm>
            <a:off x="5680818" y="286076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userDrawn="1"/>
        </p:nvSpPr>
        <p:spPr>
          <a:xfrm>
            <a:off x="5680818" y="304364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userDrawn="1"/>
        </p:nvSpPr>
        <p:spPr>
          <a:xfrm>
            <a:off x="5680543" y="322652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userDrawn="1"/>
        </p:nvSpPr>
        <p:spPr>
          <a:xfrm>
            <a:off x="5863699" y="212761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userDrawn="1"/>
        </p:nvSpPr>
        <p:spPr>
          <a:xfrm>
            <a:off x="5863699" y="2310492"/>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userDrawn="1"/>
        </p:nvSpPr>
        <p:spPr>
          <a:xfrm>
            <a:off x="5863698" y="249500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userDrawn="1"/>
        </p:nvSpPr>
        <p:spPr>
          <a:xfrm>
            <a:off x="5863698" y="267788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userDrawn="1"/>
        </p:nvSpPr>
        <p:spPr>
          <a:xfrm>
            <a:off x="5863974" y="286076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userDrawn="1"/>
        </p:nvSpPr>
        <p:spPr>
          <a:xfrm>
            <a:off x="5863974" y="304364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userDrawn="1"/>
        </p:nvSpPr>
        <p:spPr>
          <a:xfrm>
            <a:off x="5863699" y="322652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userDrawn="1"/>
        </p:nvSpPr>
        <p:spPr>
          <a:xfrm>
            <a:off x="6048611" y="2128428"/>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userDrawn="1"/>
        </p:nvSpPr>
        <p:spPr>
          <a:xfrm>
            <a:off x="6048611" y="2311308"/>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userDrawn="1"/>
        </p:nvSpPr>
        <p:spPr>
          <a:xfrm>
            <a:off x="6048610" y="249582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userDrawn="1"/>
        </p:nvSpPr>
        <p:spPr>
          <a:xfrm>
            <a:off x="6048610" y="267870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userDrawn="1"/>
        </p:nvSpPr>
        <p:spPr>
          <a:xfrm>
            <a:off x="6048886" y="286158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userDrawn="1"/>
        </p:nvSpPr>
        <p:spPr>
          <a:xfrm>
            <a:off x="6048886" y="304446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userDrawn="1"/>
        </p:nvSpPr>
        <p:spPr>
          <a:xfrm>
            <a:off x="6048611" y="3227340"/>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userDrawn="1"/>
        </p:nvSpPr>
        <p:spPr>
          <a:xfrm>
            <a:off x="6227004"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userDrawn="1"/>
        </p:nvSpPr>
        <p:spPr>
          <a:xfrm>
            <a:off x="6227004"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userDrawn="1"/>
        </p:nvSpPr>
        <p:spPr>
          <a:xfrm>
            <a:off x="6227003"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userDrawn="1"/>
        </p:nvSpPr>
        <p:spPr>
          <a:xfrm>
            <a:off x="6227003"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userDrawn="1"/>
        </p:nvSpPr>
        <p:spPr>
          <a:xfrm>
            <a:off x="6227279"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userDrawn="1"/>
        </p:nvSpPr>
        <p:spPr>
          <a:xfrm>
            <a:off x="6227279"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userDrawn="1"/>
        </p:nvSpPr>
        <p:spPr>
          <a:xfrm>
            <a:off x="6227004"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userDrawn="1"/>
        </p:nvSpPr>
        <p:spPr>
          <a:xfrm>
            <a:off x="6588553"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userDrawn="1"/>
        </p:nvSpPr>
        <p:spPr>
          <a:xfrm>
            <a:off x="6588553"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userDrawn="1"/>
        </p:nvSpPr>
        <p:spPr>
          <a:xfrm>
            <a:off x="6588552"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userDrawn="1"/>
        </p:nvSpPr>
        <p:spPr>
          <a:xfrm>
            <a:off x="6588552"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userDrawn="1"/>
        </p:nvSpPr>
        <p:spPr>
          <a:xfrm>
            <a:off x="6588828"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userDrawn="1"/>
        </p:nvSpPr>
        <p:spPr>
          <a:xfrm>
            <a:off x="6588828"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userDrawn="1"/>
        </p:nvSpPr>
        <p:spPr>
          <a:xfrm>
            <a:off x="6588553"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userDrawn="1"/>
        </p:nvSpPr>
        <p:spPr>
          <a:xfrm>
            <a:off x="6410160" y="212924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userDrawn="1"/>
        </p:nvSpPr>
        <p:spPr>
          <a:xfrm>
            <a:off x="6410160" y="2312124"/>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userDrawn="1"/>
        </p:nvSpPr>
        <p:spPr>
          <a:xfrm>
            <a:off x="6410159" y="249663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userDrawn="1"/>
        </p:nvSpPr>
        <p:spPr>
          <a:xfrm>
            <a:off x="6410159" y="267951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userDrawn="1"/>
        </p:nvSpPr>
        <p:spPr>
          <a:xfrm>
            <a:off x="6410435" y="286239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userDrawn="1"/>
        </p:nvSpPr>
        <p:spPr>
          <a:xfrm>
            <a:off x="6410435" y="304527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userDrawn="1"/>
        </p:nvSpPr>
        <p:spPr>
          <a:xfrm>
            <a:off x="6410160" y="3228156"/>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userDrawn="1"/>
        </p:nvSpPr>
        <p:spPr>
          <a:xfrm>
            <a:off x="6771821"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userDrawn="1"/>
        </p:nvSpPr>
        <p:spPr>
          <a:xfrm>
            <a:off x="6771821"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userDrawn="1"/>
        </p:nvSpPr>
        <p:spPr>
          <a:xfrm>
            <a:off x="6771820"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userDrawn="1"/>
        </p:nvSpPr>
        <p:spPr>
          <a:xfrm>
            <a:off x="6771820"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userDrawn="1"/>
        </p:nvSpPr>
        <p:spPr>
          <a:xfrm>
            <a:off x="6772096"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userDrawn="1"/>
        </p:nvSpPr>
        <p:spPr>
          <a:xfrm>
            <a:off x="6772096"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userDrawn="1"/>
        </p:nvSpPr>
        <p:spPr>
          <a:xfrm>
            <a:off x="6771821"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userDrawn="1"/>
        </p:nvSpPr>
        <p:spPr>
          <a:xfrm>
            <a:off x="6954977"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userDrawn="1"/>
        </p:nvSpPr>
        <p:spPr>
          <a:xfrm>
            <a:off x="6954977"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userDrawn="1"/>
        </p:nvSpPr>
        <p:spPr>
          <a:xfrm>
            <a:off x="6954976"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userDrawn="1"/>
        </p:nvSpPr>
        <p:spPr>
          <a:xfrm>
            <a:off x="6954976"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userDrawn="1"/>
        </p:nvSpPr>
        <p:spPr>
          <a:xfrm>
            <a:off x="6955252"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userDrawn="1"/>
        </p:nvSpPr>
        <p:spPr>
          <a:xfrm>
            <a:off x="6955252"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userDrawn="1"/>
        </p:nvSpPr>
        <p:spPr>
          <a:xfrm>
            <a:off x="6954977"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userDrawn="1"/>
        </p:nvSpPr>
        <p:spPr>
          <a:xfrm>
            <a:off x="7137857" y="212731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userDrawn="1"/>
        </p:nvSpPr>
        <p:spPr>
          <a:xfrm>
            <a:off x="7137857" y="2310199"/>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userDrawn="1"/>
        </p:nvSpPr>
        <p:spPr>
          <a:xfrm>
            <a:off x="7137856" y="249471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userDrawn="1"/>
        </p:nvSpPr>
        <p:spPr>
          <a:xfrm>
            <a:off x="7137856" y="267759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userDrawn="1"/>
        </p:nvSpPr>
        <p:spPr>
          <a:xfrm>
            <a:off x="7138132" y="286047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userDrawn="1"/>
        </p:nvSpPr>
        <p:spPr>
          <a:xfrm>
            <a:off x="7138132" y="304335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userDrawn="1"/>
        </p:nvSpPr>
        <p:spPr>
          <a:xfrm>
            <a:off x="7137857" y="3226231"/>
            <a:ext cx="182880" cy="182880"/>
          </a:xfrm>
          <a:prstGeom prst="rect">
            <a:avLst/>
          </a:prstGeom>
          <a:solidFill>
            <a:schemeClr val="tx2">
              <a:lumMod val="20000"/>
              <a:lumOff val="8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13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30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10" presetClass="exit" presetSubtype="0" fill="hold" grpId="0" nodeType="withEffect">
                                  <p:stCondLst>
                                    <p:cond delay="10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10" presetClass="exit" presetSubtype="0" fill="hold" grpId="0" nodeType="withEffect">
                                  <p:stCondLst>
                                    <p:cond delay="20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par>
                                <p:cTn id="23" presetID="10" presetClass="exit" presetSubtype="0" fill="hold" grpId="0" nodeType="withEffect">
                                  <p:stCondLst>
                                    <p:cond delay="10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par>
                                <p:cTn id="26" presetID="10" presetClass="exit" presetSubtype="0" fill="hold" grpId="0" nodeType="withEffect">
                                  <p:stCondLst>
                                    <p:cond delay="20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par>
                                <p:cTn id="29" presetID="10" presetClass="exit" presetSubtype="0" fill="hold" grpId="0" nodeType="withEffect">
                                  <p:stCondLst>
                                    <p:cond delay="40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10" presetClass="exit" presetSubtype="0" fill="hold" grpId="0" nodeType="withEffect">
                                  <p:stCondLst>
                                    <p:cond delay="60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par>
                                <p:cTn id="35" presetID="10" presetClass="exit" presetSubtype="0" fill="hold" grpId="0" nodeType="withEffect">
                                  <p:stCondLst>
                                    <p:cond delay="50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par>
                                <p:cTn id="38" presetID="10" presetClass="exit" presetSubtype="0" fill="hold" grpId="0" nodeType="withEffect">
                                  <p:stCondLst>
                                    <p:cond delay="60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xit" presetSubtype="0" fill="hold" grpId="0" nodeType="withEffect">
                                  <p:stCondLst>
                                    <p:cond delay="40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10" presetClass="exit" presetSubtype="0" fill="hold" grpId="0" nodeType="withEffect">
                                  <p:stCondLst>
                                    <p:cond delay="700"/>
                                  </p:stCondLst>
                                  <p:childTnLst>
                                    <p:animEffect transition="out" filter="fad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par>
                                <p:cTn id="47" presetID="10" presetClass="exit" presetSubtype="0" fill="hold" grpId="0" nodeType="withEffect">
                                  <p:stCondLst>
                                    <p:cond delay="500"/>
                                  </p:stCondLst>
                                  <p:childTnLst>
                                    <p:animEffect transition="out" filter="fade">
                                      <p:cBhvr>
                                        <p:cTn id="48" dur="500"/>
                                        <p:tgtEl>
                                          <p:spTgt spid="235"/>
                                        </p:tgtEl>
                                      </p:cBhvr>
                                    </p:animEffect>
                                    <p:set>
                                      <p:cBhvr>
                                        <p:cTn id="49" dur="1" fill="hold">
                                          <p:stCondLst>
                                            <p:cond delay="499"/>
                                          </p:stCondLst>
                                        </p:cTn>
                                        <p:tgtEl>
                                          <p:spTgt spid="235"/>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36"/>
                                        </p:tgtEl>
                                      </p:cBhvr>
                                    </p:animEffect>
                                    <p:set>
                                      <p:cBhvr>
                                        <p:cTn id="52" dur="1" fill="hold">
                                          <p:stCondLst>
                                            <p:cond delay="499"/>
                                          </p:stCondLst>
                                        </p:cTn>
                                        <p:tgtEl>
                                          <p:spTgt spid="236"/>
                                        </p:tgtEl>
                                        <p:attrNameLst>
                                          <p:attrName>style.visibility</p:attrName>
                                        </p:attrNameLst>
                                      </p:cBhvr>
                                      <p:to>
                                        <p:strVal val="hidden"/>
                                      </p:to>
                                    </p:set>
                                  </p:childTnLst>
                                </p:cTn>
                              </p:par>
                              <p:par>
                                <p:cTn id="53" presetID="10" presetClass="exit" presetSubtype="0" fill="hold" grpId="0" nodeType="withEffect">
                                  <p:stCondLst>
                                    <p:cond delay="200"/>
                                  </p:stCondLst>
                                  <p:childTnLst>
                                    <p:animEffect transition="out" filter="fade">
                                      <p:cBhvr>
                                        <p:cTn id="54" dur="500"/>
                                        <p:tgtEl>
                                          <p:spTgt spid="237"/>
                                        </p:tgtEl>
                                      </p:cBhvr>
                                    </p:animEffect>
                                    <p:set>
                                      <p:cBhvr>
                                        <p:cTn id="55" dur="1" fill="hold">
                                          <p:stCondLst>
                                            <p:cond delay="499"/>
                                          </p:stCondLst>
                                        </p:cTn>
                                        <p:tgtEl>
                                          <p:spTgt spid="237"/>
                                        </p:tgtEl>
                                        <p:attrNameLst>
                                          <p:attrName>style.visibility</p:attrName>
                                        </p:attrNameLst>
                                      </p:cBhvr>
                                      <p:to>
                                        <p:strVal val="hidden"/>
                                      </p:to>
                                    </p:set>
                                  </p:childTnLst>
                                </p:cTn>
                              </p:par>
                              <p:par>
                                <p:cTn id="56" presetID="10" presetClass="exit" presetSubtype="0" fill="hold" grpId="0" nodeType="withEffect">
                                  <p:stCondLst>
                                    <p:cond delay="200"/>
                                  </p:stCondLst>
                                  <p:childTnLst>
                                    <p:animEffect transition="out" filter="fade">
                                      <p:cBhvr>
                                        <p:cTn id="57" dur="500"/>
                                        <p:tgtEl>
                                          <p:spTgt spid="238"/>
                                        </p:tgtEl>
                                      </p:cBhvr>
                                    </p:animEffect>
                                    <p:set>
                                      <p:cBhvr>
                                        <p:cTn id="58" dur="1" fill="hold">
                                          <p:stCondLst>
                                            <p:cond delay="499"/>
                                          </p:stCondLst>
                                        </p:cTn>
                                        <p:tgtEl>
                                          <p:spTgt spid="238"/>
                                        </p:tgtEl>
                                        <p:attrNameLst>
                                          <p:attrName>style.visibility</p:attrName>
                                        </p:attrNameLst>
                                      </p:cBhvr>
                                      <p:to>
                                        <p:strVal val="hidden"/>
                                      </p:to>
                                    </p:set>
                                  </p:childTnLst>
                                </p:cTn>
                              </p:par>
                              <p:par>
                                <p:cTn id="59" presetID="10" presetClass="exit" presetSubtype="0" fill="hold" grpId="0" nodeType="withEffect">
                                  <p:stCondLst>
                                    <p:cond delay="300"/>
                                  </p:stCondLst>
                                  <p:childTnLst>
                                    <p:animEffect transition="out" filter="fade">
                                      <p:cBhvr>
                                        <p:cTn id="60" dur="500"/>
                                        <p:tgtEl>
                                          <p:spTgt spid="239"/>
                                        </p:tgtEl>
                                      </p:cBhvr>
                                    </p:animEffect>
                                    <p:set>
                                      <p:cBhvr>
                                        <p:cTn id="61" dur="1" fill="hold">
                                          <p:stCondLst>
                                            <p:cond delay="499"/>
                                          </p:stCondLst>
                                        </p:cTn>
                                        <p:tgtEl>
                                          <p:spTgt spid="239"/>
                                        </p:tgtEl>
                                        <p:attrNameLst>
                                          <p:attrName>style.visibility</p:attrName>
                                        </p:attrNameLst>
                                      </p:cBhvr>
                                      <p:to>
                                        <p:strVal val="hidden"/>
                                      </p:to>
                                    </p:set>
                                  </p:childTnLst>
                                </p:cTn>
                              </p:par>
                              <p:par>
                                <p:cTn id="62" presetID="10" presetClass="exit" presetSubtype="0" fill="hold" grpId="0" nodeType="withEffect">
                                  <p:stCondLst>
                                    <p:cond delay="200"/>
                                  </p:stCondLst>
                                  <p:childTnLst>
                                    <p:animEffect transition="out" filter="fade">
                                      <p:cBhvr>
                                        <p:cTn id="63" dur="500"/>
                                        <p:tgtEl>
                                          <p:spTgt spid="240"/>
                                        </p:tgtEl>
                                      </p:cBhvr>
                                    </p:animEffect>
                                    <p:set>
                                      <p:cBhvr>
                                        <p:cTn id="64" dur="1" fill="hold">
                                          <p:stCondLst>
                                            <p:cond delay="499"/>
                                          </p:stCondLst>
                                        </p:cTn>
                                        <p:tgtEl>
                                          <p:spTgt spid="240"/>
                                        </p:tgtEl>
                                        <p:attrNameLst>
                                          <p:attrName>style.visibility</p:attrName>
                                        </p:attrNameLst>
                                      </p:cBhvr>
                                      <p:to>
                                        <p:strVal val="hidden"/>
                                      </p:to>
                                    </p:set>
                                  </p:childTnLst>
                                </p:cTn>
                              </p:par>
                              <p:par>
                                <p:cTn id="65" presetID="10" presetClass="exit" presetSubtype="0" fill="hold" grpId="0" nodeType="withEffect">
                                  <p:stCondLst>
                                    <p:cond delay="300"/>
                                  </p:stCondLst>
                                  <p:childTnLst>
                                    <p:animEffect transition="out" filter="fade">
                                      <p:cBhvr>
                                        <p:cTn id="66" dur="500"/>
                                        <p:tgtEl>
                                          <p:spTgt spid="241"/>
                                        </p:tgtEl>
                                      </p:cBhvr>
                                    </p:animEffect>
                                    <p:set>
                                      <p:cBhvr>
                                        <p:cTn id="67" dur="1" fill="hold">
                                          <p:stCondLst>
                                            <p:cond delay="499"/>
                                          </p:stCondLst>
                                        </p:cTn>
                                        <p:tgtEl>
                                          <p:spTgt spid="241"/>
                                        </p:tgtEl>
                                        <p:attrNameLst>
                                          <p:attrName>style.visibility</p:attrName>
                                        </p:attrNameLst>
                                      </p:cBhvr>
                                      <p:to>
                                        <p:strVal val="hidden"/>
                                      </p:to>
                                    </p:set>
                                  </p:childTnLst>
                                </p:cTn>
                              </p:par>
                              <p:par>
                                <p:cTn id="68" presetID="10" presetClass="exit" presetSubtype="0" fill="hold" grpId="0" nodeType="withEffect">
                                  <p:stCondLst>
                                    <p:cond delay="500"/>
                                  </p:stCondLst>
                                  <p:childTnLst>
                                    <p:animEffect transition="out" filter="fade">
                                      <p:cBhvr>
                                        <p:cTn id="69" dur="500"/>
                                        <p:tgtEl>
                                          <p:spTgt spid="227"/>
                                        </p:tgtEl>
                                      </p:cBhvr>
                                    </p:animEffect>
                                    <p:set>
                                      <p:cBhvr>
                                        <p:cTn id="70" dur="1" fill="hold">
                                          <p:stCondLst>
                                            <p:cond delay="499"/>
                                          </p:stCondLst>
                                        </p:cTn>
                                        <p:tgtEl>
                                          <p:spTgt spid="227"/>
                                        </p:tgtEl>
                                        <p:attrNameLst>
                                          <p:attrName>style.visibility</p:attrName>
                                        </p:attrNameLst>
                                      </p:cBhvr>
                                      <p:to>
                                        <p:strVal val="hidden"/>
                                      </p:to>
                                    </p:set>
                                  </p:childTnLst>
                                </p:cTn>
                              </p:par>
                              <p:par>
                                <p:cTn id="71" presetID="10" presetClass="exit" presetSubtype="0" fill="hold" grpId="0" nodeType="withEffect">
                                  <p:stCondLst>
                                    <p:cond delay="600"/>
                                  </p:stCondLst>
                                  <p:childTnLst>
                                    <p:animEffect transition="out" filter="fade">
                                      <p:cBhvr>
                                        <p:cTn id="72" dur="500"/>
                                        <p:tgtEl>
                                          <p:spTgt spid="228"/>
                                        </p:tgtEl>
                                      </p:cBhvr>
                                    </p:animEffect>
                                    <p:set>
                                      <p:cBhvr>
                                        <p:cTn id="73" dur="1" fill="hold">
                                          <p:stCondLst>
                                            <p:cond delay="499"/>
                                          </p:stCondLst>
                                        </p:cTn>
                                        <p:tgtEl>
                                          <p:spTgt spid="228"/>
                                        </p:tgtEl>
                                        <p:attrNameLst>
                                          <p:attrName>style.visibility</p:attrName>
                                        </p:attrNameLst>
                                      </p:cBhvr>
                                      <p:to>
                                        <p:strVal val="hidden"/>
                                      </p:to>
                                    </p:set>
                                  </p:childTnLst>
                                </p:cTn>
                              </p:par>
                              <p:par>
                                <p:cTn id="74" presetID="10" presetClass="exit" presetSubtype="0" fill="hold" grpId="0" nodeType="withEffect">
                                  <p:stCondLst>
                                    <p:cond delay="500"/>
                                  </p:stCondLst>
                                  <p:childTnLst>
                                    <p:animEffect transition="out" filter="fade">
                                      <p:cBhvr>
                                        <p:cTn id="75" dur="500"/>
                                        <p:tgtEl>
                                          <p:spTgt spid="229"/>
                                        </p:tgtEl>
                                      </p:cBhvr>
                                    </p:animEffect>
                                    <p:set>
                                      <p:cBhvr>
                                        <p:cTn id="76" dur="1" fill="hold">
                                          <p:stCondLst>
                                            <p:cond delay="499"/>
                                          </p:stCondLst>
                                        </p:cTn>
                                        <p:tgtEl>
                                          <p:spTgt spid="229"/>
                                        </p:tgtEl>
                                        <p:attrNameLst>
                                          <p:attrName>style.visibility</p:attrName>
                                        </p:attrNameLst>
                                      </p:cBhvr>
                                      <p:to>
                                        <p:strVal val="hidden"/>
                                      </p:to>
                                    </p:set>
                                  </p:childTnLst>
                                </p:cTn>
                              </p:par>
                              <p:par>
                                <p:cTn id="77" presetID="10" presetClass="exit" presetSubtype="0" fill="hold" grpId="0" nodeType="withEffect">
                                  <p:stCondLst>
                                    <p:cond delay="600"/>
                                  </p:stCondLst>
                                  <p:childTnLst>
                                    <p:animEffect transition="out" filter="fade">
                                      <p:cBhvr>
                                        <p:cTn id="78" dur="500"/>
                                        <p:tgtEl>
                                          <p:spTgt spid="231"/>
                                        </p:tgtEl>
                                      </p:cBhvr>
                                    </p:animEffect>
                                    <p:set>
                                      <p:cBhvr>
                                        <p:cTn id="79" dur="1" fill="hold">
                                          <p:stCondLst>
                                            <p:cond delay="499"/>
                                          </p:stCondLst>
                                        </p:cTn>
                                        <p:tgtEl>
                                          <p:spTgt spid="231"/>
                                        </p:tgtEl>
                                        <p:attrNameLst>
                                          <p:attrName>style.visibility</p:attrName>
                                        </p:attrNameLst>
                                      </p:cBhvr>
                                      <p:to>
                                        <p:strVal val="hidden"/>
                                      </p:to>
                                    </p:set>
                                  </p:childTnLst>
                                </p:cTn>
                              </p:par>
                              <p:par>
                                <p:cTn id="80" presetID="10" presetClass="exit" presetSubtype="0" fill="hold" grpId="0" nodeType="withEffect">
                                  <p:stCondLst>
                                    <p:cond delay="600"/>
                                  </p:stCondLst>
                                  <p:childTnLst>
                                    <p:animEffect transition="out" filter="fade">
                                      <p:cBhvr>
                                        <p:cTn id="81" dur="500"/>
                                        <p:tgtEl>
                                          <p:spTgt spid="232"/>
                                        </p:tgtEl>
                                      </p:cBhvr>
                                    </p:animEffect>
                                    <p:set>
                                      <p:cBhvr>
                                        <p:cTn id="82" dur="1" fill="hold">
                                          <p:stCondLst>
                                            <p:cond delay="499"/>
                                          </p:stCondLst>
                                        </p:cTn>
                                        <p:tgtEl>
                                          <p:spTgt spid="232"/>
                                        </p:tgtEl>
                                        <p:attrNameLst>
                                          <p:attrName>style.visibility</p:attrName>
                                        </p:attrNameLst>
                                      </p:cBhvr>
                                      <p:to>
                                        <p:strVal val="hidden"/>
                                      </p:to>
                                    </p:set>
                                  </p:childTnLst>
                                </p:cTn>
                              </p:par>
                              <p:par>
                                <p:cTn id="83" presetID="10" presetClass="exit" presetSubtype="0" fill="hold" grpId="0" nodeType="withEffect">
                                  <p:stCondLst>
                                    <p:cond delay="700"/>
                                  </p:stCondLst>
                                  <p:childTnLst>
                                    <p:animEffect transition="out" filter="fade">
                                      <p:cBhvr>
                                        <p:cTn id="84" dur="500"/>
                                        <p:tgtEl>
                                          <p:spTgt spid="233"/>
                                        </p:tgtEl>
                                      </p:cBhvr>
                                    </p:animEffect>
                                    <p:set>
                                      <p:cBhvr>
                                        <p:cTn id="85" dur="1" fill="hold">
                                          <p:stCondLst>
                                            <p:cond delay="499"/>
                                          </p:stCondLst>
                                        </p:cTn>
                                        <p:tgtEl>
                                          <p:spTgt spid="233"/>
                                        </p:tgtEl>
                                        <p:attrNameLst>
                                          <p:attrName>style.visibility</p:attrName>
                                        </p:attrNameLst>
                                      </p:cBhvr>
                                      <p:to>
                                        <p:strVal val="hidden"/>
                                      </p:to>
                                    </p:set>
                                  </p:childTnLst>
                                </p:cTn>
                              </p:par>
                              <p:par>
                                <p:cTn id="86" presetID="10" presetClass="exit" presetSubtype="0" fill="hold" grpId="0" nodeType="withEffect">
                                  <p:stCondLst>
                                    <p:cond delay="700"/>
                                  </p:stCondLst>
                                  <p:childTnLst>
                                    <p:animEffect transition="out" filter="fade">
                                      <p:cBhvr>
                                        <p:cTn id="87" dur="500"/>
                                        <p:tgtEl>
                                          <p:spTgt spid="230"/>
                                        </p:tgtEl>
                                      </p:cBhvr>
                                    </p:animEffect>
                                    <p:set>
                                      <p:cBhvr>
                                        <p:cTn id="88" dur="1" fill="hold">
                                          <p:stCondLst>
                                            <p:cond delay="499"/>
                                          </p:stCondLst>
                                        </p:cTn>
                                        <p:tgtEl>
                                          <p:spTgt spid="2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227" grpId="0" animBg="1"/>
      <p:bldP spid="228" grpId="0" animBg="1"/>
      <p:bldP spid="229" grpId="0" animBg="1"/>
      <p:bldP spid="230" grpId="0" animBg="1"/>
      <p:bldP spid="231" grpId="0" animBg="1"/>
      <p:bldP spid="232" grpId="0" animBg="1"/>
      <p:bldP spid="233" grpId="0" animBg="1"/>
      <p:bldP spid="235" grpId="0" animBg="1"/>
      <p:bldP spid="236" grpId="0" animBg="1"/>
      <p:bldP spid="237" grpId="0" animBg="1"/>
      <p:bldP spid="238" grpId="0" animBg="1"/>
      <p:bldP spid="239" grpId="0" animBg="1"/>
      <p:bldP spid="240" grpId="0" animBg="1"/>
      <p:bldP spid="241"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7" name="Rectangle 16"/>
          <p:cNvSpPr/>
          <p:nvPr/>
        </p:nvSpPr>
        <p:spPr>
          <a:xfrm>
            <a:off x="0" y="6453336"/>
            <a:ext cx="9144000" cy="404664"/>
          </a:xfrm>
          <a:prstGeom prst="rect">
            <a:avLst/>
          </a:prstGeom>
          <a:solidFill>
            <a:schemeClr val="accent1">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ln>
            <a:solidFill>
              <a:srgbClr val="1F497D"/>
            </a:solidFill>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ln>
            <a:solidFill>
              <a:srgbClr val="1F497D"/>
            </a:solidFill>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488148"/>
            <a:ext cx="432048" cy="288000"/>
          </a:xfrm>
          <a:prstGeom prst="roundRect">
            <a:avLst/>
          </a:prstGeom>
          <a:ln>
            <a:solidFill>
              <a:srgbClr val="1F497D"/>
            </a:solidFill>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pic>
        <p:nvPicPr>
          <p:cNvPr id="18" name="Picture 44" hidden="1">
            <a:hlinkClick r:id="rId2"/>
          </p:cNvPr>
          <p:cNvPicPr>
            <a:picLocks noChangeAspect="1" noChangeArrowheads="1"/>
          </p:cNvPicPr>
          <p:nvPr/>
        </p:nvPicPr>
        <p:blipFill>
          <a:blip r:embed="rId3" cstate="print"/>
          <a:srcRect/>
          <a:stretch>
            <a:fillRect/>
          </a:stretch>
        </p:blipFill>
        <p:spPr bwMode="auto">
          <a:xfrm>
            <a:off x="1861460" y="2135131"/>
            <a:ext cx="5421078" cy="1258514"/>
          </a:xfrm>
          <a:prstGeom prst="rect">
            <a:avLst/>
          </a:prstGeom>
          <a:noFill/>
          <a:ln w="9525">
            <a:noFill/>
            <a:miter lim="800000"/>
            <a:headEnd/>
            <a:tailEnd/>
          </a:ln>
          <a:effectLst/>
        </p:spPr>
      </p:pic>
      <p:sp>
        <p:nvSpPr>
          <p:cNvPr id="19" name="Rounded Rectangle 18">
            <a:hlinkClick r:id="" action="ppaction://hlinkshowjump?jump=lastslideviewed"/>
          </p:cNvPr>
          <p:cNvSpPr/>
          <p:nvPr/>
        </p:nvSpPr>
        <p:spPr>
          <a:xfrm>
            <a:off x="1994919" y="6519400"/>
            <a:ext cx="900000" cy="252000"/>
          </a:xfrm>
          <a:prstGeom prst="roundRect">
            <a:avLst/>
          </a:prstGeom>
          <a:ln>
            <a:solidFill>
              <a:srgbClr val="1F497D"/>
            </a:solidFill>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ln>
            <a:solidFill>
              <a:srgbClr val="1F497D"/>
            </a:solidFill>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6" name="Rectangle 5"/>
          <p:cNvSpPr/>
          <p:nvPr userDrawn="1"/>
        </p:nvSpPr>
        <p:spPr>
          <a:xfrm>
            <a:off x="0" y="0"/>
            <a:ext cx="9144000" cy="6858000"/>
          </a:xfrm>
          <a:prstGeom prst="rect">
            <a:avLst/>
          </a:prstGeom>
          <a:solidFill>
            <a:srgbClr val="DCE6E6"/>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userDrawn="1"/>
        </p:nvSpPr>
        <p:spPr>
          <a:xfrm>
            <a:off x="8717740" y="20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userDrawn="1"/>
        </p:nvSpPr>
        <p:spPr>
          <a:xfrm>
            <a:off x="8357740" y="20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userDrawn="1"/>
        </p:nvSpPr>
        <p:spPr>
          <a:xfrm>
            <a:off x="7997740" y="20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userDrawn="1"/>
        </p:nvSpPr>
        <p:spPr>
          <a:xfrm>
            <a:off x="7637740" y="20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userDrawn="1"/>
        </p:nvSpPr>
        <p:spPr>
          <a:xfrm>
            <a:off x="7277740" y="20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userDrawn="1"/>
        </p:nvSpPr>
        <p:spPr>
          <a:xfrm>
            <a:off x="6917740" y="20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userDrawn="1"/>
        </p:nvSpPr>
        <p:spPr>
          <a:xfrm>
            <a:off x="6557740" y="20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userDrawn="1"/>
        </p:nvSpPr>
        <p:spPr>
          <a:xfrm>
            <a:off x="6197740" y="20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userDrawn="1"/>
        </p:nvSpPr>
        <p:spPr>
          <a:xfrm>
            <a:off x="5837740" y="20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userDrawn="1"/>
        </p:nvSpPr>
        <p:spPr>
          <a:xfrm>
            <a:off x="5477740" y="20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userDrawn="1"/>
        </p:nvSpPr>
        <p:spPr>
          <a:xfrm>
            <a:off x="5117740"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userDrawn="1"/>
        </p:nvSpPr>
        <p:spPr>
          <a:xfrm>
            <a:off x="4757740"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userDrawn="1"/>
        </p:nvSpPr>
        <p:spPr>
          <a:xfrm>
            <a:off x="4397740"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userDrawn="1"/>
        </p:nvSpPr>
        <p:spPr>
          <a:xfrm>
            <a:off x="4037740"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userDrawn="1"/>
        </p:nvSpPr>
        <p:spPr>
          <a:xfrm>
            <a:off x="3677740"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userDrawn="1"/>
        </p:nvSpPr>
        <p:spPr>
          <a:xfrm>
            <a:off x="3318606"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userDrawn="1"/>
        </p:nvSpPr>
        <p:spPr>
          <a:xfrm>
            <a:off x="2958606"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userDrawn="1"/>
        </p:nvSpPr>
        <p:spPr>
          <a:xfrm>
            <a:off x="2598606" y="20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userDrawn="1"/>
        </p:nvSpPr>
        <p:spPr>
          <a:xfrm>
            <a:off x="2238606" y="20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userDrawn="1"/>
        </p:nvSpPr>
        <p:spPr>
          <a:xfrm>
            <a:off x="1878606"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userDrawn="1"/>
        </p:nvSpPr>
        <p:spPr>
          <a:xfrm>
            <a:off x="1518606" y="20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userDrawn="1"/>
        </p:nvSpPr>
        <p:spPr>
          <a:xfrm>
            <a:off x="1158606" y="20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userDrawn="1"/>
        </p:nvSpPr>
        <p:spPr>
          <a:xfrm>
            <a:off x="798606" y="20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userDrawn="1"/>
        </p:nvSpPr>
        <p:spPr>
          <a:xfrm>
            <a:off x="438606"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userDrawn="1"/>
        </p:nvSpPr>
        <p:spPr>
          <a:xfrm>
            <a:off x="78606" y="2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p:cNvSpPr/>
          <p:nvPr userDrawn="1"/>
        </p:nvSpPr>
        <p:spPr>
          <a:xfrm>
            <a:off x="8717749" y="56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userDrawn="1"/>
        </p:nvSpPr>
        <p:spPr>
          <a:xfrm>
            <a:off x="8357749" y="56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p:cNvSpPr/>
          <p:nvPr userDrawn="1"/>
        </p:nvSpPr>
        <p:spPr>
          <a:xfrm>
            <a:off x="7997749" y="56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userDrawn="1"/>
        </p:nvSpPr>
        <p:spPr>
          <a:xfrm>
            <a:off x="7637749" y="56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userDrawn="1"/>
        </p:nvSpPr>
        <p:spPr>
          <a:xfrm>
            <a:off x="7277749" y="56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userDrawn="1"/>
        </p:nvSpPr>
        <p:spPr>
          <a:xfrm>
            <a:off x="6917749" y="56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userDrawn="1"/>
        </p:nvSpPr>
        <p:spPr>
          <a:xfrm>
            <a:off x="6557749" y="56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userDrawn="1"/>
        </p:nvSpPr>
        <p:spPr>
          <a:xfrm>
            <a:off x="6197749" y="56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userDrawn="1"/>
        </p:nvSpPr>
        <p:spPr>
          <a:xfrm>
            <a:off x="5837749" y="56360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p:cNvSpPr/>
          <p:nvPr userDrawn="1"/>
        </p:nvSpPr>
        <p:spPr>
          <a:xfrm>
            <a:off x="5477749" y="56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userDrawn="1"/>
        </p:nvSpPr>
        <p:spPr>
          <a:xfrm>
            <a:off x="5117749"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userDrawn="1"/>
        </p:nvSpPr>
        <p:spPr>
          <a:xfrm>
            <a:off x="4757749"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p:cNvSpPr/>
          <p:nvPr userDrawn="1"/>
        </p:nvSpPr>
        <p:spPr>
          <a:xfrm>
            <a:off x="4397749"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userDrawn="1"/>
        </p:nvSpPr>
        <p:spPr>
          <a:xfrm>
            <a:off x="4037749"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userDrawn="1"/>
        </p:nvSpPr>
        <p:spPr>
          <a:xfrm>
            <a:off x="3677749"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p:cNvSpPr/>
          <p:nvPr userDrawn="1"/>
        </p:nvSpPr>
        <p:spPr>
          <a:xfrm>
            <a:off x="3318615"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p:cNvSpPr/>
          <p:nvPr userDrawn="1"/>
        </p:nvSpPr>
        <p:spPr>
          <a:xfrm>
            <a:off x="2958615"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p:cNvSpPr/>
          <p:nvPr userDrawn="1"/>
        </p:nvSpPr>
        <p:spPr>
          <a:xfrm>
            <a:off x="2598615" y="56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p:cNvSpPr/>
          <p:nvPr userDrawn="1"/>
        </p:nvSpPr>
        <p:spPr>
          <a:xfrm>
            <a:off x="2238615" y="56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userDrawn="1"/>
        </p:nvSpPr>
        <p:spPr>
          <a:xfrm>
            <a:off x="1878615"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userDrawn="1"/>
        </p:nvSpPr>
        <p:spPr>
          <a:xfrm>
            <a:off x="1518615" y="56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userDrawn="1"/>
        </p:nvSpPr>
        <p:spPr>
          <a:xfrm>
            <a:off x="1158615" y="56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p:cNvSpPr/>
          <p:nvPr userDrawn="1"/>
        </p:nvSpPr>
        <p:spPr>
          <a:xfrm>
            <a:off x="798615" y="562980"/>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p:cNvSpPr/>
          <p:nvPr userDrawn="1"/>
        </p:nvSpPr>
        <p:spPr>
          <a:xfrm>
            <a:off x="438615"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p:cNvSpPr/>
          <p:nvPr userDrawn="1"/>
        </p:nvSpPr>
        <p:spPr>
          <a:xfrm>
            <a:off x="78615" y="56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p:cNvSpPr/>
          <p:nvPr userDrawn="1"/>
        </p:nvSpPr>
        <p:spPr>
          <a:xfrm>
            <a:off x="8717433" y="92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userDrawn="1"/>
        </p:nvSpPr>
        <p:spPr>
          <a:xfrm>
            <a:off x="8357433" y="92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p:cNvSpPr/>
          <p:nvPr userDrawn="1"/>
        </p:nvSpPr>
        <p:spPr>
          <a:xfrm>
            <a:off x="7997433" y="92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p:cNvSpPr/>
          <p:nvPr userDrawn="1"/>
        </p:nvSpPr>
        <p:spPr>
          <a:xfrm>
            <a:off x="7637433" y="92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userDrawn="1"/>
        </p:nvSpPr>
        <p:spPr>
          <a:xfrm>
            <a:off x="7277433" y="92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p:cNvSpPr/>
          <p:nvPr userDrawn="1"/>
        </p:nvSpPr>
        <p:spPr>
          <a:xfrm>
            <a:off x="6917433" y="92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p:cNvSpPr/>
          <p:nvPr userDrawn="1"/>
        </p:nvSpPr>
        <p:spPr>
          <a:xfrm>
            <a:off x="6557433" y="92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p:cNvSpPr/>
          <p:nvPr userDrawn="1"/>
        </p:nvSpPr>
        <p:spPr>
          <a:xfrm>
            <a:off x="6197433" y="92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p:cNvSpPr/>
          <p:nvPr userDrawn="1"/>
        </p:nvSpPr>
        <p:spPr>
          <a:xfrm>
            <a:off x="5837433" y="92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userDrawn="1"/>
        </p:nvSpPr>
        <p:spPr>
          <a:xfrm>
            <a:off x="5477433" y="92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p:cNvSpPr/>
          <p:nvPr userDrawn="1"/>
        </p:nvSpPr>
        <p:spPr>
          <a:xfrm>
            <a:off x="5117433"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p:cNvSpPr/>
          <p:nvPr userDrawn="1"/>
        </p:nvSpPr>
        <p:spPr>
          <a:xfrm>
            <a:off x="4757433"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p:cNvSpPr/>
          <p:nvPr userDrawn="1"/>
        </p:nvSpPr>
        <p:spPr>
          <a:xfrm>
            <a:off x="4397433"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userDrawn="1"/>
        </p:nvSpPr>
        <p:spPr>
          <a:xfrm>
            <a:off x="4037433"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userDrawn="1"/>
        </p:nvSpPr>
        <p:spPr>
          <a:xfrm>
            <a:off x="3677433"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userDrawn="1"/>
        </p:nvSpPr>
        <p:spPr>
          <a:xfrm>
            <a:off x="3318299"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p:nvPr userDrawn="1"/>
        </p:nvSpPr>
        <p:spPr>
          <a:xfrm>
            <a:off x="2958299"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userDrawn="1"/>
        </p:nvSpPr>
        <p:spPr>
          <a:xfrm>
            <a:off x="2598299" y="92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p:cNvSpPr/>
          <p:nvPr userDrawn="1"/>
        </p:nvSpPr>
        <p:spPr>
          <a:xfrm>
            <a:off x="2238299" y="92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userDrawn="1"/>
        </p:nvSpPr>
        <p:spPr>
          <a:xfrm>
            <a:off x="1878299"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userDrawn="1"/>
        </p:nvSpPr>
        <p:spPr>
          <a:xfrm>
            <a:off x="1518299" y="92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userDrawn="1"/>
        </p:nvSpPr>
        <p:spPr>
          <a:xfrm>
            <a:off x="1158299" y="92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p:cNvSpPr/>
          <p:nvPr userDrawn="1"/>
        </p:nvSpPr>
        <p:spPr>
          <a:xfrm>
            <a:off x="798299" y="92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userDrawn="1"/>
        </p:nvSpPr>
        <p:spPr>
          <a:xfrm>
            <a:off x="438299"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p:cNvSpPr/>
          <p:nvPr userDrawn="1"/>
        </p:nvSpPr>
        <p:spPr>
          <a:xfrm>
            <a:off x="78299" y="9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userDrawn="1"/>
        </p:nvSpPr>
        <p:spPr>
          <a:xfrm>
            <a:off x="8717749" y="128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p:cNvSpPr/>
          <p:nvPr userDrawn="1"/>
        </p:nvSpPr>
        <p:spPr>
          <a:xfrm>
            <a:off x="8357749" y="128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userDrawn="1"/>
        </p:nvSpPr>
        <p:spPr>
          <a:xfrm>
            <a:off x="7997749" y="128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userDrawn="1"/>
        </p:nvSpPr>
        <p:spPr>
          <a:xfrm>
            <a:off x="7637749" y="128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userDrawn="1"/>
        </p:nvSpPr>
        <p:spPr>
          <a:xfrm>
            <a:off x="7277749" y="128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userDrawn="1"/>
        </p:nvSpPr>
        <p:spPr>
          <a:xfrm>
            <a:off x="6917749" y="128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userDrawn="1"/>
        </p:nvSpPr>
        <p:spPr>
          <a:xfrm>
            <a:off x="6557749" y="128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userDrawn="1"/>
        </p:nvSpPr>
        <p:spPr>
          <a:xfrm>
            <a:off x="6197749" y="128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userDrawn="1"/>
        </p:nvSpPr>
        <p:spPr>
          <a:xfrm>
            <a:off x="5837749" y="128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userDrawn="1"/>
        </p:nvSpPr>
        <p:spPr>
          <a:xfrm>
            <a:off x="5477749" y="128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p:cNvSpPr/>
          <p:nvPr userDrawn="1"/>
        </p:nvSpPr>
        <p:spPr>
          <a:xfrm>
            <a:off x="5117749"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userDrawn="1"/>
        </p:nvSpPr>
        <p:spPr>
          <a:xfrm>
            <a:off x="4757749"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userDrawn="1"/>
        </p:nvSpPr>
        <p:spPr>
          <a:xfrm>
            <a:off x="4397749"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userDrawn="1"/>
        </p:nvSpPr>
        <p:spPr>
          <a:xfrm>
            <a:off x="4037749"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userDrawn="1"/>
        </p:nvSpPr>
        <p:spPr>
          <a:xfrm>
            <a:off x="3677749"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userDrawn="1"/>
        </p:nvSpPr>
        <p:spPr>
          <a:xfrm>
            <a:off x="3318615"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userDrawn="1"/>
        </p:nvSpPr>
        <p:spPr>
          <a:xfrm>
            <a:off x="2958615"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userDrawn="1"/>
        </p:nvSpPr>
        <p:spPr>
          <a:xfrm>
            <a:off x="2598615" y="128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userDrawn="1"/>
        </p:nvSpPr>
        <p:spPr>
          <a:xfrm>
            <a:off x="2238615" y="128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userDrawn="1"/>
        </p:nvSpPr>
        <p:spPr>
          <a:xfrm>
            <a:off x="1878615"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userDrawn="1"/>
        </p:nvSpPr>
        <p:spPr>
          <a:xfrm>
            <a:off x="1518615" y="128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userDrawn="1"/>
        </p:nvSpPr>
        <p:spPr>
          <a:xfrm>
            <a:off x="1158615" y="128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userDrawn="1"/>
        </p:nvSpPr>
        <p:spPr>
          <a:xfrm>
            <a:off x="798615" y="128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userDrawn="1"/>
        </p:nvSpPr>
        <p:spPr>
          <a:xfrm>
            <a:off x="438615"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userDrawn="1"/>
        </p:nvSpPr>
        <p:spPr>
          <a:xfrm>
            <a:off x="78615" y="128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userDrawn="1"/>
        </p:nvSpPr>
        <p:spPr>
          <a:xfrm>
            <a:off x="8716201" y="164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p:cNvSpPr/>
          <p:nvPr userDrawn="1"/>
        </p:nvSpPr>
        <p:spPr>
          <a:xfrm>
            <a:off x="8356201" y="164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p:cNvSpPr/>
          <p:nvPr userDrawn="1"/>
        </p:nvSpPr>
        <p:spPr>
          <a:xfrm>
            <a:off x="7996201" y="164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userDrawn="1"/>
        </p:nvSpPr>
        <p:spPr>
          <a:xfrm>
            <a:off x="7636201" y="164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userDrawn="1"/>
        </p:nvSpPr>
        <p:spPr>
          <a:xfrm>
            <a:off x="7276201" y="164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userDrawn="1"/>
        </p:nvSpPr>
        <p:spPr>
          <a:xfrm>
            <a:off x="6916201" y="164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p:cNvSpPr/>
          <p:nvPr userDrawn="1"/>
        </p:nvSpPr>
        <p:spPr>
          <a:xfrm>
            <a:off x="6556201" y="164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userDrawn="1"/>
        </p:nvSpPr>
        <p:spPr>
          <a:xfrm>
            <a:off x="6196201" y="164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userDrawn="1"/>
        </p:nvSpPr>
        <p:spPr>
          <a:xfrm>
            <a:off x="5836201" y="164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userDrawn="1"/>
        </p:nvSpPr>
        <p:spPr>
          <a:xfrm>
            <a:off x="5476201" y="164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userDrawn="1"/>
        </p:nvSpPr>
        <p:spPr>
          <a:xfrm>
            <a:off x="5116201"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p:cNvSpPr/>
          <p:nvPr userDrawn="1"/>
        </p:nvSpPr>
        <p:spPr>
          <a:xfrm>
            <a:off x="4756201"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p:cNvSpPr/>
          <p:nvPr userDrawn="1"/>
        </p:nvSpPr>
        <p:spPr>
          <a:xfrm>
            <a:off x="4396201"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userDrawn="1"/>
        </p:nvSpPr>
        <p:spPr>
          <a:xfrm>
            <a:off x="4036201"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p:cNvSpPr/>
          <p:nvPr userDrawn="1"/>
        </p:nvSpPr>
        <p:spPr>
          <a:xfrm>
            <a:off x="3676201"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p:cNvSpPr/>
          <p:nvPr userDrawn="1"/>
        </p:nvSpPr>
        <p:spPr>
          <a:xfrm>
            <a:off x="3317067"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userDrawn="1"/>
        </p:nvSpPr>
        <p:spPr>
          <a:xfrm>
            <a:off x="2957067"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userDrawn="1"/>
        </p:nvSpPr>
        <p:spPr>
          <a:xfrm>
            <a:off x="2597067" y="164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ectangle 545"/>
          <p:cNvSpPr/>
          <p:nvPr userDrawn="1"/>
        </p:nvSpPr>
        <p:spPr>
          <a:xfrm>
            <a:off x="2237067" y="164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p:cNvSpPr/>
          <p:nvPr userDrawn="1"/>
        </p:nvSpPr>
        <p:spPr>
          <a:xfrm>
            <a:off x="1877067"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p:cNvSpPr/>
          <p:nvPr userDrawn="1"/>
        </p:nvSpPr>
        <p:spPr>
          <a:xfrm>
            <a:off x="1517067" y="164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p:cNvSpPr/>
          <p:nvPr userDrawn="1"/>
        </p:nvSpPr>
        <p:spPr>
          <a:xfrm>
            <a:off x="1157067" y="164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p:cNvSpPr/>
          <p:nvPr userDrawn="1"/>
        </p:nvSpPr>
        <p:spPr>
          <a:xfrm>
            <a:off x="797067" y="164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p:cNvSpPr/>
          <p:nvPr userDrawn="1"/>
        </p:nvSpPr>
        <p:spPr>
          <a:xfrm>
            <a:off x="437067"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userDrawn="1"/>
        </p:nvSpPr>
        <p:spPr>
          <a:xfrm>
            <a:off x="77067" y="164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userDrawn="1"/>
        </p:nvSpPr>
        <p:spPr>
          <a:xfrm>
            <a:off x="8717749" y="200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userDrawn="1"/>
        </p:nvSpPr>
        <p:spPr>
          <a:xfrm>
            <a:off x="8357749" y="200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userDrawn="1"/>
        </p:nvSpPr>
        <p:spPr>
          <a:xfrm>
            <a:off x="7997749" y="200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p:cNvSpPr/>
          <p:nvPr userDrawn="1"/>
        </p:nvSpPr>
        <p:spPr>
          <a:xfrm>
            <a:off x="7637749" y="200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userDrawn="1"/>
        </p:nvSpPr>
        <p:spPr>
          <a:xfrm>
            <a:off x="7277749" y="200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userDrawn="1"/>
        </p:nvSpPr>
        <p:spPr>
          <a:xfrm>
            <a:off x="6917749" y="20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userDrawn="1"/>
        </p:nvSpPr>
        <p:spPr>
          <a:xfrm>
            <a:off x="6557749" y="200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p:cNvSpPr/>
          <p:nvPr userDrawn="1"/>
        </p:nvSpPr>
        <p:spPr>
          <a:xfrm>
            <a:off x="6197749" y="200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userDrawn="1"/>
        </p:nvSpPr>
        <p:spPr>
          <a:xfrm>
            <a:off x="5837749" y="200455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ectangle 589"/>
          <p:cNvSpPr/>
          <p:nvPr userDrawn="1"/>
        </p:nvSpPr>
        <p:spPr>
          <a:xfrm>
            <a:off x="5477749" y="20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userDrawn="1"/>
        </p:nvSpPr>
        <p:spPr>
          <a:xfrm>
            <a:off x="5117749"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userDrawn="1"/>
        </p:nvSpPr>
        <p:spPr>
          <a:xfrm>
            <a:off x="4757749"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userDrawn="1"/>
        </p:nvSpPr>
        <p:spPr>
          <a:xfrm>
            <a:off x="4397749"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p:cNvSpPr/>
          <p:nvPr userDrawn="1"/>
        </p:nvSpPr>
        <p:spPr>
          <a:xfrm>
            <a:off x="4037749"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userDrawn="1"/>
        </p:nvSpPr>
        <p:spPr>
          <a:xfrm>
            <a:off x="3677749"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ectangle 595"/>
          <p:cNvSpPr/>
          <p:nvPr userDrawn="1"/>
        </p:nvSpPr>
        <p:spPr>
          <a:xfrm>
            <a:off x="3318615"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userDrawn="1"/>
        </p:nvSpPr>
        <p:spPr>
          <a:xfrm>
            <a:off x="2958615"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userDrawn="1"/>
        </p:nvSpPr>
        <p:spPr>
          <a:xfrm>
            <a:off x="2598615" y="20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userDrawn="1"/>
        </p:nvSpPr>
        <p:spPr>
          <a:xfrm>
            <a:off x="2238615" y="20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p:cNvSpPr/>
          <p:nvPr userDrawn="1"/>
        </p:nvSpPr>
        <p:spPr>
          <a:xfrm>
            <a:off x="1878615"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p:cNvSpPr/>
          <p:nvPr userDrawn="1"/>
        </p:nvSpPr>
        <p:spPr>
          <a:xfrm>
            <a:off x="1518615" y="20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p:cNvSpPr/>
          <p:nvPr userDrawn="1"/>
        </p:nvSpPr>
        <p:spPr>
          <a:xfrm>
            <a:off x="1158615" y="20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ectangle 602"/>
          <p:cNvSpPr/>
          <p:nvPr userDrawn="1"/>
        </p:nvSpPr>
        <p:spPr>
          <a:xfrm>
            <a:off x="798615" y="2003931"/>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userDrawn="1"/>
        </p:nvSpPr>
        <p:spPr>
          <a:xfrm>
            <a:off x="438615"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userDrawn="1"/>
        </p:nvSpPr>
        <p:spPr>
          <a:xfrm>
            <a:off x="78615" y="200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404" idx="3"/>
          </p:cNvCxnSpPr>
          <p:nvPr userDrawn="1"/>
        </p:nvCxnSpPr>
        <p:spPr>
          <a:xfrm>
            <a:off x="6917740" y="383604"/>
            <a:ext cx="9" cy="2173660"/>
          </a:xfrm>
          <a:prstGeom prst="line">
            <a:avLst/>
          </a:prstGeom>
          <a:ln w="3175">
            <a:solidFill>
              <a:srgbClr val="1F497D"/>
            </a:solidFill>
          </a:ln>
        </p:spPr>
        <p:style>
          <a:lnRef idx="1">
            <a:schemeClr val="accent1"/>
          </a:lnRef>
          <a:fillRef idx="0">
            <a:schemeClr val="accent1"/>
          </a:fillRef>
          <a:effectRef idx="0">
            <a:schemeClr val="accent1"/>
          </a:effectRef>
          <a:fontRef idx="minor">
            <a:schemeClr val="tx1"/>
          </a:fontRef>
        </p:style>
      </p:cxnSp>
      <p:sp>
        <p:nvSpPr>
          <p:cNvPr id="739" name="Rectangle 738"/>
          <p:cNvSpPr/>
          <p:nvPr userDrawn="1"/>
        </p:nvSpPr>
        <p:spPr>
          <a:xfrm>
            <a:off x="8712332" y="236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ectangle 739"/>
          <p:cNvSpPr/>
          <p:nvPr userDrawn="1"/>
        </p:nvSpPr>
        <p:spPr>
          <a:xfrm>
            <a:off x="8352332" y="236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ectangle 740"/>
          <p:cNvSpPr/>
          <p:nvPr userDrawn="1"/>
        </p:nvSpPr>
        <p:spPr>
          <a:xfrm>
            <a:off x="7992332" y="236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ectangle 741"/>
          <p:cNvSpPr/>
          <p:nvPr userDrawn="1"/>
        </p:nvSpPr>
        <p:spPr>
          <a:xfrm>
            <a:off x="7632332" y="236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ectangle 742"/>
          <p:cNvSpPr/>
          <p:nvPr userDrawn="1"/>
        </p:nvSpPr>
        <p:spPr>
          <a:xfrm>
            <a:off x="7272332" y="236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ectangle 743"/>
          <p:cNvSpPr/>
          <p:nvPr userDrawn="1"/>
        </p:nvSpPr>
        <p:spPr>
          <a:xfrm>
            <a:off x="6912332" y="236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ectangle 744"/>
          <p:cNvSpPr/>
          <p:nvPr userDrawn="1"/>
        </p:nvSpPr>
        <p:spPr>
          <a:xfrm>
            <a:off x="6552332" y="236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ectangle 745"/>
          <p:cNvSpPr/>
          <p:nvPr userDrawn="1"/>
        </p:nvSpPr>
        <p:spPr>
          <a:xfrm>
            <a:off x="6192332" y="236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ectangle 746"/>
          <p:cNvSpPr/>
          <p:nvPr userDrawn="1"/>
        </p:nvSpPr>
        <p:spPr>
          <a:xfrm>
            <a:off x="5832332" y="236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ectangle 747"/>
          <p:cNvSpPr/>
          <p:nvPr userDrawn="1"/>
        </p:nvSpPr>
        <p:spPr>
          <a:xfrm>
            <a:off x="5472332" y="236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ectangle 748"/>
          <p:cNvSpPr/>
          <p:nvPr userDrawn="1"/>
        </p:nvSpPr>
        <p:spPr>
          <a:xfrm>
            <a:off x="5112332"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ectangle 749"/>
          <p:cNvSpPr/>
          <p:nvPr userDrawn="1"/>
        </p:nvSpPr>
        <p:spPr>
          <a:xfrm>
            <a:off x="4752332"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750"/>
          <p:cNvSpPr/>
          <p:nvPr userDrawn="1"/>
        </p:nvSpPr>
        <p:spPr>
          <a:xfrm>
            <a:off x="4392332"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ectangle 751"/>
          <p:cNvSpPr/>
          <p:nvPr userDrawn="1"/>
        </p:nvSpPr>
        <p:spPr>
          <a:xfrm>
            <a:off x="4032332"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ectangle 752"/>
          <p:cNvSpPr/>
          <p:nvPr userDrawn="1"/>
        </p:nvSpPr>
        <p:spPr>
          <a:xfrm>
            <a:off x="3672332"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ectangle 753"/>
          <p:cNvSpPr/>
          <p:nvPr userDrawn="1"/>
        </p:nvSpPr>
        <p:spPr>
          <a:xfrm>
            <a:off x="3313198"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ectangle 754"/>
          <p:cNvSpPr/>
          <p:nvPr userDrawn="1"/>
        </p:nvSpPr>
        <p:spPr>
          <a:xfrm>
            <a:off x="2953198"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ectangle 755"/>
          <p:cNvSpPr/>
          <p:nvPr userDrawn="1"/>
        </p:nvSpPr>
        <p:spPr>
          <a:xfrm>
            <a:off x="2593198" y="236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ectangle 756"/>
          <p:cNvSpPr/>
          <p:nvPr userDrawn="1"/>
        </p:nvSpPr>
        <p:spPr>
          <a:xfrm>
            <a:off x="2233198" y="236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ectangle 757"/>
          <p:cNvSpPr/>
          <p:nvPr userDrawn="1"/>
        </p:nvSpPr>
        <p:spPr>
          <a:xfrm>
            <a:off x="1873198"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758"/>
          <p:cNvSpPr/>
          <p:nvPr userDrawn="1"/>
        </p:nvSpPr>
        <p:spPr>
          <a:xfrm>
            <a:off x="1513198" y="236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ectangle 759"/>
          <p:cNvSpPr/>
          <p:nvPr userDrawn="1"/>
        </p:nvSpPr>
        <p:spPr>
          <a:xfrm>
            <a:off x="1153198" y="236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ectangle 760"/>
          <p:cNvSpPr/>
          <p:nvPr userDrawn="1"/>
        </p:nvSpPr>
        <p:spPr>
          <a:xfrm>
            <a:off x="793198" y="236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ectangle 761"/>
          <p:cNvSpPr/>
          <p:nvPr userDrawn="1"/>
        </p:nvSpPr>
        <p:spPr>
          <a:xfrm>
            <a:off x="433198"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userDrawn="1"/>
        </p:nvSpPr>
        <p:spPr>
          <a:xfrm>
            <a:off x="73198" y="23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ectangle 713"/>
          <p:cNvSpPr/>
          <p:nvPr userDrawn="1"/>
        </p:nvSpPr>
        <p:spPr>
          <a:xfrm>
            <a:off x="8712341" y="272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ectangle 714"/>
          <p:cNvSpPr/>
          <p:nvPr userDrawn="1"/>
        </p:nvSpPr>
        <p:spPr>
          <a:xfrm>
            <a:off x="8352341" y="272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ectangle 715"/>
          <p:cNvSpPr/>
          <p:nvPr userDrawn="1"/>
        </p:nvSpPr>
        <p:spPr>
          <a:xfrm>
            <a:off x="7992341" y="272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ectangle 716"/>
          <p:cNvSpPr/>
          <p:nvPr userDrawn="1"/>
        </p:nvSpPr>
        <p:spPr>
          <a:xfrm>
            <a:off x="7632341" y="272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ectangle 717"/>
          <p:cNvSpPr/>
          <p:nvPr userDrawn="1"/>
        </p:nvSpPr>
        <p:spPr>
          <a:xfrm>
            <a:off x="7272341" y="272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718"/>
          <p:cNvSpPr/>
          <p:nvPr userDrawn="1"/>
        </p:nvSpPr>
        <p:spPr>
          <a:xfrm>
            <a:off x="6912341" y="27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ectangle 719"/>
          <p:cNvSpPr/>
          <p:nvPr userDrawn="1"/>
        </p:nvSpPr>
        <p:spPr>
          <a:xfrm>
            <a:off x="6552341" y="272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p:cNvSpPr/>
          <p:nvPr userDrawn="1"/>
        </p:nvSpPr>
        <p:spPr>
          <a:xfrm>
            <a:off x="6192341" y="272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ectangle 721"/>
          <p:cNvSpPr/>
          <p:nvPr userDrawn="1"/>
        </p:nvSpPr>
        <p:spPr>
          <a:xfrm>
            <a:off x="5832341" y="272550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p:cNvSpPr/>
          <p:nvPr userDrawn="1"/>
        </p:nvSpPr>
        <p:spPr>
          <a:xfrm>
            <a:off x="5472341" y="27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ectangle 723"/>
          <p:cNvSpPr/>
          <p:nvPr userDrawn="1"/>
        </p:nvSpPr>
        <p:spPr>
          <a:xfrm>
            <a:off x="5112341"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Rectangle 724"/>
          <p:cNvSpPr/>
          <p:nvPr userDrawn="1"/>
        </p:nvSpPr>
        <p:spPr>
          <a:xfrm>
            <a:off x="4752341"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Rectangle 725"/>
          <p:cNvSpPr/>
          <p:nvPr userDrawn="1"/>
        </p:nvSpPr>
        <p:spPr>
          <a:xfrm>
            <a:off x="4392341"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726"/>
          <p:cNvSpPr/>
          <p:nvPr userDrawn="1"/>
        </p:nvSpPr>
        <p:spPr>
          <a:xfrm>
            <a:off x="4032341"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ectangle 727"/>
          <p:cNvSpPr/>
          <p:nvPr userDrawn="1"/>
        </p:nvSpPr>
        <p:spPr>
          <a:xfrm>
            <a:off x="3672341"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ectangle 728"/>
          <p:cNvSpPr/>
          <p:nvPr userDrawn="1"/>
        </p:nvSpPr>
        <p:spPr>
          <a:xfrm>
            <a:off x="3313207"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Rectangle 729"/>
          <p:cNvSpPr/>
          <p:nvPr userDrawn="1"/>
        </p:nvSpPr>
        <p:spPr>
          <a:xfrm>
            <a:off x="2953207"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ectangle 730"/>
          <p:cNvSpPr/>
          <p:nvPr userDrawn="1"/>
        </p:nvSpPr>
        <p:spPr>
          <a:xfrm>
            <a:off x="2593207" y="27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ectangle 731"/>
          <p:cNvSpPr/>
          <p:nvPr userDrawn="1"/>
        </p:nvSpPr>
        <p:spPr>
          <a:xfrm>
            <a:off x="2233207" y="27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ectangle 732"/>
          <p:cNvSpPr/>
          <p:nvPr userDrawn="1"/>
        </p:nvSpPr>
        <p:spPr>
          <a:xfrm>
            <a:off x="1873207"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ectangle 733"/>
          <p:cNvSpPr/>
          <p:nvPr userDrawn="1"/>
        </p:nvSpPr>
        <p:spPr>
          <a:xfrm>
            <a:off x="1513207" y="27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ectangle 734"/>
          <p:cNvSpPr/>
          <p:nvPr userDrawn="1"/>
        </p:nvSpPr>
        <p:spPr>
          <a:xfrm>
            <a:off x="1153207" y="27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ectangle 735"/>
          <p:cNvSpPr/>
          <p:nvPr userDrawn="1"/>
        </p:nvSpPr>
        <p:spPr>
          <a:xfrm>
            <a:off x="793207" y="2724882"/>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ectangle 736"/>
          <p:cNvSpPr/>
          <p:nvPr userDrawn="1"/>
        </p:nvSpPr>
        <p:spPr>
          <a:xfrm>
            <a:off x="433207"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ectangle 737"/>
          <p:cNvSpPr/>
          <p:nvPr userDrawn="1"/>
        </p:nvSpPr>
        <p:spPr>
          <a:xfrm>
            <a:off x="73207" y="272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ectangle 688"/>
          <p:cNvSpPr/>
          <p:nvPr userDrawn="1"/>
        </p:nvSpPr>
        <p:spPr>
          <a:xfrm>
            <a:off x="8712025" y="308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ectangle 689"/>
          <p:cNvSpPr/>
          <p:nvPr userDrawn="1"/>
        </p:nvSpPr>
        <p:spPr>
          <a:xfrm>
            <a:off x="8352025" y="308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ectangle 690"/>
          <p:cNvSpPr/>
          <p:nvPr userDrawn="1"/>
        </p:nvSpPr>
        <p:spPr>
          <a:xfrm>
            <a:off x="7992025" y="308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ectangle 691"/>
          <p:cNvSpPr/>
          <p:nvPr userDrawn="1"/>
        </p:nvSpPr>
        <p:spPr>
          <a:xfrm>
            <a:off x="7632025" y="308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ectangle 692"/>
          <p:cNvSpPr/>
          <p:nvPr userDrawn="1"/>
        </p:nvSpPr>
        <p:spPr>
          <a:xfrm>
            <a:off x="7272025" y="308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ectangle 693"/>
          <p:cNvSpPr/>
          <p:nvPr userDrawn="1"/>
        </p:nvSpPr>
        <p:spPr>
          <a:xfrm>
            <a:off x="6912025" y="308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Rectangle 694"/>
          <p:cNvSpPr/>
          <p:nvPr userDrawn="1"/>
        </p:nvSpPr>
        <p:spPr>
          <a:xfrm>
            <a:off x="6552025" y="308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ectangle 695"/>
          <p:cNvSpPr/>
          <p:nvPr userDrawn="1"/>
        </p:nvSpPr>
        <p:spPr>
          <a:xfrm>
            <a:off x="6192025" y="308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696"/>
          <p:cNvSpPr/>
          <p:nvPr userDrawn="1"/>
        </p:nvSpPr>
        <p:spPr>
          <a:xfrm>
            <a:off x="5832025" y="308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ectangle 697"/>
          <p:cNvSpPr/>
          <p:nvPr userDrawn="1"/>
        </p:nvSpPr>
        <p:spPr>
          <a:xfrm>
            <a:off x="5472025" y="308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ectangle 698"/>
          <p:cNvSpPr/>
          <p:nvPr userDrawn="1"/>
        </p:nvSpPr>
        <p:spPr>
          <a:xfrm>
            <a:off x="5112025"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699"/>
          <p:cNvSpPr/>
          <p:nvPr userDrawn="1"/>
        </p:nvSpPr>
        <p:spPr>
          <a:xfrm>
            <a:off x="4752025"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ectangle 700"/>
          <p:cNvSpPr/>
          <p:nvPr userDrawn="1"/>
        </p:nvSpPr>
        <p:spPr>
          <a:xfrm>
            <a:off x="4392025"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ectangle 701"/>
          <p:cNvSpPr/>
          <p:nvPr userDrawn="1"/>
        </p:nvSpPr>
        <p:spPr>
          <a:xfrm>
            <a:off x="4032025"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702"/>
          <p:cNvSpPr/>
          <p:nvPr userDrawn="1"/>
        </p:nvSpPr>
        <p:spPr>
          <a:xfrm>
            <a:off x="3672025"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703"/>
          <p:cNvSpPr/>
          <p:nvPr userDrawn="1"/>
        </p:nvSpPr>
        <p:spPr>
          <a:xfrm>
            <a:off x="3312891"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704"/>
          <p:cNvSpPr/>
          <p:nvPr userDrawn="1"/>
        </p:nvSpPr>
        <p:spPr>
          <a:xfrm>
            <a:off x="2952891"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ectangle 705"/>
          <p:cNvSpPr/>
          <p:nvPr userDrawn="1"/>
        </p:nvSpPr>
        <p:spPr>
          <a:xfrm>
            <a:off x="2592891" y="308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ectangle 706"/>
          <p:cNvSpPr/>
          <p:nvPr userDrawn="1"/>
        </p:nvSpPr>
        <p:spPr>
          <a:xfrm>
            <a:off x="2232891" y="308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ectangle 707"/>
          <p:cNvSpPr/>
          <p:nvPr userDrawn="1"/>
        </p:nvSpPr>
        <p:spPr>
          <a:xfrm>
            <a:off x="1872891"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ectangle 708"/>
          <p:cNvSpPr/>
          <p:nvPr userDrawn="1"/>
        </p:nvSpPr>
        <p:spPr>
          <a:xfrm>
            <a:off x="1512891" y="308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ectangle 709"/>
          <p:cNvSpPr/>
          <p:nvPr userDrawn="1"/>
        </p:nvSpPr>
        <p:spPr>
          <a:xfrm>
            <a:off x="1152891" y="308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ectangle 710"/>
          <p:cNvSpPr/>
          <p:nvPr userDrawn="1"/>
        </p:nvSpPr>
        <p:spPr>
          <a:xfrm>
            <a:off x="792891" y="308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ectangle 711"/>
          <p:cNvSpPr/>
          <p:nvPr userDrawn="1"/>
        </p:nvSpPr>
        <p:spPr>
          <a:xfrm>
            <a:off x="432891"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ectangle 712"/>
          <p:cNvSpPr/>
          <p:nvPr userDrawn="1"/>
        </p:nvSpPr>
        <p:spPr>
          <a:xfrm>
            <a:off x="72891" y="30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ectangle 663"/>
          <p:cNvSpPr/>
          <p:nvPr userDrawn="1"/>
        </p:nvSpPr>
        <p:spPr>
          <a:xfrm>
            <a:off x="8712341" y="344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ectangle 664"/>
          <p:cNvSpPr/>
          <p:nvPr userDrawn="1"/>
        </p:nvSpPr>
        <p:spPr>
          <a:xfrm>
            <a:off x="8352341" y="344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ectangle 665"/>
          <p:cNvSpPr/>
          <p:nvPr userDrawn="1"/>
        </p:nvSpPr>
        <p:spPr>
          <a:xfrm>
            <a:off x="7992341" y="344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userDrawn="1"/>
        </p:nvSpPr>
        <p:spPr>
          <a:xfrm>
            <a:off x="7632341" y="344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ectangle 667"/>
          <p:cNvSpPr/>
          <p:nvPr userDrawn="1"/>
        </p:nvSpPr>
        <p:spPr>
          <a:xfrm>
            <a:off x="7272341" y="344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ectangle 668"/>
          <p:cNvSpPr/>
          <p:nvPr userDrawn="1"/>
        </p:nvSpPr>
        <p:spPr>
          <a:xfrm>
            <a:off x="6912341" y="344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p:cNvSpPr/>
          <p:nvPr userDrawn="1"/>
        </p:nvSpPr>
        <p:spPr>
          <a:xfrm>
            <a:off x="6552341" y="344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p:cNvSpPr/>
          <p:nvPr userDrawn="1"/>
        </p:nvSpPr>
        <p:spPr>
          <a:xfrm>
            <a:off x="6192341" y="344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userDrawn="1"/>
        </p:nvSpPr>
        <p:spPr>
          <a:xfrm>
            <a:off x="5832341" y="344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ectangle 672"/>
          <p:cNvSpPr/>
          <p:nvPr userDrawn="1"/>
        </p:nvSpPr>
        <p:spPr>
          <a:xfrm>
            <a:off x="5472341" y="344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ectangle 673"/>
          <p:cNvSpPr/>
          <p:nvPr userDrawn="1"/>
        </p:nvSpPr>
        <p:spPr>
          <a:xfrm>
            <a:off x="5112341"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ectangle 674"/>
          <p:cNvSpPr/>
          <p:nvPr userDrawn="1"/>
        </p:nvSpPr>
        <p:spPr>
          <a:xfrm>
            <a:off x="4752341"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userDrawn="1"/>
        </p:nvSpPr>
        <p:spPr>
          <a:xfrm>
            <a:off x="4392341"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p:cNvSpPr/>
          <p:nvPr userDrawn="1"/>
        </p:nvSpPr>
        <p:spPr>
          <a:xfrm>
            <a:off x="4032341"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p:cNvSpPr/>
          <p:nvPr userDrawn="1"/>
        </p:nvSpPr>
        <p:spPr>
          <a:xfrm>
            <a:off x="3672341"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ectangle 678"/>
          <p:cNvSpPr/>
          <p:nvPr userDrawn="1"/>
        </p:nvSpPr>
        <p:spPr>
          <a:xfrm>
            <a:off x="3313207"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ectangle 679"/>
          <p:cNvSpPr/>
          <p:nvPr userDrawn="1"/>
        </p:nvSpPr>
        <p:spPr>
          <a:xfrm>
            <a:off x="2953207"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ectangle 680"/>
          <p:cNvSpPr/>
          <p:nvPr userDrawn="1"/>
        </p:nvSpPr>
        <p:spPr>
          <a:xfrm>
            <a:off x="2593207" y="344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userDrawn="1"/>
        </p:nvSpPr>
        <p:spPr>
          <a:xfrm>
            <a:off x="2233207" y="344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ectangle 682"/>
          <p:cNvSpPr/>
          <p:nvPr userDrawn="1"/>
        </p:nvSpPr>
        <p:spPr>
          <a:xfrm>
            <a:off x="1873207"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ectangle 683"/>
          <p:cNvSpPr/>
          <p:nvPr userDrawn="1"/>
        </p:nvSpPr>
        <p:spPr>
          <a:xfrm>
            <a:off x="1513207" y="344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ectangle 684"/>
          <p:cNvSpPr/>
          <p:nvPr userDrawn="1"/>
        </p:nvSpPr>
        <p:spPr>
          <a:xfrm>
            <a:off x="1153207" y="344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ectangle 685"/>
          <p:cNvSpPr/>
          <p:nvPr userDrawn="1"/>
        </p:nvSpPr>
        <p:spPr>
          <a:xfrm>
            <a:off x="793207" y="344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ectangle 686"/>
          <p:cNvSpPr/>
          <p:nvPr userDrawn="1"/>
        </p:nvSpPr>
        <p:spPr>
          <a:xfrm>
            <a:off x="433207"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ectangle 687"/>
          <p:cNvSpPr/>
          <p:nvPr userDrawn="1"/>
        </p:nvSpPr>
        <p:spPr>
          <a:xfrm>
            <a:off x="73207" y="344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userDrawn="1"/>
        </p:nvSpPr>
        <p:spPr>
          <a:xfrm>
            <a:off x="8710793" y="380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userDrawn="1"/>
        </p:nvSpPr>
        <p:spPr>
          <a:xfrm>
            <a:off x="8350793" y="380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p:cNvSpPr/>
          <p:nvPr userDrawn="1"/>
        </p:nvSpPr>
        <p:spPr>
          <a:xfrm>
            <a:off x="7990793" y="380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p:cNvSpPr/>
          <p:nvPr userDrawn="1"/>
        </p:nvSpPr>
        <p:spPr>
          <a:xfrm>
            <a:off x="7630793" y="380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userDrawn="1"/>
        </p:nvSpPr>
        <p:spPr>
          <a:xfrm>
            <a:off x="7270793" y="380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ectangle 643"/>
          <p:cNvSpPr/>
          <p:nvPr userDrawn="1"/>
        </p:nvSpPr>
        <p:spPr>
          <a:xfrm>
            <a:off x="6910793" y="380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ectangle 644"/>
          <p:cNvSpPr/>
          <p:nvPr userDrawn="1"/>
        </p:nvSpPr>
        <p:spPr>
          <a:xfrm>
            <a:off x="6550793" y="380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p:cNvSpPr/>
          <p:nvPr userDrawn="1"/>
        </p:nvSpPr>
        <p:spPr>
          <a:xfrm>
            <a:off x="6190793" y="380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ectangle 646"/>
          <p:cNvSpPr/>
          <p:nvPr userDrawn="1"/>
        </p:nvSpPr>
        <p:spPr>
          <a:xfrm>
            <a:off x="5830793" y="380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ectangle 647"/>
          <p:cNvSpPr/>
          <p:nvPr userDrawn="1"/>
        </p:nvSpPr>
        <p:spPr>
          <a:xfrm>
            <a:off x="5470793" y="380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userDrawn="1"/>
        </p:nvSpPr>
        <p:spPr>
          <a:xfrm>
            <a:off x="5110793"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ectangle 649"/>
          <p:cNvSpPr/>
          <p:nvPr userDrawn="1"/>
        </p:nvSpPr>
        <p:spPr>
          <a:xfrm>
            <a:off x="4750793"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ectangle 650"/>
          <p:cNvSpPr/>
          <p:nvPr userDrawn="1"/>
        </p:nvSpPr>
        <p:spPr>
          <a:xfrm>
            <a:off x="4390793"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ectangle 651"/>
          <p:cNvSpPr/>
          <p:nvPr userDrawn="1"/>
        </p:nvSpPr>
        <p:spPr>
          <a:xfrm>
            <a:off x="4030793"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ectangle 652"/>
          <p:cNvSpPr/>
          <p:nvPr userDrawn="1"/>
        </p:nvSpPr>
        <p:spPr>
          <a:xfrm>
            <a:off x="3670793"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ctangle 653"/>
          <p:cNvSpPr/>
          <p:nvPr userDrawn="1"/>
        </p:nvSpPr>
        <p:spPr>
          <a:xfrm>
            <a:off x="3311659"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userDrawn="1"/>
        </p:nvSpPr>
        <p:spPr>
          <a:xfrm>
            <a:off x="2951659"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ectangle 655"/>
          <p:cNvSpPr/>
          <p:nvPr userDrawn="1"/>
        </p:nvSpPr>
        <p:spPr>
          <a:xfrm>
            <a:off x="2591659" y="380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userDrawn="1"/>
        </p:nvSpPr>
        <p:spPr>
          <a:xfrm>
            <a:off x="2231659" y="380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userDrawn="1"/>
        </p:nvSpPr>
        <p:spPr>
          <a:xfrm>
            <a:off x="1871659"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userDrawn="1"/>
        </p:nvSpPr>
        <p:spPr>
          <a:xfrm>
            <a:off x="1511659" y="380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ectangle 659"/>
          <p:cNvSpPr/>
          <p:nvPr userDrawn="1"/>
        </p:nvSpPr>
        <p:spPr>
          <a:xfrm>
            <a:off x="1151659" y="380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ectangle 660"/>
          <p:cNvSpPr/>
          <p:nvPr userDrawn="1"/>
        </p:nvSpPr>
        <p:spPr>
          <a:xfrm>
            <a:off x="791659" y="380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ectangle 661"/>
          <p:cNvSpPr/>
          <p:nvPr userDrawn="1"/>
        </p:nvSpPr>
        <p:spPr>
          <a:xfrm>
            <a:off x="431659"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ectangle 662"/>
          <p:cNvSpPr/>
          <p:nvPr userDrawn="1"/>
        </p:nvSpPr>
        <p:spPr>
          <a:xfrm>
            <a:off x="71659" y="380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userDrawn="1"/>
        </p:nvSpPr>
        <p:spPr>
          <a:xfrm>
            <a:off x="8712341" y="416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p:cNvSpPr/>
          <p:nvPr userDrawn="1"/>
        </p:nvSpPr>
        <p:spPr>
          <a:xfrm>
            <a:off x="8352341" y="416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p:cNvSpPr/>
          <p:nvPr userDrawn="1"/>
        </p:nvSpPr>
        <p:spPr>
          <a:xfrm>
            <a:off x="7992341" y="416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616"/>
          <p:cNvSpPr/>
          <p:nvPr userDrawn="1"/>
        </p:nvSpPr>
        <p:spPr>
          <a:xfrm>
            <a:off x="7632341" y="416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ectangle 617"/>
          <p:cNvSpPr/>
          <p:nvPr userDrawn="1"/>
        </p:nvSpPr>
        <p:spPr>
          <a:xfrm>
            <a:off x="7272341" y="416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userDrawn="1"/>
        </p:nvSpPr>
        <p:spPr>
          <a:xfrm>
            <a:off x="6912341" y="41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ectangle 619"/>
          <p:cNvSpPr/>
          <p:nvPr userDrawn="1"/>
        </p:nvSpPr>
        <p:spPr>
          <a:xfrm>
            <a:off x="6552341" y="416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userDrawn="1"/>
        </p:nvSpPr>
        <p:spPr>
          <a:xfrm>
            <a:off x="6192341" y="416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p:cNvSpPr/>
          <p:nvPr userDrawn="1"/>
        </p:nvSpPr>
        <p:spPr>
          <a:xfrm>
            <a:off x="5832341" y="4166457"/>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ectangle 622"/>
          <p:cNvSpPr/>
          <p:nvPr userDrawn="1"/>
        </p:nvSpPr>
        <p:spPr>
          <a:xfrm>
            <a:off x="5472341" y="41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623"/>
          <p:cNvSpPr/>
          <p:nvPr userDrawn="1"/>
        </p:nvSpPr>
        <p:spPr>
          <a:xfrm>
            <a:off x="5112341"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userDrawn="1"/>
        </p:nvSpPr>
        <p:spPr>
          <a:xfrm>
            <a:off x="4752341"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p:cNvSpPr/>
          <p:nvPr userDrawn="1"/>
        </p:nvSpPr>
        <p:spPr>
          <a:xfrm>
            <a:off x="4392341"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userDrawn="1"/>
        </p:nvSpPr>
        <p:spPr>
          <a:xfrm>
            <a:off x="4032341"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p:cNvSpPr/>
          <p:nvPr userDrawn="1"/>
        </p:nvSpPr>
        <p:spPr>
          <a:xfrm>
            <a:off x="3672341"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userDrawn="1"/>
        </p:nvSpPr>
        <p:spPr>
          <a:xfrm>
            <a:off x="3313207"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ectangle 629"/>
          <p:cNvSpPr/>
          <p:nvPr userDrawn="1"/>
        </p:nvSpPr>
        <p:spPr>
          <a:xfrm>
            <a:off x="2953207"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ectangle 630"/>
          <p:cNvSpPr/>
          <p:nvPr userDrawn="1"/>
        </p:nvSpPr>
        <p:spPr>
          <a:xfrm>
            <a:off x="2593207" y="41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ectangle 631"/>
          <p:cNvSpPr/>
          <p:nvPr userDrawn="1"/>
        </p:nvSpPr>
        <p:spPr>
          <a:xfrm>
            <a:off x="2233207" y="41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ectangle 632"/>
          <p:cNvSpPr/>
          <p:nvPr userDrawn="1"/>
        </p:nvSpPr>
        <p:spPr>
          <a:xfrm>
            <a:off x="1873207"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ectangle 633"/>
          <p:cNvSpPr/>
          <p:nvPr userDrawn="1"/>
        </p:nvSpPr>
        <p:spPr>
          <a:xfrm>
            <a:off x="1513207" y="41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ectangle 634"/>
          <p:cNvSpPr/>
          <p:nvPr userDrawn="1"/>
        </p:nvSpPr>
        <p:spPr>
          <a:xfrm>
            <a:off x="1153207" y="41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ectangle 635"/>
          <p:cNvSpPr/>
          <p:nvPr userDrawn="1"/>
        </p:nvSpPr>
        <p:spPr>
          <a:xfrm>
            <a:off x="793207" y="4165833"/>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userDrawn="1"/>
        </p:nvSpPr>
        <p:spPr>
          <a:xfrm>
            <a:off x="433207"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p:cNvSpPr/>
          <p:nvPr userDrawn="1"/>
        </p:nvSpPr>
        <p:spPr>
          <a:xfrm>
            <a:off x="73207" y="416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3" name="Straight Connector 612"/>
          <p:cNvCxnSpPr>
            <a:stCxn id="745" idx="3"/>
          </p:cNvCxnSpPr>
          <p:nvPr userDrawn="1"/>
        </p:nvCxnSpPr>
        <p:spPr>
          <a:xfrm>
            <a:off x="6912332" y="2545506"/>
            <a:ext cx="9" cy="2173660"/>
          </a:xfrm>
          <a:prstGeom prst="line">
            <a:avLst/>
          </a:prstGeom>
          <a:ln w="3175">
            <a:solidFill>
              <a:srgbClr val="1F497D"/>
            </a:solidFill>
          </a:ln>
        </p:spPr>
        <p:style>
          <a:lnRef idx="1">
            <a:schemeClr val="accent1"/>
          </a:lnRef>
          <a:fillRef idx="0">
            <a:schemeClr val="accent1"/>
          </a:fillRef>
          <a:effectRef idx="0">
            <a:schemeClr val="accent1"/>
          </a:effectRef>
          <a:fontRef idx="minor">
            <a:schemeClr val="tx1"/>
          </a:fontRef>
        </p:style>
      </p:cxnSp>
      <p:sp>
        <p:nvSpPr>
          <p:cNvPr id="897" name="Rectangle 896"/>
          <p:cNvSpPr/>
          <p:nvPr userDrawn="1"/>
        </p:nvSpPr>
        <p:spPr>
          <a:xfrm>
            <a:off x="8712332" y="452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ectangle 897"/>
          <p:cNvSpPr/>
          <p:nvPr userDrawn="1"/>
        </p:nvSpPr>
        <p:spPr>
          <a:xfrm>
            <a:off x="8352332" y="452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ectangle 898"/>
          <p:cNvSpPr/>
          <p:nvPr userDrawn="1"/>
        </p:nvSpPr>
        <p:spPr>
          <a:xfrm>
            <a:off x="7992332" y="452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ectangle 899"/>
          <p:cNvSpPr/>
          <p:nvPr userDrawn="1"/>
        </p:nvSpPr>
        <p:spPr>
          <a:xfrm>
            <a:off x="7632332" y="452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p:cNvSpPr/>
          <p:nvPr userDrawn="1"/>
        </p:nvSpPr>
        <p:spPr>
          <a:xfrm>
            <a:off x="7272332" y="452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ectangle 901"/>
          <p:cNvSpPr/>
          <p:nvPr userDrawn="1"/>
        </p:nvSpPr>
        <p:spPr>
          <a:xfrm>
            <a:off x="6912332" y="452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902"/>
          <p:cNvSpPr/>
          <p:nvPr userDrawn="1"/>
        </p:nvSpPr>
        <p:spPr>
          <a:xfrm>
            <a:off x="6552332" y="452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ectangle 903"/>
          <p:cNvSpPr/>
          <p:nvPr userDrawn="1"/>
        </p:nvSpPr>
        <p:spPr>
          <a:xfrm>
            <a:off x="6192332" y="452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ectangle 904"/>
          <p:cNvSpPr/>
          <p:nvPr userDrawn="1"/>
        </p:nvSpPr>
        <p:spPr>
          <a:xfrm>
            <a:off x="5832332" y="452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ectangle 905"/>
          <p:cNvSpPr/>
          <p:nvPr userDrawn="1"/>
        </p:nvSpPr>
        <p:spPr>
          <a:xfrm>
            <a:off x="5472332" y="452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p:cNvSpPr/>
          <p:nvPr userDrawn="1"/>
        </p:nvSpPr>
        <p:spPr>
          <a:xfrm>
            <a:off x="5112332"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Rectangle 907"/>
          <p:cNvSpPr/>
          <p:nvPr userDrawn="1"/>
        </p:nvSpPr>
        <p:spPr>
          <a:xfrm>
            <a:off x="4752332"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ectangle 908"/>
          <p:cNvSpPr/>
          <p:nvPr userDrawn="1"/>
        </p:nvSpPr>
        <p:spPr>
          <a:xfrm>
            <a:off x="4392332"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ectangle 909"/>
          <p:cNvSpPr/>
          <p:nvPr userDrawn="1"/>
        </p:nvSpPr>
        <p:spPr>
          <a:xfrm>
            <a:off x="4032332"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910"/>
          <p:cNvSpPr/>
          <p:nvPr userDrawn="1"/>
        </p:nvSpPr>
        <p:spPr>
          <a:xfrm>
            <a:off x="3672332"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ectangle 911"/>
          <p:cNvSpPr/>
          <p:nvPr userDrawn="1"/>
        </p:nvSpPr>
        <p:spPr>
          <a:xfrm>
            <a:off x="3313198"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ectangle 912"/>
          <p:cNvSpPr/>
          <p:nvPr userDrawn="1"/>
        </p:nvSpPr>
        <p:spPr>
          <a:xfrm>
            <a:off x="2953198"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ectangle 913"/>
          <p:cNvSpPr/>
          <p:nvPr userDrawn="1"/>
        </p:nvSpPr>
        <p:spPr>
          <a:xfrm>
            <a:off x="2593198" y="452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ectangle 914"/>
          <p:cNvSpPr/>
          <p:nvPr userDrawn="1"/>
        </p:nvSpPr>
        <p:spPr>
          <a:xfrm>
            <a:off x="2233198" y="452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ectangle 915"/>
          <p:cNvSpPr/>
          <p:nvPr userDrawn="1"/>
        </p:nvSpPr>
        <p:spPr>
          <a:xfrm>
            <a:off x="1873198"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ectangle 916"/>
          <p:cNvSpPr/>
          <p:nvPr userDrawn="1"/>
        </p:nvSpPr>
        <p:spPr>
          <a:xfrm>
            <a:off x="1513198" y="452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ectangle 917"/>
          <p:cNvSpPr/>
          <p:nvPr userDrawn="1"/>
        </p:nvSpPr>
        <p:spPr>
          <a:xfrm>
            <a:off x="1153198" y="452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918"/>
          <p:cNvSpPr/>
          <p:nvPr userDrawn="1"/>
        </p:nvSpPr>
        <p:spPr>
          <a:xfrm>
            <a:off x="793198" y="452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Rectangle 919"/>
          <p:cNvSpPr/>
          <p:nvPr userDrawn="1"/>
        </p:nvSpPr>
        <p:spPr>
          <a:xfrm>
            <a:off x="433198"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ectangle 920"/>
          <p:cNvSpPr/>
          <p:nvPr userDrawn="1"/>
        </p:nvSpPr>
        <p:spPr>
          <a:xfrm>
            <a:off x="73198" y="45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ectangle 871"/>
          <p:cNvSpPr/>
          <p:nvPr userDrawn="1"/>
        </p:nvSpPr>
        <p:spPr>
          <a:xfrm>
            <a:off x="8712341" y="488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Rectangle 872"/>
          <p:cNvSpPr/>
          <p:nvPr userDrawn="1"/>
        </p:nvSpPr>
        <p:spPr>
          <a:xfrm>
            <a:off x="8352341" y="488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ectangle 873"/>
          <p:cNvSpPr/>
          <p:nvPr userDrawn="1"/>
        </p:nvSpPr>
        <p:spPr>
          <a:xfrm>
            <a:off x="7992341" y="488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ectangle 874"/>
          <p:cNvSpPr/>
          <p:nvPr userDrawn="1"/>
        </p:nvSpPr>
        <p:spPr>
          <a:xfrm>
            <a:off x="7632341" y="488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ectangle 875"/>
          <p:cNvSpPr/>
          <p:nvPr userDrawn="1"/>
        </p:nvSpPr>
        <p:spPr>
          <a:xfrm>
            <a:off x="7272341" y="488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ectangle 876"/>
          <p:cNvSpPr/>
          <p:nvPr userDrawn="1"/>
        </p:nvSpPr>
        <p:spPr>
          <a:xfrm>
            <a:off x="6912341" y="48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ectangle 877"/>
          <p:cNvSpPr/>
          <p:nvPr userDrawn="1"/>
        </p:nvSpPr>
        <p:spPr>
          <a:xfrm>
            <a:off x="6552341" y="488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878"/>
          <p:cNvSpPr/>
          <p:nvPr userDrawn="1"/>
        </p:nvSpPr>
        <p:spPr>
          <a:xfrm>
            <a:off x="6192341" y="488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userDrawn="1"/>
        </p:nvSpPr>
        <p:spPr>
          <a:xfrm>
            <a:off x="5832341" y="4887408"/>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ectangle 880"/>
          <p:cNvSpPr/>
          <p:nvPr userDrawn="1"/>
        </p:nvSpPr>
        <p:spPr>
          <a:xfrm>
            <a:off x="5472341" y="48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ectangle 881"/>
          <p:cNvSpPr/>
          <p:nvPr userDrawn="1"/>
        </p:nvSpPr>
        <p:spPr>
          <a:xfrm>
            <a:off x="5112341"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ectangle 882"/>
          <p:cNvSpPr/>
          <p:nvPr userDrawn="1"/>
        </p:nvSpPr>
        <p:spPr>
          <a:xfrm>
            <a:off x="4752341"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ectangle 883"/>
          <p:cNvSpPr/>
          <p:nvPr userDrawn="1"/>
        </p:nvSpPr>
        <p:spPr>
          <a:xfrm>
            <a:off x="4392341"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Rectangle 884"/>
          <p:cNvSpPr/>
          <p:nvPr userDrawn="1"/>
        </p:nvSpPr>
        <p:spPr>
          <a:xfrm>
            <a:off x="4032341"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ectangle 885"/>
          <p:cNvSpPr/>
          <p:nvPr userDrawn="1"/>
        </p:nvSpPr>
        <p:spPr>
          <a:xfrm>
            <a:off x="3672341"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886"/>
          <p:cNvSpPr/>
          <p:nvPr userDrawn="1"/>
        </p:nvSpPr>
        <p:spPr>
          <a:xfrm>
            <a:off x="3313207"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ectangle 887"/>
          <p:cNvSpPr/>
          <p:nvPr userDrawn="1"/>
        </p:nvSpPr>
        <p:spPr>
          <a:xfrm>
            <a:off x="2953207"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ectangle 888"/>
          <p:cNvSpPr/>
          <p:nvPr userDrawn="1"/>
        </p:nvSpPr>
        <p:spPr>
          <a:xfrm>
            <a:off x="2593207" y="48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ectangle 889"/>
          <p:cNvSpPr/>
          <p:nvPr userDrawn="1"/>
        </p:nvSpPr>
        <p:spPr>
          <a:xfrm>
            <a:off x="2233207" y="48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Rectangle 890"/>
          <p:cNvSpPr/>
          <p:nvPr userDrawn="1"/>
        </p:nvSpPr>
        <p:spPr>
          <a:xfrm>
            <a:off x="1873207"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userDrawn="1"/>
        </p:nvSpPr>
        <p:spPr>
          <a:xfrm>
            <a:off x="1513207" y="48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p:cNvSpPr/>
          <p:nvPr userDrawn="1"/>
        </p:nvSpPr>
        <p:spPr>
          <a:xfrm>
            <a:off x="1153207" y="48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ectangle 893"/>
          <p:cNvSpPr/>
          <p:nvPr userDrawn="1"/>
        </p:nvSpPr>
        <p:spPr>
          <a:xfrm>
            <a:off x="793207" y="4886784"/>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894"/>
          <p:cNvSpPr/>
          <p:nvPr userDrawn="1"/>
        </p:nvSpPr>
        <p:spPr>
          <a:xfrm>
            <a:off x="433207"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ectangle 895"/>
          <p:cNvSpPr/>
          <p:nvPr userDrawn="1"/>
        </p:nvSpPr>
        <p:spPr>
          <a:xfrm>
            <a:off x="73207" y="488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846"/>
          <p:cNvSpPr/>
          <p:nvPr userDrawn="1"/>
        </p:nvSpPr>
        <p:spPr>
          <a:xfrm>
            <a:off x="8712025" y="524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ectangle 847"/>
          <p:cNvSpPr/>
          <p:nvPr userDrawn="1"/>
        </p:nvSpPr>
        <p:spPr>
          <a:xfrm>
            <a:off x="8352025" y="524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ectangle 848"/>
          <p:cNvSpPr/>
          <p:nvPr userDrawn="1"/>
        </p:nvSpPr>
        <p:spPr>
          <a:xfrm>
            <a:off x="7992025" y="524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ectangle 849"/>
          <p:cNvSpPr/>
          <p:nvPr userDrawn="1"/>
        </p:nvSpPr>
        <p:spPr>
          <a:xfrm>
            <a:off x="7632025" y="524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ectangle 850"/>
          <p:cNvSpPr/>
          <p:nvPr userDrawn="1"/>
        </p:nvSpPr>
        <p:spPr>
          <a:xfrm>
            <a:off x="7272025" y="524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ectangle 851"/>
          <p:cNvSpPr/>
          <p:nvPr userDrawn="1"/>
        </p:nvSpPr>
        <p:spPr>
          <a:xfrm>
            <a:off x="6912025" y="524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ectangle 852"/>
          <p:cNvSpPr/>
          <p:nvPr userDrawn="1"/>
        </p:nvSpPr>
        <p:spPr>
          <a:xfrm>
            <a:off x="6552025" y="524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ectangle 853"/>
          <p:cNvSpPr/>
          <p:nvPr userDrawn="1"/>
        </p:nvSpPr>
        <p:spPr>
          <a:xfrm>
            <a:off x="6192025" y="524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854"/>
          <p:cNvSpPr/>
          <p:nvPr userDrawn="1"/>
        </p:nvSpPr>
        <p:spPr>
          <a:xfrm>
            <a:off x="5832025" y="524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ectangle 855"/>
          <p:cNvSpPr/>
          <p:nvPr userDrawn="1"/>
        </p:nvSpPr>
        <p:spPr>
          <a:xfrm>
            <a:off x="5472025" y="524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ectangle 856"/>
          <p:cNvSpPr/>
          <p:nvPr userDrawn="1"/>
        </p:nvSpPr>
        <p:spPr>
          <a:xfrm>
            <a:off x="5112025"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ectangle 857"/>
          <p:cNvSpPr/>
          <p:nvPr userDrawn="1"/>
        </p:nvSpPr>
        <p:spPr>
          <a:xfrm>
            <a:off x="4752025"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ectangle 858"/>
          <p:cNvSpPr/>
          <p:nvPr userDrawn="1"/>
        </p:nvSpPr>
        <p:spPr>
          <a:xfrm>
            <a:off x="4392025"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ectangle 859"/>
          <p:cNvSpPr/>
          <p:nvPr userDrawn="1"/>
        </p:nvSpPr>
        <p:spPr>
          <a:xfrm>
            <a:off x="4032025"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ectangle 860"/>
          <p:cNvSpPr/>
          <p:nvPr userDrawn="1"/>
        </p:nvSpPr>
        <p:spPr>
          <a:xfrm>
            <a:off x="3672025"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ectangle 861"/>
          <p:cNvSpPr/>
          <p:nvPr userDrawn="1"/>
        </p:nvSpPr>
        <p:spPr>
          <a:xfrm>
            <a:off x="3312891"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862"/>
          <p:cNvSpPr/>
          <p:nvPr userDrawn="1"/>
        </p:nvSpPr>
        <p:spPr>
          <a:xfrm>
            <a:off x="2952891"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ectangle 863"/>
          <p:cNvSpPr/>
          <p:nvPr userDrawn="1"/>
        </p:nvSpPr>
        <p:spPr>
          <a:xfrm>
            <a:off x="2592891" y="524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ectangle 864"/>
          <p:cNvSpPr/>
          <p:nvPr userDrawn="1"/>
        </p:nvSpPr>
        <p:spPr>
          <a:xfrm>
            <a:off x="2232891" y="524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ectangle 865"/>
          <p:cNvSpPr/>
          <p:nvPr userDrawn="1"/>
        </p:nvSpPr>
        <p:spPr>
          <a:xfrm>
            <a:off x="1872891"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ectangle 866"/>
          <p:cNvSpPr/>
          <p:nvPr userDrawn="1"/>
        </p:nvSpPr>
        <p:spPr>
          <a:xfrm>
            <a:off x="1512891" y="524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ectangle 867"/>
          <p:cNvSpPr/>
          <p:nvPr userDrawn="1"/>
        </p:nvSpPr>
        <p:spPr>
          <a:xfrm>
            <a:off x="1152891" y="524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ectangle 868"/>
          <p:cNvSpPr/>
          <p:nvPr userDrawn="1"/>
        </p:nvSpPr>
        <p:spPr>
          <a:xfrm>
            <a:off x="792891" y="524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ectangle 869"/>
          <p:cNvSpPr/>
          <p:nvPr userDrawn="1"/>
        </p:nvSpPr>
        <p:spPr>
          <a:xfrm>
            <a:off x="432891"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userDrawn="1"/>
        </p:nvSpPr>
        <p:spPr>
          <a:xfrm>
            <a:off x="72891" y="524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ectangle 821"/>
          <p:cNvSpPr/>
          <p:nvPr userDrawn="1"/>
        </p:nvSpPr>
        <p:spPr>
          <a:xfrm>
            <a:off x="8712341" y="560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822"/>
          <p:cNvSpPr/>
          <p:nvPr userDrawn="1"/>
        </p:nvSpPr>
        <p:spPr>
          <a:xfrm>
            <a:off x="8352341" y="560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ectangle 823"/>
          <p:cNvSpPr/>
          <p:nvPr userDrawn="1"/>
        </p:nvSpPr>
        <p:spPr>
          <a:xfrm>
            <a:off x="7992341" y="560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ectangle 824"/>
          <p:cNvSpPr/>
          <p:nvPr userDrawn="1"/>
        </p:nvSpPr>
        <p:spPr>
          <a:xfrm>
            <a:off x="7632341" y="560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ectangle 825"/>
          <p:cNvSpPr/>
          <p:nvPr userDrawn="1"/>
        </p:nvSpPr>
        <p:spPr>
          <a:xfrm>
            <a:off x="7272341" y="560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p:cNvSpPr/>
          <p:nvPr userDrawn="1"/>
        </p:nvSpPr>
        <p:spPr>
          <a:xfrm>
            <a:off x="6912341" y="560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ectangle 827"/>
          <p:cNvSpPr/>
          <p:nvPr userDrawn="1"/>
        </p:nvSpPr>
        <p:spPr>
          <a:xfrm>
            <a:off x="6552341" y="560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ectangle 828"/>
          <p:cNvSpPr/>
          <p:nvPr userDrawn="1"/>
        </p:nvSpPr>
        <p:spPr>
          <a:xfrm>
            <a:off x="6192341" y="560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ectangle 829"/>
          <p:cNvSpPr/>
          <p:nvPr userDrawn="1"/>
        </p:nvSpPr>
        <p:spPr>
          <a:xfrm>
            <a:off x="5832341" y="560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830"/>
          <p:cNvSpPr/>
          <p:nvPr userDrawn="1"/>
        </p:nvSpPr>
        <p:spPr>
          <a:xfrm>
            <a:off x="5472341" y="560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p:cNvSpPr/>
          <p:nvPr userDrawn="1"/>
        </p:nvSpPr>
        <p:spPr>
          <a:xfrm>
            <a:off x="5112341"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832"/>
          <p:cNvSpPr/>
          <p:nvPr userDrawn="1"/>
        </p:nvSpPr>
        <p:spPr>
          <a:xfrm>
            <a:off x="4752341"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Rectangle 833"/>
          <p:cNvSpPr/>
          <p:nvPr userDrawn="1"/>
        </p:nvSpPr>
        <p:spPr>
          <a:xfrm>
            <a:off x="4392341"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userDrawn="1"/>
        </p:nvSpPr>
        <p:spPr>
          <a:xfrm>
            <a:off x="4032341"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ectangle 835"/>
          <p:cNvSpPr/>
          <p:nvPr userDrawn="1"/>
        </p:nvSpPr>
        <p:spPr>
          <a:xfrm>
            <a:off x="3672341"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ectangle 836"/>
          <p:cNvSpPr/>
          <p:nvPr userDrawn="1"/>
        </p:nvSpPr>
        <p:spPr>
          <a:xfrm>
            <a:off x="3313207"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ectangle 837"/>
          <p:cNvSpPr/>
          <p:nvPr userDrawn="1"/>
        </p:nvSpPr>
        <p:spPr>
          <a:xfrm>
            <a:off x="2953207"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838"/>
          <p:cNvSpPr/>
          <p:nvPr userDrawn="1"/>
        </p:nvSpPr>
        <p:spPr>
          <a:xfrm>
            <a:off x="2593207" y="560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Rectangle 839"/>
          <p:cNvSpPr/>
          <p:nvPr userDrawn="1"/>
        </p:nvSpPr>
        <p:spPr>
          <a:xfrm>
            <a:off x="2233207" y="560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ectangle 840"/>
          <p:cNvSpPr/>
          <p:nvPr userDrawn="1"/>
        </p:nvSpPr>
        <p:spPr>
          <a:xfrm>
            <a:off x="1873207"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ectangle 841"/>
          <p:cNvSpPr/>
          <p:nvPr userDrawn="1"/>
        </p:nvSpPr>
        <p:spPr>
          <a:xfrm>
            <a:off x="1513207" y="560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p:cNvSpPr/>
          <p:nvPr userDrawn="1"/>
        </p:nvSpPr>
        <p:spPr>
          <a:xfrm>
            <a:off x="1153207" y="560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ectangle 843"/>
          <p:cNvSpPr/>
          <p:nvPr userDrawn="1"/>
        </p:nvSpPr>
        <p:spPr>
          <a:xfrm>
            <a:off x="793207" y="560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ectangle 844"/>
          <p:cNvSpPr/>
          <p:nvPr userDrawn="1"/>
        </p:nvSpPr>
        <p:spPr>
          <a:xfrm>
            <a:off x="433207"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ectangle 845"/>
          <p:cNvSpPr/>
          <p:nvPr userDrawn="1"/>
        </p:nvSpPr>
        <p:spPr>
          <a:xfrm>
            <a:off x="73207" y="560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ectangle 796"/>
          <p:cNvSpPr/>
          <p:nvPr userDrawn="1"/>
        </p:nvSpPr>
        <p:spPr>
          <a:xfrm>
            <a:off x="8710793" y="596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Rectangle 797"/>
          <p:cNvSpPr/>
          <p:nvPr userDrawn="1"/>
        </p:nvSpPr>
        <p:spPr>
          <a:xfrm>
            <a:off x="8350793" y="596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798"/>
          <p:cNvSpPr/>
          <p:nvPr userDrawn="1"/>
        </p:nvSpPr>
        <p:spPr>
          <a:xfrm>
            <a:off x="7990793" y="596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ectangle 799"/>
          <p:cNvSpPr/>
          <p:nvPr userDrawn="1"/>
        </p:nvSpPr>
        <p:spPr>
          <a:xfrm>
            <a:off x="7630793" y="596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ectangle 800"/>
          <p:cNvSpPr/>
          <p:nvPr userDrawn="1"/>
        </p:nvSpPr>
        <p:spPr>
          <a:xfrm>
            <a:off x="7270793" y="596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ectangle 801"/>
          <p:cNvSpPr/>
          <p:nvPr userDrawn="1"/>
        </p:nvSpPr>
        <p:spPr>
          <a:xfrm>
            <a:off x="6910793" y="596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ectangle 802"/>
          <p:cNvSpPr/>
          <p:nvPr userDrawn="1"/>
        </p:nvSpPr>
        <p:spPr>
          <a:xfrm>
            <a:off x="6550793" y="596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Rectangle 803"/>
          <p:cNvSpPr/>
          <p:nvPr userDrawn="1"/>
        </p:nvSpPr>
        <p:spPr>
          <a:xfrm>
            <a:off x="6190793" y="596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ectangle 804"/>
          <p:cNvSpPr/>
          <p:nvPr userDrawn="1"/>
        </p:nvSpPr>
        <p:spPr>
          <a:xfrm>
            <a:off x="5830793" y="596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ectangle 805"/>
          <p:cNvSpPr/>
          <p:nvPr userDrawn="1"/>
        </p:nvSpPr>
        <p:spPr>
          <a:xfrm>
            <a:off x="5470793" y="596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806"/>
          <p:cNvSpPr/>
          <p:nvPr userDrawn="1"/>
        </p:nvSpPr>
        <p:spPr>
          <a:xfrm>
            <a:off x="5110793"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ectangle 807"/>
          <p:cNvSpPr/>
          <p:nvPr userDrawn="1"/>
        </p:nvSpPr>
        <p:spPr>
          <a:xfrm>
            <a:off x="4750793"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ectangle 808"/>
          <p:cNvSpPr/>
          <p:nvPr userDrawn="1"/>
        </p:nvSpPr>
        <p:spPr>
          <a:xfrm>
            <a:off x="4390793"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ectangle 809"/>
          <p:cNvSpPr/>
          <p:nvPr userDrawn="1"/>
        </p:nvSpPr>
        <p:spPr>
          <a:xfrm>
            <a:off x="4030793"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userDrawn="1"/>
        </p:nvSpPr>
        <p:spPr>
          <a:xfrm>
            <a:off x="3670793"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ectangle 811"/>
          <p:cNvSpPr/>
          <p:nvPr userDrawn="1"/>
        </p:nvSpPr>
        <p:spPr>
          <a:xfrm>
            <a:off x="3311659"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ectangle 812"/>
          <p:cNvSpPr/>
          <p:nvPr userDrawn="1"/>
        </p:nvSpPr>
        <p:spPr>
          <a:xfrm>
            <a:off x="2951659"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ectangle 813"/>
          <p:cNvSpPr/>
          <p:nvPr userDrawn="1"/>
        </p:nvSpPr>
        <p:spPr>
          <a:xfrm>
            <a:off x="2591659" y="596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814"/>
          <p:cNvSpPr/>
          <p:nvPr userDrawn="1"/>
        </p:nvSpPr>
        <p:spPr>
          <a:xfrm>
            <a:off x="2231659" y="596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ectangle 815"/>
          <p:cNvSpPr/>
          <p:nvPr userDrawn="1"/>
        </p:nvSpPr>
        <p:spPr>
          <a:xfrm>
            <a:off x="1871659"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ectangle 816"/>
          <p:cNvSpPr/>
          <p:nvPr userDrawn="1"/>
        </p:nvSpPr>
        <p:spPr>
          <a:xfrm>
            <a:off x="1511659" y="596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ectangle 817"/>
          <p:cNvSpPr/>
          <p:nvPr userDrawn="1"/>
        </p:nvSpPr>
        <p:spPr>
          <a:xfrm>
            <a:off x="1151659" y="596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ectangle 818"/>
          <p:cNvSpPr/>
          <p:nvPr userDrawn="1"/>
        </p:nvSpPr>
        <p:spPr>
          <a:xfrm>
            <a:off x="791659" y="596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819"/>
          <p:cNvSpPr/>
          <p:nvPr userDrawn="1"/>
        </p:nvSpPr>
        <p:spPr>
          <a:xfrm>
            <a:off x="431659"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820"/>
          <p:cNvSpPr/>
          <p:nvPr userDrawn="1"/>
        </p:nvSpPr>
        <p:spPr>
          <a:xfrm>
            <a:off x="71659" y="596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ectangle 771"/>
          <p:cNvSpPr/>
          <p:nvPr userDrawn="1"/>
        </p:nvSpPr>
        <p:spPr>
          <a:xfrm>
            <a:off x="8712341" y="632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ectangle 772"/>
          <p:cNvSpPr/>
          <p:nvPr userDrawn="1"/>
        </p:nvSpPr>
        <p:spPr>
          <a:xfrm>
            <a:off x="8352341" y="632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ectangle 773"/>
          <p:cNvSpPr/>
          <p:nvPr userDrawn="1"/>
        </p:nvSpPr>
        <p:spPr>
          <a:xfrm>
            <a:off x="7992341" y="632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774"/>
          <p:cNvSpPr/>
          <p:nvPr userDrawn="1"/>
        </p:nvSpPr>
        <p:spPr>
          <a:xfrm>
            <a:off x="7632341" y="632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ectangle 775"/>
          <p:cNvSpPr/>
          <p:nvPr userDrawn="1"/>
        </p:nvSpPr>
        <p:spPr>
          <a:xfrm>
            <a:off x="7272341" y="632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ectangle 776"/>
          <p:cNvSpPr/>
          <p:nvPr userDrawn="1"/>
        </p:nvSpPr>
        <p:spPr>
          <a:xfrm>
            <a:off x="6912341" y="63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ectangle 777"/>
          <p:cNvSpPr/>
          <p:nvPr userDrawn="1"/>
        </p:nvSpPr>
        <p:spPr>
          <a:xfrm>
            <a:off x="6552341" y="632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ectangle 778"/>
          <p:cNvSpPr/>
          <p:nvPr userDrawn="1"/>
        </p:nvSpPr>
        <p:spPr>
          <a:xfrm>
            <a:off x="6192341" y="632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ectangle 779"/>
          <p:cNvSpPr/>
          <p:nvPr userDrawn="1"/>
        </p:nvSpPr>
        <p:spPr>
          <a:xfrm>
            <a:off x="5832341" y="6328359"/>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userDrawn="1"/>
        </p:nvSpPr>
        <p:spPr>
          <a:xfrm>
            <a:off x="5472341" y="63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ectangle 781"/>
          <p:cNvSpPr/>
          <p:nvPr userDrawn="1"/>
        </p:nvSpPr>
        <p:spPr>
          <a:xfrm>
            <a:off x="5112341"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ectangle 782"/>
          <p:cNvSpPr/>
          <p:nvPr userDrawn="1"/>
        </p:nvSpPr>
        <p:spPr>
          <a:xfrm>
            <a:off x="4752341"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ectangle 783"/>
          <p:cNvSpPr/>
          <p:nvPr userDrawn="1"/>
        </p:nvSpPr>
        <p:spPr>
          <a:xfrm>
            <a:off x="4392341"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ectangle 784"/>
          <p:cNvSpPr/>
          <p:nvPr userDrawn="1"/>
        </p:nvSpPr>
        <p:spPr>
          <a:xfrm>
            <a:off x="4032341"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ectangle 785"/>
          <p:cNvSpPr/>
          <p:nvPr userDrawn="1"/>
        </p:nvSpPr>
        <p:spPr>
          <a:xfrm>
            <a:off x="3672341"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Rectangle 786"/>
          <p:cNvSpPr/>
          <p:nvPr userDrawn="1"/>
        </p:nvSpPr>
        <p:spPr>
          <a:xfrm>
            <a:off x="3313207"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Rectangle 787"/>
          <p:cNvSpPr/>
          <p:nvPr userDrawn="1"/>
        </p:nvSpPr>
        <p:spPr>
          <a:xfrm>
            <a:off x="2953207"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ectangle 788"/>
          <p:cNvSpPr/>
          <p:nvPr userDrawn="1"/>
        </p:nvSpPr>
        <p:spPr>
          <a:xfrm>
            <a:off x="2593207" y="63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ectangle 789"/>
          <p:cNvSpPr/>
          <p:nvPr userDrawn="1"/>
        </p:nvSpPr>
        <p:spPr>
          <a:xfrm>
            <a:off x="2233207" y="63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ectangle 790"/>
          <p:cNvSpPr/>
          <p:nvPr userDrawn="1"/>
        </p:nvSpPr>
        <p:spPr>
          <a:xfrm>
            <a:off x="1873207"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Rectangle 791"/>
          <p:cNvSpPr/>
          <p:nvPr userDrawn="1"/>
        </p:nvSpPr>
        <p:spPr>
          <a:xfrm>
            <a:off x="1513207" y="63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Rectangle 792"/>
          <p:cNvSpPr/>
          <p:nvPr userDrawn="1"/>
        </p:nvSpPr>
        <p:spPr>
          <a:xfrm>
            <a:off x="1153207" y="63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ectangle 793"/>
          <p:cNvSpPr/>
          <p:nvPr userDrawn="1"/>
        </p:nvSpPr>
        <p:spPr>
          <a:xfrm>
            <a:off x="793207" y="6327735"/>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ectangle 794"/>
          <p:cNvSpPr/>
          <p:nvPr userDrawn="1"/>
        </p:nvSpPr>
        <p:spPr>
          <a:xfrm>
            <a:off x="433207"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795"/>
          <p:cNvSpPr/>
          <p:nvPr userDrawn="1"/>
        </p:nvSpPr>
        <p:spPr>
          <a:xfrm>
            <a:off x="73207" y="6328686"/>
            <a:ext cx="360000" cy="360000"/>
          </a:xfrm>
          <a:prstGeom prst="rect">
            <a:avLst/>
          </a:prstGeom>
          <a:solidFill>
            <a:schemeClr val="accent1">
              <a:lumMod val="20000"/>
              <a:lumOff val="80000"/>
            </a:schemeClr>
          </a:solidFill>
          <a:ln w="31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1" name="Straight Connector 770"/>
          <p:cNvCxnSpPr>
            <a:stCxn id="903" idx="3"/>
          </p:cNvCxnSpPr>
          <p:nvPr userDrawn="1"/>
        </p:nvCxnSpPr>
        <p:spPr>
          <a:xfrm>
            <a:off x="6912332" y="4707408"/>
            <a:ext cx="9" cy="2173660"/>
          </a:xfrm>
          <a:prstGeom prst="line">
            <a:avLst/>
          </a:prstGeom>
          <a:ln w="3175">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66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18" name="Picture 44" hidden="1">
            <a:hlinkClick r:id="rId2"/>
          </p:cNvPr>
          <p:cNvPicPr>
            <a:picLocks noChangeAspect="1" noChangeArrowheads="1"/>
          </p:cNvPicPr>
          <p:nvPr/>
        </p:nvPicPr>
        <p:blipFill>
          <a:blip r:embed="rId3" cstate="print"/>
          <a:srcRect/>
          <a:stretch>
            <a:fillRect/>
          </a:stretch>
        </p:blipFill>
        <p:spPr bwMode="auto">
          <a:xfrm>
            <a:off x="1861460" y="2135131"/>
            <a:ext cx="5421078" cy="1258514"/>
          </a:xfrm>
          <a:prstGeom prst="rect">
            <a:avLst/>
          </a:prstGeom>
          <a:noFill/>
          <a:ln w="9525">
            <a:noFill/>
            <a:miter lim="800000"/>
            <a:headEnd/>
            <a:tailEnd/>
          </a:ln>
          <a:effectLst/>
        </p:spPr>
      </p:pic>
    </p:spTree>
    <p:extLst>
      <p:ext uri="{BB962C8B-B14F-4D97-AF65-F5344CB8AC3E}">
        <p14:creationId xmlns:p14="http://schemas.microsoft.com/office/powerpoint/2010/main" val="60428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70028" y="203931"/>
            <a:ext cx="8812178" cy="6428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6453336"/>
            <a:ext cx="9144000" cy="40466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solidFill>
            <a:srgbClr val="1F497D"/>
          </a:solidFill>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solidFill>
            <a:srgbClr val="1F497D"/>
          </a:solidFill>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488148"/>
            <a:ext cx="432048" cy="288000"/>
          </a:xfrm>
          <a:prstGeom prst="roundRect">
            <a:avLst/>
          </a:prstGeom>
          <a:solidFill>
            <a:srgbClr val="1F497D"/>
          </a:solidFill>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pic>
        <p:nvPicPr>
          <p:cNvPr id="18" name="Picture 44">
            <a:hlinkClick r:id="rId2"/>
          </p:cNvPr>
          <p:cNvPicPr>
            <a:picLocks noChangeAspect="1" noChangeArrowheads="1"/>
          </p:cNvPicPr>
          <p:nvPr/>
        </p:nvPicPr>
        <p:blipFill>
          <a:blip r:embed="rId3" cstate="print"/>
          <a:srcRect/>
          <a:stretch>
            <a:fillRect/>
          </a:stretch>
        </p:blipFill>
        <p:spPr bwMode="auto">
          <a:xfrm>
            <a:off x="1861460" y="2135131"/>
            <a:ext cx="5421078" cy="1258514"/>
          </a:xfrm>
          <a:prstGeom prst="rect">
            <a:avLst/>
          </a:prstGeom>
          <a:noFill/>
          <a:ln w="9525">
            <a:noFill/>
            <a:miter lim="800000"/>
            <a:headEnd/>
            <a:tailEnd/>
          </a:ln>
          <a:effectLst/>
        </p:spPr>
      </p:pic>
      <p:sp>
        <p:nvSpPr>
          <p:cNvPr id="19" name="Rounded Rectangle 18">
            <a:hlinkClick r:id="" action="ppaction://hlinkshowjump?jump=lastslideviewed"/>
          </p:cNvPr>
          <p:cNvSpPr/>
          <p:nvPr/>
        </p:nvSpPr>
        <p:spPr>
          <a:xfrm>
            <a:off x="1994919" y="6519400"/>
            <a:ext cx="900000" cy="252000"/>
          </a:xfrm>
          <a:prstGeom prst="roundRect">
            <a:avLst/>
          </a:prstGeom>
          <a:solidFill>
            <a:srgbClr val="1F497D"/>
          </a:solidFill>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solidFill>
            <a:srgbClr val="1F497D"/>
          </a:solidFill>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394" name="Rectangle 393"/>
          <p:cNvSpPr/>
          <p:nvPr userDrawn="1"/>
        </p:nvSpPr>
        <p:spPr>
          <a:xfrm>
            <a:off x="8717740" y="20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userDrawn="1"/>
        </p:nvSpPr>
        <p:spPr>
          <a:xfrm>
            <a:off x="8357740" y="20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userDrawn="1"/>
        </p:nvSpPr>
        <p:spPr>
          <a:xfrm>
            <a:off x="7997740" y="20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userDrawn="1"/>
        </p:nvSpPr>
        <p:spPr>
          <a:xfrm>
            <a:off x="7637740" y="20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userDrawn="1"/>
        </p:nvSpPr>
        <p:spPr>
          <a:xfrm>
            <a:off x="7277740" y="20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userDrawn="1"/>
        </p:nvSpPr>
        <p:spPr>
          <a:xfrm>
            <a:off x="6917740" y="20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userDrawn="1"/>
        </p:nvSpPr>
        <p:spPr>
          <a:xfrm>
            <a:off x="6557740" y="20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userDrawn="1"/>
        </p:nvSpPr>
        <p:spPr>
          <a:xfrm>
            <a:off x="6197740" y="20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userDrawn="1"/>
        </p:nvSpPr>
        <p:spPr>
          <a:xfrm>
            <a:off x="5837740" y="20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userDrawn="1"/>
        </p:nvSpPr>
        <p:spPr>
          <a:xfrm>
            <a:off x="5477740" y="20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userDrawn="1"/>
        </p:nvSpPr>
        <p:spPr>
          <a:xfrm>
            <a:off x="5117740" y="21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userDrawn="1"/>
        </p:nvSpPr>
        <p:spPr>
          <a:xfrm>
            <a:off x="4757740" y="21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userDrawn="1"/>
        </p:nvSpPr>
        <p:spPr>
          <a:xfrm>
            <a:off x="4397740" y="21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userDrawn="1"/>
        </p:nvSpPr>
        <p:spPr>
          <a:xfrm>
            <a:off x="4037740" y="21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userDrawn="1"/>
        </p:nvSpPr>
        <p:spPr>
          <a:xfrm>
            <a:off x="3677740" y="21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userDrawn="1"/>
        </p:nvSpPr>
        <p:spPr>
          <a:xfrm>
            <a:off x="3318606" y="21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userDrawn="1"/>
        </p:nvSpPr>
        <p:spPr>
          <a:xfrm>
            <a:off x="2958606" y="21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userDrawn="1"/>
        </p:nvSpPr>
        <p:spPr>
          <a:xfrm>
            <a:off x="2598606" y="20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userDrawn="1"/>
        </p:nvSpPr>
        <p:spPr>
          <a:xfrm>
            <a:off x="2238606" y="20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userDrawn="1"/>
        </p:nvSpPr>
        <p:spPr>
          <a:xfrm>
            <a:off x="1878606" y="20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userDrawn="1"/>
        </p:nvSpPr>
        <p:spPr>
          <a:xfrm>
            <a:off x="1518606" y="20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userDrawn="1"/>
        </p:nvSpPr>
        <p:spPr>
          <a:xfrm>
            <a:off x="1158606" y="20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userDrawn="1"/>
        </p:nvSpPr>
        <p:spPr>
          <a:xfrm>
            <a:off x="798606" y="20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userDrawn="1"/>
        </p:nvSpPr>
        <p:spPr>
          <a:xfrm>
            <a:off x="438606" y="21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userDrawn="1"/>
        </p:nvSpPr>
        <p:spPr>
          <a:xfrm>
            <a:off x="78606" y="21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p:cNvSpPr/>
          <p:nvPr userDrawn="1"/>
        </p:nvSpPr>
        <p:spPr>
          <a:xfrm>
            <a:off x="8717749" y="56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userDrawn="1"/>
        </p:nvSpPr>
        <p:spPr>
          <a:xfrm>
            <a:off x="8357749" y="56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p:cNvSpPr/>
          <p:nvPr userDrawn="1"/>
        </p:nvSpPr>
        <p:spPr>
          <a:xfrm>
            <a:off x="7997749" y="56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userDrawn="1"/>
        </p:nvSpPr>
        <p:spPr>
          <a:xfrm>
            <a:off x="7637749" y="56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userDrawn="1"/>
        </p:nvSpPr>
        <p:spPr>
          <a:xfrm>
            <a:off x="7277749" y="56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userDrawn="1"/>
        </p:nvSpPr>
        <p:spPr>
          <a:xfrm>
            <a:off x="6917749" y="56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userDrawn="1"/>
        </p:nvSpPr>
        <p:spPr>
          <a:xfrm>
            <a:off x="6557749" y="56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userDrawn="1"/>
        </p:nvSpPr>
        <p:spPr>
          <a:xfrm>
            <a:off x="6197749" y="56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userDrawn="1"/>
        </p:nvSpPr>
        <p:spPr>
          <a:xfrm>
            <a:off x="5837749" y="56360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p:cNvSpPr/>
          <p:nvPr userDrawn="1"/>
        </p:nvSpPr>
        <p:spPr>
          <a:xfrm>
            <a:off x="5477749" y="56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userDrawn="1"/>
        </p:nvSpPr>
        <p:spPr>
          <a:xfrm>
            <a:off x="5117749" y="57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userDrawn="1"/>
        </p:nvSpPr>
        <p:spPr>
          <a:xfrm>
            <a:off x="4757749" y="57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p:cNvSpPr/>
          <p:nvPr userDrawn="1"/>
        </p:nvSpPr>
        <p:spPr>
          <a:xfrm>
            <a:off x="4397749" y="57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userDrawn="1"/>
        </p:nvSpPr>
        <p:spPr>
          <a:xfrm>
            <a:off x="4037749" y="57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userDrawn="1"/>
        </p:nvSpPr>
        <p:spPr>
          <a:xfrm>
            <a:off x="3677749" y="57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p:cNvSpPr/>
          <p:nvPr userDrawn="1"/>
        </p:nvSpPr>
        <p:spPr>
          <a:xfrm>
            <a:off x="3318615" y="57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p:cNvSpPr/>
          <p:nvPr userDrawn="1"/>
        </p:nvSpPr>
        <p:spPr>
          <a:xfrm>
            <a:off x="2958615" y="57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p:cNvSpPr/>
          <p:nvPr userDrawn="1"/>
        </p:nvSpPr>
        <p:spPr>
          <a:xfrm>
            <a:off x="2598615" y="56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p:cNvSpPr/>
          <p:nvPr userDrawn="1"/>
        </p:nvSpPr>
        <p:spPr>
          <a:xfrm>
            <a:off x="2238615" y="56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userDrawn="1"/>
        </p:nvSpPr>
        <p:spPr>
          <a:xfrm>
            <a:off x="1878615" y="56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userDrawn="1"/>
        </p:nvSpPr>
        <p:spPr>
          <a:xfrm>
            <a:off x="1518615" y="56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userDrawn="1"/>
        </p:nvSpPr>
        <p:spPr>
          <a:xfrm>
            <a:off x="1158615" y="56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p:cNvSpPr/>
          <p:nvPr userDrawn="1"/>
        </p:nvSpPr>
        <p:spPr>
          <a:xfrm>
            <a:off x="798615" y="562980"/>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p:cNvSpPr/>
          <p:nvPr userDrawn="1"/>
        </p:nvSpPr>
        <p:spPr>
          <a:xfrm>
            <a:off x="438615" y="57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p:cNvSpPr/>
          <p:nvPr userDrawn="1"/>
        </p:nvSpPr>
        <p:spPr>
          <a:xfrm>
            <a:off x="78615" y="57718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p:cNvSpPr/>
          <p:nvPr userDrawn="1"/>
        </p:nvSpPr>
        <p:spPr>
          <a:xfrm>
            <a:off x="8717433" y="92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userDrawn="1"/>
        </p:nvSpPr>
        <p:spPr>
          <a:xfrm>
            <a:off x="8357433" y="92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p:cNvSpPr/>
          <p:nvPr userDrawn="1"/>
        </p:nvSpPr>
        <p:spPr>
          <a:xfrm>
            <a:off x="7997433" y="92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p:cNvSpPr/>
          <p:nvPr userDrawn="1"/>
        </p:nvSpPr>
        <p:spPr>
          <a:xfrm>
            <a:off x="7637433" y="92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userDrawn="1"/>
        </p:nvSpPr>
        <p:spPr>
          <a:xfrm>
            <a:off x="7277433" y="92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p:cNvSpPr/>
          <p:nvPr userDrawn="1"/>
        </p:nvSpPr>
        <p:spPr>
          <a:xfrm>
            <a:off x="6917433" y="92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p:cNvSpPr/>
          <p:nvPr userDrawn="1"/>
        </p:nvSpPr>
        <p:spPr>
          <a:xfrm>
            <a:off x="6557433" y="92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p:cNvSpPr/>
          <p:nvPr userDrawn="1"/>
        </p:nvSpPr>
        <p:spPr>
          <a:xfrm>
            <a:off x="6197433" y="92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p:cNvSpPr/>
          <p:nvPr userDrawn="1"/>
        </p:nvSpPr>
        <p:spPr>
          <a:xfrm>
            <a:off x="5837433" y="92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userDrawn="1"/>
        </p:nvSpPr>
        <p:spPr>
          <a:xfrm>
            <a:off x="5477433" y="92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p:cNvSpPr/>
          <p:nvPr userDrawn="1"/>
        </p:nvSpPr>
        <p:spPr>
          <a:xfrm>
            <a:off x="5117433" y="93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p:cNvSpPr/>
          <p:nvPr userDrawn="1"/>
        </p:nvSpPr>
        <p:spPr>
          <a:xfrm>
            <a:off x="4757433" y="93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p:cNvSpPr/>
          <p:nvPr userDrawn="1"/>
        </p:nvSpPr>
        <p:spPr>
          <a:xfrm>
            <a:off x="4397433" y="93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userDrawn="1"/>
        </p:nvSpPr>
        <p:spPr>
          <a:xfrm>
            <a:off x="4037433" y="93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userDrawn="1"/>
        </p:nvSpPr>
        <p:spPr>
          <a:xfrm>
            <a:off x="3677433" y="93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userDrawn="1"/>
        </p:nvSpPr>
        <p:spPr>
          <a:xfrm>
            <a:off x="3318299" y="93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p:nvPr userDrawn="1"/>
        </p:nvSpPr>
        <p:spPr>
          <a:xfrm>
            <a:off x="2958299" y="93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userDrawn="1"/>
        </p:nvSpPr>
        <p:spPr>
          <a:xfrm>
            <a:off x="2598299" y="92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p:cNvSpPr/>
          <p:nvPr userDrawn="1"/>
        </p:nvSpPr>
        <p:spPr>
          <a:xfrm>
            <a:off x="2238299" y="92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userDrawn="1"/>
        </p:nvSpPr>
        <p:spPr>
          <a:xfrm>
            <a:off x="1878299" y="92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userDrawn="1"/>
        </p:nvSpPr>
        <p:spPr>
          <a:xfrm>
            <a:off x="1518299" y="92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userDrawn="1"/>
        </p:nvSpPr>
        <p:spPr>
          <a:xfrm>
            <a:off x="1158299" y="92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p:cNvSpPr/>
          <p:nvPr userDrawn="1"/>
        </p:nvSpPr>
        <p:spPr>
          <a:xfrm>
            <a:off x="798299" y="92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userDrawn="1"/>
        </p:nvSpPr>
        <p:spPr>
          <a:xfrm>
            <a:off x="438299" y="93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p:cNvSpPr/>
          <p:nvPr userDrawn="1"/>
        </p:nvSpPr>
        <p:spPr>
          <a:xfrm>
            <a:off x="78299" y="93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userDrawn="1"/>
        </p:nvSpPr>
        <p:spPr>
          <a:xfrm>
            <a:off x="8717749" y="128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p:cNvSpPr/>
          <p:nvPr userDrawn="1"/>
        </p:nvSpPr>
        <p:spPr>
          <a:xfrm>
            <a:off x="8357749" y="128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userDrawn="1"/>
        </p:nvSpPr>
        <p:spPr>
          <a:xfrm>
            <a:off x="7997749" y="128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userDrawn="1"/>
        </p:nvSpPr>
        <p:spPr>
          <a:xfrm>
            <a:off x="7637749" y="128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userDrawn="1"/>
        </p:nvSpPr>
        <p:spPr>
          <a:xfrm>
            <a:off x="7277749" y="128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userDrawn="1"/>
        </p:nvSpPr>
        <p:spPr>
          <a:xfrm>
            <a:off x="6917749" y="128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userDrawn="1"/>
        </p:nvSpPr>
        <p:spPr>
          <a:xfrm>
            <a:off x="6557749" y="128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userDrawn="1"/>
        </p:nvSpPr>
        <p:spPr>
          <a:xfrm>
            <a:off x="6197749" y="128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userDrawn="1"/>
        </p:nvSpPr>
        <p:spPr>
          <a:xfrm>
            <a:off x="5837749" y="128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userDrawn="1"/>
        </p:nvSpPr>
        <p:spPr>
          <a:xfrm>
            <a:off x="5477749" y="128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p:cNvSpPr/>
          <p:nvPr userDrawn="1"/>
        </p:nvSpPr>
        <p:spPr>
          <a:xfrm>
            <a:off x="5117749" y="129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userDrawn="1"/>
        </p:nvSpPr>
        <p:spPr>
          <a:xfrm>
            <a:off x="4757749" y="129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userDrawn="1"/>
        </p:nvSpPr>
        <p:spPr>
          <a:xfrm>
            <a:off x="4397749" y="129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userDrawn="1"/>
        </p:nvSpPr>
        <p:spPr>
          <a:xfrm>
            <a:off x="4037749" y="129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userDrawn="1"/>
        </p:nvSpPr>
        <p:spPr>
          <a:xfrm>
            <a:off x="3677749" y="129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userDrawn="1"/>
        </p:nvSpPr>
        <p:spPr>
          <a:xfrm>
            <a:off x="3318615" y="129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userDrawn="1"/>
        </p:nvSpPr>
        <p:spPr>
          <a:xfrm>
            <a:off x="2958615" y="129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userDrawn="1"/>
        </p:nvSpPr>
        <p:spPr>
          <a:xfrm>
            <a:off x="2598615" y="128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userDrawn="1"/>
        </p:nvSpPr>
        <p:spPr>
          <a:xfrm>
            <a:off x="2238615" y="128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userDrawn="1"/>
        </p:nvSpPr>
        <p:spPr>
          <a:xfrm>
            <a:off x="1878615" y="128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userDrawn="1"/>
        </p:nvSpPr>
        <p:spPr>
          <a:xfrm>
            <a:off x="1518615" y="128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userDrawn="1"/>
        </p:nvSpPr>
        <p:spPr>
          <a:xfrm>
            <a:off x="1158615" y="128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userDrawn="1"/>
        </p:nvSpPr>
        <p:spPr>
          <a:xfrm>
            <a:off x="798615" y="128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userDrawn="1"/>
        </p:nvSpPr>
        <p:spPr>
          <a:xfrm>
            <a:off x="438615" y="129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userDrawn="1"/>
        </p:nvSpPr>
        <p:spPr>
          <a:xfrm>
            <a:off x="78615" y="129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userDrawn="1"/>
        </p:nvSpPr>
        <p:spPr>
          <a:xfrm>
            <a:off x="8716201" y="164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p:cNvSpPr/>
          <p:nvPr userDrawn="1"/>
        </p:nvSpPr>
        <p:spPr>
          <a:xfrm>
            <a:off x="8356201" y="164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p:cNvSpPr/>
          <p:nvPr userDrawn="1"/>
        </p:nvSpPr>
        <p:spPr>
          <a:xfrm>
            <a:off x="7996201" y="164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userDrawn="1"/>
        </p:nvSpPr>
        <p:spPr>
          <a:xfrm>
            <a:off x="7636201" y="164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userDrawn="1"/>
        </p:nvSpPr>
        <p:spPr>
          <a:xfrm>
            <a:off x="7276201" y="164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userDrawn="1"/>
        </p:nvSpPr>
        <p:spPr>
          <a:xfrm>
            <a:off x="6916201" y="164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p:cNvSpPr/>
          <p:nvPr userDrawn="1"/>
        </p:nvSpPr>
        <p:spPr>
          <a:xfrm>
            <a:off x="6556201" y="164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userDrawn="1"/>
        </p:nvSpPr>
        <p:spPr>
          <a:xfrm>
            <a:off x="6196201" y="164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userDrawn="1"/>
        </p:nvSpPr>
        <p:spPr>
          <a:xfrm>
            <a:off x="5836201" y="164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userDrawn="1"/>
        </p:nvSpPr>
        <p:spPr>
          <a:xfrm>
            <a:off x="5476201" y="164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userDrawn="1"/>
        </p:nvSpPr>
        <p:spPr>
          <a:xfrm>
            <a:off x="5116201" y="165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p:cNvSpPr/>
          <p:nvPr userDrawn="1"/>
        </p:nvSpPr>
        <p:spPr>
          <a:xfrm>
            <a:off x="4756201" y="165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p:cNvSpPr/>
          <p:nvPr userDrawn="1"/>
        </p:nvSpPr>
        <p:spPr>
          <a:xfrm>
            <a:off x="4396201" y="165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userDrawn="1"/>
        </p:nvSpPr>
        <p:spPr>
          <a:xfrm>
            <a:off x="4036201" y="165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p:cNvSpPr/>
          <p:nvPr userDrawn="1"/>
        </p:nvSpPr>
        <p:spPr>
          <a:xfrm>
            <a:off x="3676201" y="165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p:cNvSpPr/>
          <p:nvPr userDrawn="1"/>
        </p:nvSpPr>
        <p:spPr>
          <a:xfrm>
            <a:off x="3317067" y="165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userDrawn="1"/>
        </p:nvSpPr>
        <p:spPr>
          <a:xfrm>
            <a:off x="2957067" y="165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userDrawn="1"/>
        </p:nvSpPr>
        <p:spPr>
          <a:xfrm>
            <a:off x="2597067" y="164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ectangle 545"/>
          <p:cNvSpPr/>
          <p:nvPr userDrawn="1"/>
        </p:nvSpPr>
        <p:spPr>
          <a:xfrm>
            <a:off x="2237067" y="164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p:cNvSpPr/>
          <p:nvPr userDrawn="1"/>
        </p:nvSpPr>
        <p:spPr>
          <a:xfrm>
            <a:off x="1877067" y="164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p:cNvSpPr/>
          <p:nvPr userDrawn="1"/>
        </p:nvSpPr>
        <p:spPr>
          <a:xfrm>
            <a:off x="1517067" y="164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p:cNvSpPr/>
          <p:nvPr userDrawn="1"/>
        </p:nvSpPr>
        <p:spPr>
          <a:xfrm>
            <a:off x="1157067" y="164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p:cNvSpPr/>
          <p:nvPr userDrawn="1"/>
        </p:nvSpPr>
        <p:spPr>
          <a:xfrm>
            <a:off x="797067" y="164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p:cNvSpPr/>
          <p:nvPr userDrawn="1"/>
        </p:nvSpPr>
        <p:spPr>
          <a:xfrm>
            <a:off x="437067" y="165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userDrawn="1"/>
        </p:nvSpPr>
        <p:spPr>
          <a:xfrm>
            <a:off x="77067" y="165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userDrawn="1"/>
        </p:nvSpPr>
        <p:spPr>
          <a:xfrm>
            <a:off x="8717749" y="200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userDrawn="1"/>
        </p:nvSpPr>
        <p:spPr>
          <a:xfrm>
            <a:off x="8357749" y="200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userDrawn="1"/>
        </p:nvSpPr>
        <p:spPr>
          <a:xfrm>
            <a:off x="7997749" y="200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p:cNvSpPr/>
          <p:nvPr userDrawn="1"/>
        </p:nvSpPr>
        <p:spPr>
          <a:xfrm>
            <a:off x="7637749" y="200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userDrawn="1"/>
        </p:nvSpPr>
        <p:spPr>
          <a:xfrm>
            <a:off x="7277749" y="200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userDrawn="1"/>
        </p:nvSpPr>
        <p:spPr>
          <a:xfrm>
            <a:off x="6917749" y="200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userDrawn="1"/>
        </p:nvSpPr>
        <p:spPr>
          <a:xfrm>
            <a:off x="6557749" y="200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p:cNvSpPr/>
          <p:nvPr userDrawn="1"/>
        </p:nvSpPr>
        <p:spPr>
          <a:xfrm>
            <a:off x="6197749" y="200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userDrawn="1"/>
        </p:nvSpPr>
        <p:spPr>
          <a:xfrm>
            <a:off x="5837749" y="200455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ectangle 589"/>
          <p:cNvSpPr/>
          <p:nvPr userDrawn="1"/>
        </p:nvSpPr>
        <p:spPr>
          <a:xfrm>
            <a:off x="5477749" y="200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userDrawn="1"/>
        </p:nvSpPr>
        <p:spPr>
          <a:xfrm>
            <a:off x="5117749" y="201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userDrawn="1"/>
        </p:nvSpPr>
        <p:spPr>
          <a:xfrm>
            <a:off x="4757749" y="201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userDrawn="1"/>
        </p:nvSpPr>
        <p:spPr>
          <a:xfrm>
            <a:off x="4397749" y="201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p:cNvSpPr/>
          <p:nvPr userDrawn="1"/>
        </p:nvSpPr>
        <p:spPr>
          <a:xfrm>
            <a:off x="4037749" y="201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userDrawn="1"/>
        </p:nvSpPr>
        <p:spPr>
          <a:xfrm>
            <a:off x="3677749" y="201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ectangle 595"/>
          <p:cNvSpPr/>
          <p:nvPr userDrawn="1"/>
        </p:nvSpPr>
        <p:spPr>
          <a:xfrm>
            <a:off x="3318615" y="201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userDrawn="1"/>
        </p:nvSpPr>
        <p:spPr>
          <a:xfrm>
            <a:off x="2958615" y="201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userDrawn="1"/>
        </p:nvSpPr>
        <p:spPr>
          <a:xfrm>
            <a:off x="2598615" y="200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userDrawn="1"/>
        </p:nvSpPr>
        <p:spPr>
          <a:xfrm>
            <a:off x="2238615" y="200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p:cNvSpPr/>
          <p:nvPr userDrawn="1"/>
        </p:nvSpPr>
        <p:spPr>
          <a:xfrm>
            <a:off x="1878615" y="200726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p:cNvSpPr/>
          <p:nvPr userDrawn="1"/>
        </p:nvSpPr>
        <p:spPr>
          <a:xfrm>
            <a:off x="1525758" y="200631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p:cNvSpPr/>
          <p:nvPr userDrawn="1"/>
        </p:nvSpPr>
        <p:spPr>
          <a:xfrm>
            <a:off x="1158615" y="200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ectangle 602"/>
          <p:cNvSpPr/>
          <p:nvPr userDrawn="1"/>
        </p:nvSpPr>
        <p:spPr>
          <a:xfrm>
            <a:off x="798615" y="2003931"/>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userDrawn="1"/>
        </p:nvSpPr>
        <p:spPr>
          <a:xfrm>
            <a:off x="438615" y="201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userDrawn="1"/>
        </p:nvSpPr>
        <p:spPr>
          <a:xfrm>
            <a:off x="78615" y="201813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404" idx="3"/>
          </p:cNvCxnSpPr>
          <p:nvPr userDrawn="1"/>
        </p:nvCxnSpPr>
        <p:spPr>
          <a:xfrm>
            <a:off x="6917740" y="383604"/>
            <a:ext cx="9" cy="2173660"/>
          </a:xfrm>
          <a:prstGeom prst="line">
            <a:avLst/>
          </a:prstGeom>
          <a:ln w="3175">
            <a:noFill/>
          </a:ln>
        </p:spPr>
        <p:style>
          <a:lnRef idx="1">
            <a:schemeClr val="accent1"/>
          </a:lnRef>
          <a:fillRef idx="0">
            <a:schemeClr val="accent1"/>
          </a:fillRef>
          <a:effectRef idx="0">
            <a:schemeClr val="accent1"/>
          </a:effectRef>
          <a:fontRef idx="minor">
            <a:schemeClr val="tx1"/>
          </a:fontRef>
        </p:style>
      </p:cxnSp>
      <p:sp>
        <p:nvSpPr>
          <p:cNvPr id="739" name="Rectangle 738"/>
          <p:cNvSpPr/>
          <p:nvPr userDrawn="1"/>
        </p:nvSpPr>
        <p:spPr>
          <a:xfrm>
            <a:off x="8712332" y="236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ectangle 739"/>
          <p:cNvSpPr/>
          <p:nvPr userDrawn="1"/>
        </p:nvSpPr>
        <p:spPr>
          <a:xfrm>
            <a:off x="8352332" y="236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ectangle 740"/>
          <p:cNvSpPr/>
          <p:nvPr userDrawn="1"/>
        </p:nvSpPr>
        <p:spPr>
          <a:xfrm>
            <a:off x="7992332" y="236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ectangle 741"/>
          <p:cNvSpPr/>
          <p:nvPr userDrawn="1"/>
        </p:nvSpPr>
        <p:spPr>
          <a:xfrm>
            <a:off x="7632332" y="236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ectangle 742"/>
          <p:cNvSpPr/>
          <p:nvPr userDrawn="1"/>
        </p:nvSpPr>
        <p:spPr>
          <a:xfrm>
            <a:off x="7272332" y="236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ectangle 743"/>
          <p:cNvSpPr/>
          <p:nvPr userDrawn="1"/>
        </p:nvSpPr>
        <p:spPr>
          <a:xfrm>
            <a:off x="6912332" y="236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ectangle 744"/>
          <p:cNvSpPr/>
          <p:nvPr userDrawn="1"/>
        </p:nvSpPr>
        <p:spPr>
          <a:xfrm>
            <a:off x="6552332" y="236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ectangle 745"/>
          <p:cNvSpPr/>
          <p:nvPr userDrawn="1"/>
        </p:nvSpPr>
        <p:spPr>
          <a:xfrm>
            <a:off x="6192332" y="236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ectangle 746"/>
          <p:cNvSpPr/>
          <p:nvPr userDrawn="1"/>
        </p:nvSpPr>
        <p:spPr>
          <a:xfrm>
            <a:off x="5832332" y="236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ectangle 747"/>
          <p:cNvSpPr/>
          <p:nvPr userDrawn="1"/>
        </p:nvSpPr>
        <p:spPr>
          <a:xfrm>
            <a:off x="5472332" y="236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ectangle 748"/>
          <p:cNvSpPr/>
          <p:nvPr userDrawn="1"/>
        </p:nvSpPr>
        <p:spPr>
          <a:xfrm>
            <a:off x="5112332"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ectangle 749"/>
          <p:cNvSpPr/>
          <p:nvPr userDrawn="1"/>
        </p:nvSpPr>
        <p:spPr>
          <a:xfrm>
            <a:off x="4752332"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ectangle 750"/>
          <p:cNvSpPr/>
          <p:nvPr userDrawn="1"/>
        </p:nvSpPr>
        <p:spPr>
          <a:xfrm>
            <a:off x="4392332"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ectangle 751"/>
          <p:cNvSpPr/>
          <p:nvPr userDrawn="1"/>
        </p:nvSpPr>
        <p:spPr>
          <a:xfrm>
            <a:off x="4032332"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ectangle 752"/>
          <p:cNvSpPr/>
          <p:nvPr userDrawn="1"/>
        </p:nvSpPr>
        <p:spPr>
          <a:xfrm>
            <a:off x="3672332"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ectangle 753"/>
          <p:cNvSpPr/>
          <p:nvPr userDrawn="1"/>
        </p:nvSpPr>
        <p:spPr>
          <a:xfrm>
            <a:off x="3313198"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ectangle 754"/>
          <p:cNvSpPr/>
          <p:nvPr userDrawn="1"/>
        </p:nvSpPr>
        <p:spPr>
          <a:xfrm>
            <a:off x="2953198"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ectangle 755"/>
          <p:cNvSpPr/>
          <p:nvPr userDrawn="1"/>
        </p:nvSpPr>
        <p:spPr>
          <a:xfrm>
            <a:off x="2593198" y="236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ectangle 756"/>
          <p:cNvSpPr/>
          <p:nvPr userDrawn="1"/>
        </p:nvSpPr>
        <p:spPr>
          <a:xfrm>
            <a:off x="2233198" y="236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ectangle 757"/>
          <p:cNvSpPr/>
          <p:nvPr userDrawn="1"/>
        </p:nvSpPr>
        <p:spPr>
          <a:xfrm>
            <a:off x="1873198"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ectangle 758"/>
          <p:cNvSpPr/>
          <p:nvPr userDrawn="1"/>
        </p:nvSpPr>
        <p:spPr>
          <a:xfrm>
            <a:off x="1513198" y="236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ectangle 759"/>
          <p:cNvSpPr/>
          <p:nvPr userDrawn="1"/>
        </p:nvSpPr>
        <p:spPr>
          <a:xfrm>
            <a:off x="1153198" y="236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ectangle 760"/>
          <p:cNvSpPr/>
          <p:nvPr userDrawn="1"/>
        </p:nvSpPr>
        <p:spPr>
          <a:xfrm>
            <a:off x="793198" y="236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ectangle 761"/>
          <p:cNvSpPr/>
          <p:nvPr userDrawn="1"/>
        </p:nvSpPr>
        <p:spPr>
          <a:xfrm>
            <a:off x="433198"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ectangle 762"/>
          <p:cNvSpPr/>
          <p:nvPr userDrawn="1"/>
        </p:nvSpPr>
        <p:spPr>
          <a:xfrm>
            <a:off x="73198" y="23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ectangle 713"/>
          <p:cNvSpPr/>
          <p:nvPr userDrawn="1"/>
        </p:nvSpPr>
        <p:spPr>
          <a:xfrm>
            <a:off x="8712341" y="272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ectangle 714"/>
          <p:cNvSpPr/>
          <p:nvPr userDrawn="1"/>
        </p:nvSpPr>
        <p:spPr>
          <a:xfrm>
            <a:off x="8352341" y="272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ectangle 715"/>
          <p:cNvSpPr/>
          <p:nvPr userDrawn="1"/>
        </p:nvSpPr>
        <p:spPr>
          <a:xfrm>
            <a:off x="7992341" y="272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ectangle 716"/>
          <p:cNvSpPr/>
          <p:nvPr userDrawn="1"/>
        </p:nvSpPr>
        <p:spPr>
          <a:xfrm>
            <a:off x="7632341" y="272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ectangle 717"/>
          <p:cNvSpPr/>
          <p:nvPr userDrawn="1"/>
        </p:nvSpPr>
        <p:spPr>
          <a:xfrm>
            <a:off x="7272341" y="272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718"/>
          <p:cNvSpPr/>
          <p:nvPr userDrawn="1"/>
        </p:nvSpPr>
        <p:spPr>
          <a:xfrm>
            <a:off x="6912341" y="272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ectangle 719"/>
          <p:cNvSpPr/>
          <p:nvPr userDrawn="1"/>
        </p:nvSpPr>
        <p:spPr>
          <a:xfrm>
            <a:off x="6552341" y="272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p:cNvSpPr/>
          <p:nvPr userDrawn="1"/>
        </p:nvSpPr>
        <p:spPr>
          <a:xfrm>
            <a:off x="6192341" y="272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ectangle 721"/>
          <p:cNvSpPr/>
          <p:nvPr userDrawn="1"/>
        </p:nvSpPr>
        <p:spPr>
          <a:xfrm>
            <a:off x="5832341" y="272550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p:cNvSpPr/>
          <p:nvPr userDrawn="1"/>
        </p:nvSpPr>
        <p:spPr>
          <a:xfrm>
            <a:off x="5472341" y="272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ectangle 723"/>
          <p:cNvSpPr/>
          <p:nvPr userDrawn="1"/>
        </p:nvSpPr>
        <p:spPr>
          <a:xfrm>
            <a:off x="5112341"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Rectangle 724"/>
          <p:cNvSpPr/>
          <p:nvPr userDrawn="1"/>
        </p:nvSpPr>
        <p:spPr>
          <a:xfrm>
            <a:off x="4752341"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Rectangle 725"/>
          <p:cNvSpPr/>
          <p:nvPr userDrawn="1"/>
        </p:nvSpPr>
        <p:spPr>
          <a:xfrm>
            <a:off x="4392341"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726"/>
          <p:cNvSpPr/>
          <p:nvPr userDrawn="1"/>
        </p:nvSpPr>
        <p:spPr>
          <a:xfrm>
            <a:off x="4032341"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ectangle 727"/>
          <p:cNvSpPr/>
          <p:nvPr userDrawn="1"/>
        </p:nvSpPr>
        <p:spPr>
          <a:xfrm>
            <a:off x="3672341"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ectangle 728"/>
          <p:cNvSpPr/>
          <p:nvPr userDrawn="1"/>
        </p:nvSpPr>
        <p:spPr>
          <a:xfrm>
            <a:off x="3313207"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Rectangle 729"/>
          <p:cNvSpPr/>
          <p:nvPr userDrawn="1"/>
        </p:nvSpPr>
        <p:spPr>
          <a:xfrm>
            <a:off x="2953207"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ectangle 730"/>
          <p:cNvSpPr/>
          <p:nvPr userDrawn="1"/>
        </p:nvSpPr>
        <p:spPr>
          <a:xfrm>
            <a:off x="2593207" y="272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ectangle 731"/>
          <p:cNvSpPr/>
          <p:nvPr userDrawn="1"/>
        </p:nvSpPr>
        <p:spPr>
          <a:xfrm>
            <a:off x="2233207" y="272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ectangle 732"/>
          <p:cNvSpPr/>
          <p:nvPr userDrawn="1"/>
        </p:nvSpPr>
        <p:spPr>
          <a:xfrm>
            <a:off x="1873207"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ectangle 733"/>
          <p:cNvSpPr/>
          <p:nvPr userDrawn="1"/>
        </p:nvSpPr>
        <p:spPr>
          <a:xfrm>
            <a:off x="1513207" y="272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ectangle 734"/>
          <p:cNvSpPr/>
          <p:nvPr userDrawn="1"/>
        </p:nvSpPr>
        <p:spPr>
          <a:xfrm>
            <a:off x="1153207" y="272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ectangle 735"/>
          <p:cNvSpPr/>
          <p:nvPr userDrawn="1"/>
        </p:nvSpPr>
        <p:spPr>
          <a:xfrm>
            <a:off x="793207" y="2724882"/>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ectangle 736"/>
          <p:cNvSpPr/>
          <p:nvPr userDrawn="1"/>
        </p:nvSpPr>
        <p:spPr>
          <a:xfrm>
            <a:off x="433207"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ectangle 737"/>
          <p:cNvSpPr/>
          <p:nvPr userDrawn="1"/>
        </p:nvSpPr>
        <p:spPr>
          <a:xfrm>
            <a:off x="73207" y="272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ectangle 688"/>
          <p:cNvSpPr/>
          <p:nvPr userDrawn="1"/>
        </p:nvSpPr>
        <p:spPr>
          <a:xfrm>
            <a:off x="8712025" y="308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ectangle 689"/>
          <p:cNvSpPr/>
          <p:nvPr userDrawn="1"/>
        </p:nvSpPr>
        <p:spPr>
          <a:xfrm>
            <a:off x="8352025" y="308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ectangle 690"/>
          <p:cNvSpPr/>
          <p:nvPr userDrawn="1"/>
        </p:nvSpPr>
        <p:spPr>
          <a:xfrm>
            <a:off x="7992025" y="308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ectangle 691"/>
          <p:cNvSpPr/>
          <p:nvPr userDrawn="1"/>
        </p:nvSpPr>
        <p:spPr>
          <a:xfrm>
            <a:off x="7632025" y="308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ectangle 692"/>
          <p:cNvSpPr/>
          <p:nvPr userDrawn="1"/>
        </p:nvSpPr>
        <p:spPr>
          <a:xfrm>
            <a:off x="7272025" y="308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ectangle 693"/>
          <p:cNvSpPr/>
          <p:nvPr userDrawn="1"/>
        </p:nvSpPr>
        <p:spPr>
          <a:xfrm>
            <a:off x="6912025" y="308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Rectangle 694"/>
          <p:cNvSpPr/>
          <p:nvPr userDrawn="1"/>
        </p:nvSpPr>
        <p:spPr>
          <a:xfrm>
            <a:off x="6552025" y="308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ectangle 695"/>
          <p:cNvSpPr/>
          <p:nvPr userDrawn="1"/>
        </p:nvSpPr>
        <p:spPr>
          <a:xfrm>
            <a:off x="6192025" y="308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696"/>
          <p:cNvSpPr/>
          <p:nvPr userDrawn="1"/>
        </p:nvSpPr>
        <p:spPr>
          <a:xfrm>
            <a:off x="5832025" y="308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ectangle 697"/>
          <p:cNvSpPr/>
          <p:nvPr userDrawn="1"/>
        </p:nvSpPr>
        <p:spPr>
          <a:xfrm>
            <a:off x="5472025" y="308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ectangle 698"/>
          <p:cNvSpPr/>
          <p:nvPr userDrawn="1"/>
        </p:nvSpPr>
        <p:spPr>
          <a:xfrm>
            <a:off x="5112025"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699"/>
          <p:cNvSpPr/>
          <p:nvPr userDrawn="1"/>
        </p:nvSpPr>
        <p:spPr>
          <a:xfrm>
            <a:off x="4752025"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ectangle 700"/>
          <p:cNvSpPr/>
          <p:nvPr userDrawn="1"/>
        </p:nvSpPr>
        <p:spPr>
          <a:xfrm>
            <a:off x="4392025"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ectangle 701"/>
          <p:cNvSpPr/>
          <p:nvPr userDrawn="1"/>
        </p:nvSpPr>
        <p:spPr>
          <a:xfrm>
            <a:off x="4032025"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ectangle 702"/>
          <p:cNvSpPr/>
          <p:nvPr userDrawn="1"/>
        </p:nvSpPr>
        <p:spPr>
          <a:xfrm>
            <a:off x="3672025"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ectangle 703"/>
          <p:cNvSpPr/>
          <p:nvPr userDrawn="1"/>
        </p:nvSpPr>
        <p:spPr>
          <a:xfrm>
            <a:off x="3312891"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704"/>
          <p:cNvSpPr/>
          <p:nvPr userDrawn="1"/>
        </p:nvSpPr>
        <p:spPr>
          <a:xfrm>
            <a:off x="2952891"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ectangle 705"/>
          <p:cNvSpPr/>
          <p:nvPr userDrawn="1"/>
        </p:nvSpPr>
        <p:spPr>
          <a:xfrm>
            <a:off x="2592891" y="308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ectangle 706"/>
          <p:cNvSpPr/>
          <p:nvPr userDrawn="1"/>
        </p:nvSpPr>
        <p:spPr>
          <a:xfrm>
            <a:off x="2232891" y="308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ectangle 707"/>
          <p:cNvSpPr/>
          <p:nvPr userDrawn="1"/>
        </p:nvSpPr>
        <p:spPr>
          <a:xfrm>
            <a:off x="1872891"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ectangle 708"/>
          <p:cNvSpPr/>
          <p:nvPr userDrawn="1"/>
        </p:nvSpPr>
        <p:spPr>
          <a:xfrm>
            <a:off x="1512891" y="308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ectangle 709"/>
          <p:cNvSpPr/>
          <p:nvPr userDrawn="1"/>
        </p:nvSpPr>
        <p:spPr>
          <a:xfrm>
            <a:off x="1152891" y="308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ectangle 710"/>
          <p:cNvSpPr/>
          <p:nvPr userDrawn="1"/>
        </p:nvSpPr>
        <p:spPr>
          <a:xfrm>
            <a:off x="792891" y="308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ectangle 711"/>
          <p:cNvSpPr/>
          <p:nvPr userDrawn="1"/>
        </p:nvSpPr>
        <p:spPr>
          <a:xfrm>
            <a:off x="432891"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ectangle 712"/>
          <p:cNvSpPr/>
          <p:nvPr userDrawn="1"/>
        </p:nvSpPr>
        <p:spPr>
          <a:xfrm>
            <a:off x="72891" y="30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ectangle 663"/>
          <p:cNvSpPr/>
          <p:nvPr userDrawn="1"/>
        </p:nvSpPr>
        <p:spPr>
          <a:xfrm>
            <a:off x="8712341" y="344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ectangle 664"/>
          <p:cNvSpPr/>
          <p:nvPr userDrawn="1"/>
        </p:nvSpPr>
        <p:spPr>
          <a:xfrm>
            <a:off x="8352341" y="344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ectangle 665"/>
          <p:cNvSpPr/>
          <p:nvPr userDrawn="1"/>
        </p:nvSpPr>
        <p:spPr>
          <a:xfrm>
            <a:off x="7992341" y="344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userDrawn="1"/>
        </p:nvSpPr>
        <p:spPr>
          <a:xfrm>
            <a:off x="7632341" y="344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ectangle 667"/>
          <p:cNvSpPr/>
          <p:nvPr userDrawn="1"/>
        </p:nvSpPr>
        <p:spPr>
          <a:xfrm>
            <a:off x="7272341" y="344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ectangle 668"/>
          <p:cNvSpPr/>
          <p:nvPr userDrawn="1"/>
        </p:nvSpPr>
        <p:spPr>
          <a:xfrm>
            <a:off x="6912341" y="344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p:cNvSpPr/>
          <p:nvPr userDrawn="1"/>
        </p:nvSpPr>
        <p:spPr>
          <a:xfrm>
            <a:off x="6552341" y="344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p:cNvSpPr/>
          <p:nvPr userDrawn="1"/>
        </p:nvSpPr>
        <p:spPr>
          <a:xfrm>
            <a:off x="6192341" y="344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userDrawn="1"/>
        </p:nvSpPr>
        <p:spPr>
          <a:xfrm>
            <a:off x="5832341" y="344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ectangle 672"/>
          <p:cNvSpPr/>
          <p:nvPr userDrawn="1"/>
        </p:nvSpPr>
        <p:spPr>
          <a:xfrm>
            <a:off x="5472341" y="344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ectangle 673"/>
          <p:cNvSpPr/>
          <p:nvPr userDrawn="1"/>
        </p:nvSpPr>
        <p:spPr>
          <a:xfrm>
            <a:off x="5112341"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ectangle 674"/>
          <p:cNvSpPr/>
          <p:nvPr userDrawn="1"/>
        </p:nvSpPr>
        <p:spPr>
          <a:xfrm>
            <a:off x="4752341"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userDrawn="1"/>
        </p:nvSpPr>
        <p:spPr>
          <a:xfrm>
            <a:off x="4392341"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p:cNvSpPr/>
          <p:nvPr userDrawn="1"/>
        </p:nvSpPr>
        <p:spPr>
          <a:xfrm>
            <a:off x="4032341"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p:cNvSpPr/>
          <p:nvPr userDrawn="1"/>
        </p:nvSpPr>
        <p:spPr>
          <a:xfrm>
            <a:off x="3672341"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ectangle 678"/>
          <p:cNvSpPr/>
          <p:nvPr userDrawn="1"/>
        </p:nvSpPr>
        <p:spPr>
          <a:xfrm>
            <a:off x="3313207"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ectangle 679"/>
          <p:cNvSpPr/>
          <p:nvPr userDrawn="1"/>
        </p:nvSpPr>
        <p:spPr>
          <a:xfrm>
            <a:off x="2953207"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ectangle 680"/>
          <p:cNvSpPr/>
          <p:nvPr userDrawn="1"/>
        </p:nvSpPr>
        <p:spPr>
          <a:xfrm>
            <a:off x="2593207" y="344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userDrawn="1"/>
        </p:nvSpPr>
        <p:spPr>
          <a:xfrm>
            <a:off x="2233207" y="344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ectangle 682"/>
          <p:cNvSpPr/>
          <p:nvPr userDrawn="1"/>
        </p:nvSpPr>
        <p:spPr>
          <a:xfrm>
            <a:off x="1873207"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ectangle 683"/>
          <p:cNvSpPr/>
          <p:nvPr userDrawn="1"/>
        </p:nvSpPr>
        <p:spPr>
          <a:xfrm>
            <a:off x="1513207" y="344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ectangle 684"/>
          <p:cNvSpPr/>
          <p:nvPr userDrawn="1"/>
        </p:nvSpPr>
        <p:spPr>
          <a:xfrm>
            <a:off x="1153207" y="344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ectangle 685"/>
          <p:cNvSpPr/>
          <p:nvPr userDrawn="1"/>
        </p:nvSpPr>
        <p:spPr>
          <a:xfrm>
            <a:off x="793207" y="344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ectangle 686"/>
          <p:cNvSpPr/>
          <p:nvPr userDrawn="1"/>
        </p:nvSpPr>
        <p:spPr>
          <a:xfrm>
            <a:off x="433207"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ectangle 687"/>
          <p:cNvSpPr/>
          <p:nvPr userDrawn="1"/>
        </p:nvSpPr>
        <p:spPr>
          <a:xfrm>
            <a:off x="73207" y="344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userDrawn="1"/>
        </p:nvSpPr>
        <p:spPr>
          <a:xfrm>
            <a:off x="8710793" y="380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userDrawn="1"/>
        </p:nvSpPr>
        <p:spPr>
          <a:xfrm>
            <a:off x="8350793" y="380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p:cNvSpPr/>
          <p:nvPr userDrawn="1"/>
        </p:nvSpPr>
        <p:spPr>
          <a:xfrm>
            <a:off x="7990793" y="380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p:cNvSpPr/>
          <p:nvPr userDrawn="1"/>
        </p:nvSpPr>
        <p:spPr>
          <a:xfrm>
            <a:off x="7630793" y="380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userDrawn="1"/>
        </p:nvSpPr>
        <p:spPr>
          <a:xfrm>
            <a:off x="7270793" y="380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ectangle 643"/>
          <p:cNvSpPr/>
          <p:nvPr userDrawn="1"/>
        </p:nvSpPr>
        <p:spPr>
          <a:xfrm>
            <a:off x="6910793" y="380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ectangle 644"/>
          <p:cNvSpPr/>
          <p:nvPr userDrawn="1"/>
        </p:nvSpPr>
        <p:spPr>
          <a:xfrm>
            <a:off x="6550793" y="380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p:cNvSpPr/>
          <p:nvPr userDrawn="1"/>
        </p:nvSpPr>
        <p:spPr>
          <a:xfrm>
            <a:off x="6190793" y="380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ectangle 646"/>
          <p:cNvSpPr/>
          <p:nvPr userDrawn="1"/>
        </p:nvSpPr>
        <p:spPr>
          <a:xfrm>
            <a:off x="5830793" y="380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ectangle 647"/>
          <p:cNvSpPr/>
          <p:nvPr userDrawn="1"/>
        </p:nvSpPr>
        <p:spPr>
          <a:xfrm>
            <a:off x="5470793" y="380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userDrawn="1"/>
        </p:nvSpPr>
        <p:spPr>
          <a:xfrm>
            <a:off x="5110793"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ectangle 649"/>
          <p:cNvSpPr/>
          <p:nvPr userDrawn="1"/>
        </p:nvSpPr>
        <p:spPr>
          <a:xfrm>
            <a:off x="4750793"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ectangle 650"/>
          <p:cNvSpPr/>
          <p:nvPr userDrawn="1"/>
        </p:nvSpPr>
        <p:spPr>
          <a:xfrm>
            <a:off x="4390793"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ectangle 651"/>
          <p:cNvSpPr/>
          <p:nvPr userDrawn="1"/>
        </p:nvSpPr>
        <p:spPr>
          <a:xfrm>
            <a:off x="4030793"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ectangle 652"/>
          <p:cNvSpPr/>
          <p:nvPr userDrawn="1"/>
        </p:nvSpPr>
        <p:spPr>
          <a:xfrm>
            <a:off x="3670793"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ctangle 653"/>
          <p:cNvSpPr/>
          <p:nvPr userDrawn="1"/>
        </p:nvSpPr>
        <p:spPr>
          <a:xfrm>
            <a:off x="3311659"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userDrawn="1"/>
        </p:nvSpPr>
        <p:spPr>
          <a:xfrm>
            <a:off x="2951659"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ectangle 655"/>
          <p:cNvSpPr/>
          <p:nvPr userDrawn="1"/>
        </p:nvSpPr>
        <p:spPr>
          <a:xfrm>
            <a:off x="2591659" y="380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userDrawn="1"/>
        </p:nvSpPr>
        <p:spPr>
          <a:xfrm>
            <a:off x="2231659" y="380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userDrawn="1"/>
        </p:nvSpPr>
        <p:spPr>
          <a:xfrm>
            <a:off x="1871659"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userDrawn="1"/>
        </p:nvSpPr>
        <p:spPr>
          <a:xfrm>
            <a:off x="1511659" y="380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ectangle 659"/>
          <p:cNvSpPr/>
          <p:nvPr userDrawn="1"/>
        </p:nvSpPr>
        <p:spPr>
          <a:xfrm>
            <a:off x="1151659" y="380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ectangle 660"/>
          <p:cNvSpPr/>
          <p:nvPr userDrawn="1"/>
        </p:nvSpPr>
        <p:spPr>
          <a:xfrm>
            <a:off x="791659" y="380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ectangle 661"/>
          <p:cNvSpPr/>
          <p:nvPr userDrawn="1"/>
        </p:nvSpPr>
        <p:spPr>
          <a:xfrm>
            <a:off x="431659"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ectangle 662"/>
          <p:cNvSpPr/>
          <p:nvPr userDrawn="1"/>
        </p:nvSpPr>
        <p:spPr>
          <a:xfrm>
            <a:off x="71659" y="380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userDrawn="1"/>
        </p:nvSpPr>
        <p:spPr>
          <a:xfrm>
            <a:off x="8712341" y="416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p:cNvSpPr/>
          <p:nvPr userDrawn="1"/>
        </p:nvSpPr>
        <p:spPr>
          <a:xfrm>
            <a:off x="8352341" y="416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p:cNvSpPr/>
          <p:nvPr userDrawn="1"/>
        </p:nvSpPr>
        <p:spPr>
          <a:xfrm>
            <a:off x="7992341" y="416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616"/>
          <p:cNvSpPr/>
          <p:nvPr userDrawn="1"/>
        </p:nvSpPr>
        <p:spPr>
          <a:xfrm>
            <a:off x="7632341" y="416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ectangle 617"/>
          <p:cNvSpPr/>
          <p:nvPr userDrawn="1"/>
        </p:nvSpPr>
        <p:spPr>
          <a:xfrm>
            <a:off x="7272341" y="416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userDrawn="1"/>
        </p:nvSpPr>
        <p:spPr>
          <a:xfrm>
            <a:off x="6912341" y="41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ectangle 619"/>
          <p:cNvSpPr/>
          <p:nvPr userDrawn="1"/>
        </p:nvSpPr>
        <p:spPr>
          <a:xfrm>
            <a:off x="6552341" y="416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userDrawn="1"/>
        </p:nvSpPr>
        <p:spPr>
          <a:xfrm>
            <a:off x="6192341" y="416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p:cNvSpPr/>
          <p:nvPr userDrawn="1"/>
        </p:nvSpPr>
        <p:spPr>
          <a:xfrm>
            <a:off x="5832341" y="4166457"/>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ectangle 622"/>
          <p:cNvSpPr/>
          <p:nvPr userDrawn="1"/>
        </p:nvSpPr>
        <p:spPr>
          <a:xfrm>
            <a:off x="5472341" y="41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623"/>
          <p:cNvSpPr/>
          <p:nvPr userDrawn="1"/>
        </p:nvSpPr>
        <p:spPr>
          <a:xfrm>
            <a:off x="5112341"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userDrawn="1"/>
        </p:nvSpPr>
        <p:spPr>
          <a:xfrm>
            <a:off x="4752341"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p:cNvSpPr/>
          <p:nvPr userDrawn="1"/>
        </p:nvSpPr>
        <p:spPr>
          <a:xfrm>
            <a:off x="4392341"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userDrawn="1"/>
        </p:nvSpPr>
        <p:spPr>
          <a:xfrm>
            <a:off x="4032341"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p:cNvSpPr/>
          <p:nvPr userDrawn="1"/>
        </p:nvSpPr>
        <p:spPr>
          <a:xfrm>
            <a:off x="3672341"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userDrawn="1"/>
        </p:nvSpPr>
        <p:spPr>
          <a:xfrm>
            <a:off x="3313207"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ectangle 629"/>
          <p:cNvSpPr/>
          <p:nvPr userDrawn="1"/>
        </p:nvSpPr>
        <p:spPr>
          <a:xfrm>
            <a:off x="2953207"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ectangle 630"/>
          <p:cNvSpPr/>
          <p:nvPr userDrawn="1"/>
        </p:nvSpPr>
        <p:spPr>
          <a:xfrm>
            <a:off x="2593207" y="41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ectangle 631"/>
          <p:cNvSpPr/>
          <p:nvPr userDrawn="1"/>
        </p:nvSpPr>
        <p:spPr>
          <a:xfrm>
            <a:off x="2233207" y="41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ectangle 632"/>
          <p:cNvSpPr/>
          <p:nvPr userDrawn="1"/>
        </p:nvSpPr>
        <p:spPr>
          <a:xfrm>
            <a:off x="1873207"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ectangle 633"/>
          <p:cNvSpPr/>
          <p:nvPr userDrawn="1"/>
        </p:nvSpPr>
        <p:spPr>
          <a:xfrm>
            <a:off x="1513207" y="41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ectangle 634"/>
          <p:cNvSpPr/>
          <p:nvPr userDrawn="1"/>
        </p:nvSpPr>
        <p:spPr>
          <a:xfrm>
            <a:off x="1153207" y="41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ectangle 635"/>
          <p:cNvSpPr/>
          <p:nvPr userDrawn="1"/>
        </p:nvSpPr>
        <p:spPr>
          <a:xfrm>
            <a:off x="793207" y="4165833"/>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userDrawn="1"/>
        </p:nvSpPr>
        <p:spPr>
          <a:xfrm>
            <a:off x="433207"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p:cNvSpPr/>
          <p:nvPr userDrawn="1"/>
        </p:nvSpPr>
        <p:spPr>
          <a:xfrm>
            <a:off x="73207" y="416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3" name="Straight Connector 612"/>
          <p:cNvCxnSpPr>
            <a:stCxn id="745" idx="3"/>
          </p:cNvCxnSpPr>
          <p:nvPr userDrawn="1"/>
        </p:nvCxnSpPr>
        <p:spPr>
          <a:xfrm>
            <a:off x="6912332" y="2545506"/>
            <a:ext cx="9" cy="2173660"/>
          </a:xfrm>
          <a:prstGeom prst="line">
            <a:avLst/>
          </a:prstGeom>
          <a:ln w="3175">
            <a:noFill/>
          </a:ln>
        </p:spPr>
        <p:style>
          <a:lnRef idx="1">
            <a:schemeClr val="accent1"/>
          </a:lnRef>
          <a:fillRef idx="0">
            <a:schemeClr val="accent1"/>
          </a:fillRef>
          <a:effectRef idx="0">
            <a:schemeClr val="accent1"/>
          </a:effectRef>
          <a:fontRef idx="minor">
            <a:schemeClr val="tx1"/>
          </a:fontRef>
        </p:style>
      </p:cxnSp>
      <p:sp>
        <p:nvSpPr>
          <p:cNvPr id="897" name="Rectangle 896"/>
          <p:cNvSpPr/>
          <p:nvPr userDrawn="1"/>
        </p:nvSpPr>
        <p:spPr>
          <a:xfrm>
            <a:off x="8712332" y="452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ectangle 897"/>
          <p:cNvSpPr/>
          <p:nvPr userDrawn="1"/>
        </p:nvSpPr>
        <p:spPr>
          <a:xfrm>
            <a:off x="8352332" y="452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ectangle 898"/>
          <p:cNvSpPr/>
          <p:nvPr userDrawn="1"/>
        </p:nvSpPr>
        <p:spPr>
          <a:xfrm>
            <a:off x="7992332" y="452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ectangle 899"/>
          <p:cNvSpPr/>
          <p:nvPr userDrawn="1"/>
        </p:nvSpPr>
        <p:spPr>
          <a:xfrm>
            <a:off x="7632332" y="452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p:cNvSpPr/>
          <p:nvPr userDrawn="1"/>
        </p:nvSpPr>
        <p:spPr>
          <a:xfrm>
            <a:off x="7272332" y="452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ectangle 901"/>
          <p:cNvSpPr/>
          <p:nvPr userDrawn="1"/>
        </p:nvSpPr>
        <p:spPr>
          <a:xfrm>
            <a:off x="6912332" y="452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902"/>
          <p:cNvSpPr/>
          <p:nvPr userDrawn="1"/>
        </p:nvSpPr>
        <p:spPr>
          <a:xfrm>
            <a:off x="6552332" y="452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ectangle 903"/>
          <p:cNvSpPr/>
          <p:nvPr userDrawn="1"/>
        </p:nvSpPr>
        <p:spPr>
          <a:xfrm>
            <a:off x="6192332" y="452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ectangle 904"/>
          <p:cNvSpPr/>
          <p:nvPr userDrawn="1"/>
        </p:nvSpPr>
        <p:spPr>
          <a:xfrm>
            <a:off x="5832332" y="452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ectangle 905"/>
          <p:cNvSpPr/>
          <p:nvPr userDrawn="1"/>
        </p:nvSpPr>
        <p:spPr>
          <a:xfrm>
            <a:off x="5472332" y="452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p:cNvSpPr/>
          <p:nvPr userDrawn="1"/>
        </p:nvSpPr>
        <p:spPr>
          <a:xfrm>
            <a:off x="5112332"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Rectangle 907"/>
          <p:cNvSpPr/>
          <p:nvPr userDrawn="1"/>
        </p:nvSpPr>
        <p:spPr>
          <a:xfrm>
            <a:off x="4752332"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ectangle 908"/>
          <p:cNvSpPr/>
          <p:nvPr userDrawn="1"/>
        </p:nvSpPr>
        <p:spPr>
          <a:xfrm>
            <a:off x="4392332"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ectangle 909"/>
          <p:cNvSpPr/>
          <p:nvPr userDrawn="1"/>
        </p:nvSpPr>
        <p:spPr>
          <a:xfrm>
            <a:off x="4032332"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910"/>
          <p:cNvSpPr/>
          <p:nvPr userDrawn="1"/>
        </p:nvSpPr>
        <p:spPr>
          <a:xfrm>
            <a:off x="3672332"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ectangle 911"/>
          <p:cNvSpPr/>
          <p:nvPr userDrawn="1"/>
        </p:nvSpPr>
        <p:spPr>
          <a:xfrm>
            <a:off x="3313198"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ectangle 912"/>
          <p:cNvSpPr/>
          <p:nvPr userDrawn="1"/>
        </p:nvSpPr>
        <p:spPr>
          <a:xfrm>
            <a:off x="2953198"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ectangle 913"/>
          <p:cNvSpPr/>
          <p:nvPr userDrawn="1"/>
        </p:nvSpPr>
        <p:spPr>
          <a:xfrm>
            <a:off x="2593198" y="452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ectangle 914"/>
          <p:cNvSpPr/>
          <p:nvPr userDrawn="1"/>
        </p:nvSpPr>
        <p:spPr>
          <a:xfrm>
            <a:off x="2233198" y="452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ectangle 915"/>
          <p:cNvSpPr/>
          <p:nvPr userDrawn="1"/>
        </p:nvSpPr>
        <p:spPr>
          <a:xfrm>
            <a:off x="1873198"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ectangle 916"/>
          <p:cNvSpPr/>
          <p:nvPr userDrawn="1"/>
        </p:nvSpPr>
        <p:spPr>
          <a:xfrm>
            <a:off x="1513198" y="452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ectangle 917"/>
          <p:cNvSpPr/>
          <p:nvPr userDrawn="1"/>
        </p:nvSpPr>
        <p:spPr>
          <a:xfrm>
            <a:off x="1153198" y="452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918"/>
          <p:cNvSpPr/>
          <p:nvPr userDrawn="1"/>
        </p:nvSpPr>
        <p:spPr>
          <a:xfrm>
            <a:off x="793198" y="452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Rectangle 919"/>
          <p:cNvSpPr/>
          <p:nvPr userDrawn="1"/>
        </p:nvSpPr>
        <p:spPr>
          <a:xfrm>
            <a:off x="433198"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ectangle 920"/>
          <p:cNvSpPr/>
          <p:nvPr userDrawn="1"/>
        </p:nvSpPr>
        <p:spPr>
          <a:xfrm>
            <a:off x="73198" y="45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ectangle 871"/>
          <p:cNvSpPr/>
          <p:nvPr userDrawn="1"/>
        </p:nvSpPr>
        <p:spPr>
          <a:xfrm>
            <a:off x="8712341" y="488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Rectangle 872"/>
          <p:cNvSpPr/>
          <p:nvPr userDrawn="1"/>
        </p:nvSpPr>
        <p:spPr>
          <a:xfrm>
            <a:off x="8352341" y="488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ectangle 873"/>
          <p:cNvSpPr/>
          <p:nvPr userDrawn="1"/>
        </p:nvSpPr>
        <p:spPr>
          <a:xfrm>
            <a:off x="7992341" y="488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ectangle 874"/>
          <p:cNvSpPr/>
          <p:nvPr userDrawn="1"/>
        </p:nvSpPr>
        <p:spPr>
          <a:xfrm>
            <a:off x="7632341" y="488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ectangle 875"/>
          <p:cNvSpPr/>
          <p:nvPr userDrawn="1"/>
        </p:nvSpPr>
        <p:spPr>
          <a:xfrm>
            <a:off x="7272341" y="488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ectangle 876"/>
          <p:cNvSpPr/>
          <p:nvPr userDrawn="1"/>
        </p:nvSpPr>
        <p:spPr>
          <a:xfrm>
            <a:off x="6912341" y="48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ectangle 877"/>
          <p:cNvSpPr/>
          <p:nvPr userDrawn="1"/>
        </p:nvSpPr>
        <p:spPr>
          <a:xfrm>
            <a:off x="6552341" y="488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878"/>
          <p:cNvSpPr/>
          <p:nvPr userDrawn="1"/>
        </p:nvSpPr>
        <p:spPr>
          <a:xfrm>
            <a:off x="6192341" y="488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userDrawn="1"/>
        </p:nvSpPr>
        <p:spPr>
          <a:xfrm>
            <a:off x="5832341" y="4887408"/>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ectangle 880"/>
          <p:cNvSpPr/>
          <p:nvPr userDrawn="1"/>
        </p:nvSpPr>
        <p:spPr>
          <a:xfrm>
            <a:off x="5472341" y="48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ectangle 881"/>
          <p:cNvSpPr/>
          <p:nvPr userDrawn="1"/>
        </p:nvSpPr>
        <p:spPr>
          <a:xfrm>
            <a:off x="5112341"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ectangle 882"/>
          <p:cNvSpPr/>
          <p:nvPr userDrawn="1"/>
        </p:nvSpPr>
        <p:spPr>
          <a:xfrm>
            <a:off x="4752341"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ectangle 883"/>
          <p:cNvSpPr/>
          <p:nvPr userDrawn="1"/>
        </p:nvSpPr>
        <p:spPr>
          <a:xfrm>
            <a:off x="4392341"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Rectangle 884"/>
          <p:cNvSpPr/>
          <p:nvPr userDrawn="1"/>
        </p:nvSpPr>
        <p:spPr>
          <a:xfrm>
            <a:off x="4032341"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ectangle 885"/>
          <p:cNvSpPr/>
          <p:nvPr userDrawn="1"/>
        </p:nvSpPr>
        <p:spPr>
          <a:xfrm>
            <a:off x="3672341"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886"/>
          <p:cNvSpPr/>
          <p:nvPr userDrawn="1"/>
        </p:nvSpPr>
        <p:spPr>
          <a:xfrm>
            <a:off x="3313207"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ectangle 887"/>
          <p:cNvSpPr/>
          <p:nvPr userDrawn="1"/>
        </p:nvSpPr>
        <p:spPr>
          <a:xfrm>
            <a:off x="2953207"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ectangle 888"/>
          <p:cNvSpPr/>
          <p:nvPr userDrawn="1"/>
        </p:nvSpPr>
        <p:spPr>
          <a:xfrm>
            <a:off x="2593207" y="48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ectangle 889"/>
          <p:cNvSpPr/>
          <p:nvPr userDrawn="1"/>
        </p:nvSpPr>
        <p:spPr>
          <a:xfrm>
            <a:off x="2233207" y="48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Rectangle 890"/>
          <p:cNvSpPr/>
          <p:nvPr userDrawn="1"/>
        </p:nvSpPr>
        <p:spPr>
          <a:xfrm>
            <a:off x="1873207"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userDrawn="1"/>
        </p:nvSpPr>
        <p:spPr>
          <a:xfrm>
            <a:off x="1513207" y="48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p:cNvSpPr/>
          <p:nvPr userDrawn="1"/>
        </p:nvSpPr>
        <p:spPr>
          <a:xfrm>
            <a:off x="1153207" y="48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ectangle 893"/>
          <p:cNvSpPr/>
          <p:nvPr userDrawn="1"/>
        </p:nvSpPr>
        <p:spPr>
          <a:xfrm>
            <a:off x="793207" y="4886784"/>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894"/>
          <p:cNvSpPr/>
          <p:nvPr userDrawn="1"/>
        </p:nvSpPr>
        <p:spPr>
          <a:xfrm>
            <a:off x="433207"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ectangle 895"/>
          <p:cNvSpPr/>
          <p:nvPr userDrawn="1"/>
        </p:nvSpPr>
        <p:spPr>
          <a:xfrm>
            <a:off x="73207" y="488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846"/>
          <p:cNvSpPr/>
          <p:nvPr userDrawn="1"/>
        </p:nvSpPr>
        <p:spPr>
          <a:xfrm>
            <a:off x="8712025" y="524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ectangle 847"/>
          <p:cNvSpPr/>
          <p:nvPr userDrawn="1"/>
        </p:nvSpPr>
        <p:spPr>
          <a:xfrm>
            <a:off x="8352025" y="524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ectangle 848"/>
          <p:cNvSpPr/>
          <p:nvPr userDrawn="1"/>
        </p:nvSpPr>
        <p:spPr>
          <a:xfrm>
            <a:off x="7992025" y="524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ectangle 849"/>
          <p:cNvSpPr/>
          <p:nvPr userDrawn="1"/>
        </p:nvSpPr>
        <p:spPr>
          <a:xfrm>
            <a:off x="7632025" y="524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ectangle 850"/>
          <p:cNvSpPr/>
          <p:nvPr userDrawn="1"/>
        </p:nvSpPr>
        <p:spPr>
          <a:xfrm>
            <a:off x="7272025" y="524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ectangle 851"/>
          <p:cNvSpPr/>
          <p:nvPr userDrawn="1"/>
        </p:nvSpPr>
        <p:spPr>
          <a:xfrm>
            <a:off x="6912025" y="524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ectangle 852"/>
          <p:cNvSpPr/>
          <p:nvPr userDrawn="1"/>
        </p:nvSpPr>
        <p:spPr>
          <a:xfrm>
            <a:off x="6552025" y="524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ectangle 853"/>
          <p:cNvSpPr/>
          <p:nvPr userDrawn="1"/>
        </p:nvSpPr>
        <p:spPr>
          <a:xfrm>
            <a:off x="6192025" y="524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854"/>
          <p:cNvSpPr/>
          <p:nvPr userDrawn="1"/>
        </p:nvSpPr>
        <p:spPr>
          <a:xfrm>
            <a:off x="5832025" y="524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ectangle 855"/>
          <p:cNvSpPr/>
          <p:nvPr userDrawn="1"/>
        </p:nvSpPr>
        <p:spPr>
          <a:xfrm>
            <a:off x="5472025" y="524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ectangle 856"/>
          <p:cNvSpPr/>
          <p:nvPr userDrawn="1"/>
        </p:nvSpPr>
        <p:spPr>
          <a:xfrm>
            <a:off x="5112025"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ectangle 857"/>
          <p:cNvSpPr/>
          <p:nvPr userDrawn="1"/>
        </p:nvSpPr>
        <p:spPr>
          <a:xfrm>
            <a:off x="4752025"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ectangle 858"/>
          <p:cNvSpPr/>
          <p:nvPr userDrawn="1"/>
        </p:nvSpPr>
        <p:spPr>
          <a:xfrm>
            <a:off x="4392025"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ectangle 859"/>
          <p:cNvSpPr/>
          <p:nvPr userDrawn="1"/>
        </p:nvSpPr>
        <p:spPr>
          <a:xfrm>
            <a:off x="4032025"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ectangle 860"/>
          <p:cNvSpPr/>
          <p:nvPr userDrawn="1"/>
        </p:nvSpPr>
        <p:spPr>
          <a:xfrm>
            <a:off x="3672025"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ectangle 861"/>
          <p:cNvSpPr/>
          <p:nvPr userDrawn="1"/>
        </p:nvSpPr>
        <p:spPr>
          <a:xfrm>
            <a:off x="3312891"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862"/>
          <p:cNvSpPr/>
          <p:nvPr userDrawn="1"/>
        </p:nvSpPr>
        <p:spPr>
          <a:xfrm>
            <a:off x="2952891"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ectangle 863"/>
          <p:cNvSpPr/>
          <p:nvPr userDrawn="1"/>
        </p:nvSpPr>
        <p:spPr>
          <a:xfrm>
            <a:off x="2592891" y="524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ectangle 864"/>
          <p:cNvSpPr/>
          <p:nvPr userDrawn="1"/>
        </p:nvSpPr>
        <p:spPr>
          <a:xfrm>
            <a:off x="2232891" y="524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ectangle 865"/>
          <p:cNvSpPr/>
          <p:nvPr userDrawn="1"/>
        </p:nvSpPr>
        <p:spPr>
          <a:xfrm>
            <a:off x="1872891"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ectangle 866"/>
          <p:cNvSpPr/>
          <p:nvPr userDrawn="1"/>
        </p:nvSpPr>
        <p:spPr>
          <a:xfrm>
            <a:off x="1512891" y="524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ectangle 867"/>
          <p:cNvSpPr/>
          <p:nvPr userDrawn="1"/>
        </p:nvSpPr>
        <p:spPr>
          <a:xfrm>
            <a:off x="1152891" y="524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ectangle 868"/>
          <p:cNvSpPr/>
          <p:nvPr userDrawn="1"/>
        </p:nvSpPr>
        <p:spPr>
          <a:xfrm>
            <a:off x="792891" y="524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ectangle 869"/>
          <p:cNvSpPr/>
          <p:nvPr userDrawn="1"/>
        </p:nvSpPr>
        <p:spPr>
          <a:xfrm>
            <a:off x="432891"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userDrawn="1"/>
        </p:nvSpPr>
        <p:spPr>
          <a:xfrm>
            <a:off x="72891" y="524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ectangle 821"/>
          <p:cNvSpPr/>
          <p:nvPr userDrawn="1"/>
        </p:nvSpPr>
        <p:spPr>
          <a:xfrm>
            <a:off x="8712341" y="560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822"/>
          <p:cNvSpPr/>
          <p:nvPr userDrawn="1"/>
        </p:nvSpPr>
        <p:spPr>
          <a:xfrm>
            <a:off x="8352341" y="560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ectangle 823"/>
          <p:cNvSpPr/>
          <p:nvPr userDrawn="1"/>
        </p:nvSpPr>
        <p:spPr>
          <a:xfrm>
            <a:off x="7992341" y="560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ectangle 824"/>
          <p:cNvSpPr/>
          <p:nvPr userDrawn="1"/>
        </p:nvSpPr>
        <p:spPr>
          <a:xfrm>
            <a:off x="7632341" y="560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ectangle 825"/>
          <p:cNvSpPr/>
          <p:nvPr userDrawn="1"/>
        </p:nvSpPr>
        <p:spPr>
          <a:xfrm>
            <a:off x="7272341" y="560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p:cNvSpPr/>
          <p:nvPr userDrawn="1"/>
        </p:nvSpPr>
        <p:spPr>
          <a:xfrm>
            <a:off x="6912341" y="560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ectangle 827"/>
          <p:cNvSpPr/>
          <p:nvPr userDrawn="1"/>
        </p:nvSpPr>
        <p:spPr>
          <a:xfrm>
            <a:off x="6552341" y="560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ectangle 828"/>
          <p:cNvSpPr/>
          <p:nvPr userDrawn="1"/>
        </p:nvSpPr>
        <p:spPr>
          <a:xfrm>
            <a:off x="6192341" y="560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ectangle 829"/>
          <p:cNvSpPr/>
          <p:nvPr userDrawn="1"/>
        </p:nvSpPr>
        <p:spPr>
          <a:xfrm>
            <a:off x="5832341" y="560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830"/>
          <p:cNvSpPr/>
          <p:nvPr userDrawn="1"/>
        </p:nvSpPr>
        <p:spPr>
          <a:xfrm>
            <a:off x="5472341" y="560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p:cNvSpPr/>
          <p:nvPr userDrawn="1"/>
        </p:nvSpPr>
        <p:spPr>
          <a:xfrm>
            <a:off x="5112341"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832"/>
          <p:cNvSpPr/>
          <p:nvPr userDrawn="1"/>
        </p:nvSpPr>
        <p:spPr>
          <a:xfrm>
            <a:off x="4752341"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Rectangle 833"/>
          <p:cNvSpPr/>
          <p:nvPr userDrawn="1"/>
        </p:nvSpPr>
        <p:spPr>
          <a:xfrm>
            <a:off x="4392341"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userDrawn="1"/>
        </p:nvSpPr>
        <p:spPr>
          <a:xfrm>
            <a:off x="4032341"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ectangle 835"/>
          <p:cNvSpPr/>
          <p:nvPr userDrawn="1"/>
        </p:nvSpPr>
        <p:spPr>
          <a:xfrm>
            <a:off x="3672341"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ectangle 836"/>
          <p:cNvSpPr/>
          <p:nvPr userDrawn="1"/>
        </p:nvSpPr>
        <p:spPr>
          <a:xfrm>
            <a:off x="3313207"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ectangle 837"/>
          <p:cNvSpPr/>
          <p:nvPr userDrawn="1"/>
        </p:nvSpPr>
        <p:spPr>
          <a:xfrm>
            <a:off x="2953207"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838"/>
          <p:cNvSpPr/>
          <p:nvPr userDrawn="1"/>
        </p:nvSpPr>
        <p:spPr>
          <a:xfrm>
            <a:off x="2593207" y="560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Rectangle 839"/>
          <p:cNvSpPr/>
          <p:nvPr userDrawn="1"/>
        </p:nvSpPr>
        <p:spPr>
          <a:xfrm>
            <a:off x="2233207" y="560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ectangle 840"/>
          <p:cNvSpPr/>
          <p:nvPr userDrawn="1"/>
        </p:nvSpPr>
        <p:spPr>
          <a:xfrm>
            <a:off x="1873207"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ectangle 841"/>
          <p:cNvSpPr/>
          <p:nvPr userDrawn="1"/>
        </p:nvSpPr>
        <p:spPr>
          <a:xfrm>
            <a:off x="1513207" y="560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p:cNvSpPr/>
          <p:nvPr userDrawn="1"/>
        </p:nvSpPr>
        <p:spPr>
          <a:xfrm>
            <a:off x="1153207" y="560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ectangle 843"/>
          <p:cNvSpPr/>
          <p:nvPr userDrawn="1"/>
        </p:nvSpPr>
        <p:spPr>
          <a:xfrm>
            <a:off x="793207" y="560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ectangle 844"/>
          <p:cNvSpPr/>
          <p:nvPr userDrawn="1"/>
        </p:nvSpPr>
        <p:spPr>
          <a:xfrm>
            <a:off x="433207"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ectangle 845"/>
          <p:cNvSpPr/>
          <p:nvPr userDrawn="1"/>
        </p:nvSpPr>
        <p:spPr>
          <a:xfrm>
            <a:off x="73207" y="560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ectangle 796"/>
          <p:cNvSpPr/>
          <p:nvPr userDrawn="1"/>
        </p:nvSpPr>
        <p:spPr>
          <a:xfrm>
            <a:off x="8710793" y="596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Rectangle 797"/>
          <p:cNvSpPr/>
          <p:nvPr userDrawn="1"/>
        </p:nvSpPr>
        <p:spPr>
          <a:xfrm>
            <a:off x="8350793" y="596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ectangle 798"/>
          <p:cNvSpPr/>
          <p:nvPr userDrawn="1"/>
        </p:nvSpPr>
        <p:spPr>
          <a:xfrm>
            <a:off x="7990793" y="596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ectangle 799"/>
          <p:cNvSpPr/>
          <p:nvPr userDrawn="1"/>
        </p:nvSpPr>
        <p:spPr>
          <a:xfrm>
            <a:off x="7630793" y="596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ectangle 800"/>
          <p:cNvSpPr/>
          <p:nvPr userDrawn="1"/>
        </p:nvSpPr>
        <p:spPr>
          <a:xfrm>
            <a:off x="7270793" y="596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ectangle 801"/>
          <p:cNvSpPr/>
          <p:nvPr userDrawn="1"/>
        </p:nvSpPr>
        <p:spPr>
          <a:xfrm>
            <a:off x="6910793" y="596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ectangle 802"/>
          <p:cNvSpPr/>
          <p:nvPr userDrawn="1"/>
        </p:nvSpPr>
        <p:spPr>
          <a:xfrm>
            <a:off x="6550793" y="596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Rectangle 803"/>
          <p:cNvSpPr/>
          <p:nvPr userDrawn="1"/>
        </p:nvSpPr>
        <p:spPr>
          <a:xfrm>
            <a:off x="6190793" y="596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ectangle 804"/>
          <p:cNvSpPr/>
          <p:nvPr userDrawn="1"/>
        </p:nvSpPr>
        <p:spPr>
          <a:xfrm>
            <a:off x="5830793" y="596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ectangle 805"/>
          <p:cNvSpPr/>
          <p:nvPr userDrawn="1"/>
        </p:nvSpPr>
        <p:spPr>
          <a:xfrm>
            <a:off x="5470793" y="596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ectangle 806"/>
          <p:cNvSpPr/>
          <p:nvPr userDrawn="1"/>
        </p:nvSpPr>
        <p:spPr>
          <a:xfrm>
            <a:off x="5110793"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ectangle 807"/>
          <p:cNvSpPr/>
          <p:nvPr userDrawn="1"/>
        </p:nvSpPr>
        <p:spPr>
          <a:xfrm>
            <a:off x="4750793"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ectangle 808"/>
          <p:cNvSpPr/>
          <p:nvPr userDrawn="1"/>
        </p:nvSpPr>
        <p:spPr>
          <a:xfrm>
            <a:off x="4390793"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ectangle 809"/>
          <p:cNvSpPr/>
          <p:nvPr userDrawn="1"/>
        </p:nvSpPr>
        <p:spPr>
          <a:xfrm>
            <a:off x="4030793"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userDrawn="1"/>
        </p:nvSpPr>
        <p:spPr>
          <a:xfrm>
            <a:off x="3670793"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ectangle 811"/>
          <p:cNvSpPr/>
          <p:nvPr userDrawn="1"/>
        </p:nvSpPr>
        <p:spPr>
          <a:xfrm>
            <a:off x="3311659"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ectangle 812"/>
          <p:cNvSpPr/>
          <p:nvPr userDrawn="1"/>
        </p:nvSpPr>
        <p:spPr>
          <a:xfrm>
            <a:off x="2951659"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ectangle 813"/>
          <p:cNvSpPr/>
          <p:nvPr userDrawn="1"/>
        </p:nvSpPr>
        <p:spPr>
          <a:xfrm>
            <a:off x="2591659" y="596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814"/>
          <p:cNvSpPr/>
          <p:nvPr userDrawn="1"/>
        </p:nvSpPr>
        <p:spPr>
          <a:xfrm>
            <a:off x="2231659" y="596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ectangle 815"/>
          <p:cNvSpPr/>
          <p:nvPr userDrawn="1"/>
        </p:nvSpPr>
        <p:spPr>
          <a:xfrm>
            <a:off x="1871659"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ectangle 816"/>
          <p:cNvSpPr/>
          <p:nvPr userDrawn="1"/>
        </p:nvSpPr>
        <p:spPr>
          <a:xfrm>
            <a:off x="1511659" y="596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ectangle 817"/>
          <p:cNvSpPr/>
          <p:nvPr userDrawn="1"/>
        </p:nvSpPr>
        <p:spPr>
          <a:xfrm>
            <a:off x="1151659" y="596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ectangle 818"/>
          <p:cNvSpPr/>
          <p:nvPr userDrawn="1"/>
        </p:nvSpPr>
        <p:spPr>
          <a:xfrm>
            <a:off x="791659" y="596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819"/>
          <p:cNvSpPr/>
          <p:nvPr userDrawn="1"/>
        </p:nvSpPr>
        <p:spPr>
          <a:xfrm>
            <a:off x="431659"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820"/>
          <p:cNvSpPr/>
          <p:nvPr userDrawn="1"/>
        </p:nvSpPr>
        <p:spPr>
          <a:xfrm>
            <a:off x="71659" y="596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ectangle 771"/>
          <p:cNvSpPr/>
          <p:nvPr userDrawn="1"/>
        </p:nvSpPr>
        <p:spPr>
          <a:xfrm>
            <a:off x="8712341" y="632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ectangle 772"/>
          <p:cNvSpPr/>
          <p:nvPr userDrawn="1"/>
        </p:nvSpPr>
        <p:spPr>
          <a:xfrm>
            <a:off x="8352341" y="632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ectangle 773"/>
          <p:cNvSpPr/>
          <p:nvPr userDrawn="1"/>
        </p:nvSpPr>
        <p:spPr>
          <a:xfrm>
            <a:off x="7992341" y="632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ectangle 774"/>
          <p:cNvSpPr/>
          <p:nvPr userDrawn="1"/>
        </p:nvSpPr>
        <p:spPr>
          <a:xfrm>
            <a:off x="7632341" y="632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ectangle 775"/>
          <p:cNvSpPr/>
          <p:nvPr userDrawn="1"/>
        </p:nvSpPr>
        <p:spPr>
          <a:xfrm>
            <a:off x="7272341" y="632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ectangle 776"/>
          <p:cNvSpPr/>
          <p:nvPr userDrawn="1"/>
        </p:nvSpPr>
        <p:spPr>
          <a:xfrm>
            <a:off x="6912341" y="63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ectangle 777"/>
          <p:cNvSpPr/>
          <p:nvPr userDrawn="1"/>
        </p:nvSpPr>
        <p:spPr>
          <a:xfrm>
            <a:off x="6552341" y="632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ectangle 778"/>
          <p:cNvSpPr/>
          <p:nvPr userDrawn="1"/>
        </p:nvSpPr>
        <p:spPr>
          <a:xfrm>
            <a:off x="6192341" y="632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ectangle 779"/>
          <p:cNvSpPr/>
          <p:nvPr userDrawn="1"/>
        </p:nvSpPr>
        <p:spPr>
          <a:xfrm>
            <a:off x="5832341" y="6328359"/>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userDrawn="1"/>
        </p:nvSpPr>
        <p:spPr>
          <a:xfrm>
            <a:off x="5472341" y="63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ectangle 781"/>
          <p:cNvSpPr/>
          <p:nvPr userDrawn="1"/>
        </p:nvSpPr>
        <p:spPr>
          <a:xfrm>
            <a:off x="5112341"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ectangle 782"/>
          <p:cNvSpPr/>
          <p:nvPr userDrawn="1"/>
        </p:nvSpPr>
        <p:spPr>
          <a:xfrm>
            <a:off x="4752341"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ectangle 783"/>
          <p:cNvSpPr/>
          <p:nvPr userDrawn="1"/>
        </p:nvSpPr>
        <p:spPr>
          <a:xfrm>
            <a:off x="4392341"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ectangle 784"/>
          <p:cNvSpPr/>
          <p:nvPr userDrawn="1"/>
        </p:nvSpPr>
        <p:spPr>
          <a:xfrm>
            <a:off x="4032341"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ectangle 785"/>
          <p:cNvSpPr/>
          <p:nvPr userDrawn="1"/>
        </p:nvSpPr>
        <p:spPr>
          <a:xfrm>
            <a:off x="3672341"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Rectangle 786"/>
          <p:cNvSpPr/>
          <p:nvPr userDrawn="1"/>
        </p:nvSpPr>
        <p:spPr>
          <a:xfrm>
            <a:off x="3313207"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Rectangle 787"/>
          <p:cNvSpPr/>
          <p:nvPr userDrawn="1"/>
        </p:nvSpPr>
        <p:spPr>
          <a:xfrm>
            <a:off x="2953207"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ectangle 788"/>
          <p:cNvSpPr/>
          <p:nvPr userDrawn="1"/>
        </p:nvSpPr>
        <p:spPr>
          <a:xfrm>
            <a:off x="2593207" y="63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ectangle 789"/>
          <p:cNvSpPr/>
          <p:nvPr userDrawn="1"/>
        </p:nvSpPr>
        <p:spPr>
          <a:xfrm>
            <a:off x="2233207" y="63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ectangle 790"/>
          <p:cNvSpPr/>
          <p:nvPr userDrawn="1"/>
        </p:nvSpPr>
        <p:spPr>
          <a:xfrm>
            <a:off x="1873207"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Rectangle 791"/>
          <p:cNvSpPr/>
          <p:nvPr userDrawn="1"/>
        </p:nvSpPr>
        <p:spPr>
          <a:xfrm>
            <a:off x="1513207" y="63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Rectangle 792"/>
          <p:cNvSpPr/>
          <p:nvPr userDrawn="1"/>
        </p:nvSpPr>
        <p:spPr>
          <a:xfrm>
            <a:off x="1153207" y="63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ectangle 793"/>
          <p:cNvSpPr/>
          <p:nvPr userDrawn="1"/>
        </p:nvSpPr>
        <p:spPr>
          <a:xfrm>
            <a:off x="793207" y="6327735"/>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ectangle 794"/>
          <p:cNvSpPr/>
          <p:nvPr userDrawn="1"/>
        </p:nvSpPr>
        <p:spPr>
          <a:xfrm>
            <a:off x="433207"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795"/>
          <p:cNvSpPr/>
          <p:nvPr userDrawn="1"/>
        </p:nvSpPr>
        <p:spPr>
          <a:xfrm>
            <a:off x="73207" y="6328686"/>
            <a:ext cx="360000" cy="360000"/>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1" name="Straight Connector 770"/>
          <p:cNvCxnSpPr>
            <a:stCxn id="903" idx="3"/>
          </p:cNvCxnSpPr>
          <p:nvPr userDrawn="1"/>
        </p:nvCxnSpPr>
        <p:spPr>
          <a:xfrm>
            <a:off x="6912332" y="4707408"/>
            <a:ext cx="9" cy="2173660"/>
          </a:xfrm>
          <a:prstGeom prst="line">
            <a:avLst/>
          </a:prstGeom>
          <a:ln w="3175">
            <a:noFill/>
          </a:ln>
        </p:spPr>
        <p:style>
          <a:lnRef idx="1">
            <a:schemeClr val="accent1"/>
          </a:lnRef>
          <a:fillRef idx="0">
            <a:schemeClr val="accent1"/>
          </a:fillRef>
          <a:effectRef idx="0">
            <a:schemeClr val="accent1"/>
          </a:effectRef>
          <a:fontRef idx="minor">
            <a:schemeClr val="tx1"/>
          </a:fontRef>
        </p:style>
      </p:cxnSp>
      <p:sp>
        <p:nvSpPr>
          <p:cNvPr id="3" name="Text Placeholder 2" hidden="1"/>
          <p:cNvSpPr>
            <a:spLocks noGrp="1"/>
          </p:cNvSpPr>
          <p:nvPr>
            <p:ph type="body" sz="quarter" idx="10" hasCustomPrompt="1"/>
          </p:nvPr>
        </p:nvSpPr>
        <p:spPr>
          <a:xfrm>
            <a:off x="1402592" y="1777585"/>
            <a:ext cx="6472238" cy="1082996"/>
          </a:xfrm>
        </p:spPr>
        <p:txBody>
          <a:bodyPr>
            <a:normAutofit/>
          </a:bodyPr>
          <a:lstStyle>
            <a:lvl1pPr marL="0" indent="0" algn="ctr">
              <a:buNone/>
              <a:defRPr sz="4400" b="1">
                <a:latin typeface="+mn-lt"/>
                <a:cs typeface="2  Mitra_2 (MRT)" pitchFamily="2" charset="-78"/>
              </a:defRPr>
            </a:lvl1pPr>
          </a:lstStyle>
          <a:p>
            <a:pPr lvl="0"/>
            <a:r>
              <a:rPr lang="en-US" smtClean="0">
                <a:latin typeface="+mj-lt"/>
                <a:cs typeface="2  Mitra_2 (MRT)" pitchFamily="2" charset="-78"/>
              </a:rPr>
              <a:t>KHAMENEI.IR</a:t>
            </a:r>
            <a:endParaRPr lang="en-US"/>
          </a:p>
        </p:txBody>
      </p:sp>
    </p:spTree>
    <p:extLst>
      <p:ext uri="{BB962C8B-B14F-4D97-AF65-F5344CB8AC3E}">
        <p14:creationId xmlns:p14="http://schemas.microsoft.com/office/powerpoint/2010/main" val="13639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5E-6 -3.58927E-6 L 2.5E-6 0.1235 " pathEditMode="relative" rAng="0" ptsTypes="AA">
                                      <p:cBhvr>
                                        <p:cTn id="6" dur="5000" fill="hold"/>
                                        <p:tgtEl>
                                          <p:spTgt spid="3">
                                            <p:txEl>
                                              <p:pRg st="0" end="0"/>
                                            </p:txEl>
                                          </p:spTgt>
                                        </p:tgtEl>
                                        <p:attrNameLst>
                                          <p:attrName>ppt_x</p:attrName>
                                          <p:attrName>ppt_y</p:attrName>
                                        </p:attrNameLst>
                                      </p:cBhvr>
                                      <p:rCtr x="0" y="61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path" presetSubtype="0" accel="50000" decel="50000" fill="hold" nodeType="withEffect">
                  <p:stCondLst>
                    <p:cond delay="0"/>
                  </p:stCondLst>
                  <p:childTnLst>
                    <p:animMotion origin="layout" path="M 2.5E-6 -3.58927E-6 L 2.5E-6 0.1235 " pathEditMode="relative" rAng="0" ptsTypes="AA">
                      <p:cBhvr>
                        <p:cTn dur="5000" fill="hold"/>
                        <p:tgtEl>
                          <p:spTgt spid="3"/>
                        </p:tgtEl>
                        <p:attrNameLst>
                          <p:attrName>ppt_x</p:attrName>
                          <p:attrName>ppt_y</p:attrName>
                        </p:attrNameLst>
                      </p:cBhvr>
                      <p:rCtr x="0" y="6175"/>
                    </p:animMotion>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7" name="Rectangle 1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488148"/>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pic>
        <p:nvPicPr>
          <p:cNvPr id="18" name="Picture 44" hidden="1">
            <a:hlinkClick r:id="rId2"/>
          </p:cNvPr>
          <p:cNvPicPr>
            <a:picLocks noChangeAspect="1" noChangeArrowheads="1"/>
          </p:cNvPicPr>
          <p:nvPr/>
        </p:nvPicPr>
        <p:blipFill>
          <a:blip r:embed="rId3" cstate="print"/>
          <a:srcRect/>
          <a:stretch>
            <a:fillRect/>
          </a:stretch>
        </p:blipFill>
        <p:spPr bwMode="auto">
          <a:xfrm>
            <a:off x="1861460" y="2135131"/>
            <a:ext cx="5421078" cy="1258514"/>
          </a:xfrm>
          <a:prstGeom prst="rect">
            <a:avLst/>
          </a:prstGeom>
          <a:noFill/>
          <a:ln w="9525">
            <a:noFill/>
            <a:miter lim="800000"/>
            <a:headEnd/>
            <a:tailEnd/>
          </a:ln>
          <a:effectLst/>
        </p:spPr>
      </p:pic>
      <p:sp>
        <p:nvSpPr>
          <p:cNvPr id="19" name="Rounded Rectangle 18">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6" name="Rectangle 5"/>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userDrawn="1"/>
        </p:nvSpPr>
        <p:spPr>
          <a:xfrm>
            <a:off x="8717740" y="0"/>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userDrawn="1"/>
        </p:nvSpPr>
        <p:spPr>
          <a:xfrm>
            <a:off x="8357740" y="0"/>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userDrawn="1"/>
        </p:nvSpPr>
        <p:spPr>
          <a:xfrm>
            <a:off x="7997740" y="0"/>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userDrawn="1"/>
        </p:nvSpPr>
        <p:spPr>
          <a:xfrm>
            <a:off x="7637740" y="0"/>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userDrawn="1"/>
        </p:nvSpPr>
        <p:spPr>
          <a:xfrm>
            <a:off x="7277740" y="0"/>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userDrawn="1"/>
        </p:nvSpPr>
        <p:spPr>
          <a:xfrm>
            <a:off x="6917740" y="-624"/>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userDrawn="1"/>
        </p:nvSpPr>
        <p:spPr>
          <a:xfrm>
            <a:off x="6557740" y="0"/>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userDrawn="1"/>
        </p:nvSpPr>
        <p:spPr>
          <a:xfrm>
            <a:off x="6197740" y="0"/>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userDrawn="1"/>
        </p:nvSpPr>
        <p:spPr>
          <a:xfrm>
            <a:off x="5837740" y="0"/>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userDrawn="1"/>
        </p:nvSpPr>
        <p:spPr>
          <a:xfrm>
            <a:off x="5477740" y="-624"/>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userDrawn="1"/>
        </p:nvSpPr>
        <p:spPr>
          <a:xfrm>
            <a:off x="5117740"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userDrawn="1"/>
        </p:nvSpPr>
        <p:spPr>
          <a:xfrm>
            <a:off x="4757740"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userDrawn="1"/>
        </p:nvSpPr>
        <p:spPr>
          <a:xfrm>
            <a:off x="4397740"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userDrawn="1"/>
        </p:nvSpPr>
        <p:spPr>
          <a:xfrm>
            <a:off x="4037740"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userDrawn="1"/>
        </p:nvSpPr>
        <p:spPr>
          <a:xfrm>
            <a:off x="3677740"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userDrawn="1"/>
        </p:nvSpPr>
        <p:spPr>
          <a:xfrm>
            <a:off x="3318606"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userDrawn="1"/>
        </p:nvSpPr>
        <p:spPr>
          <a:xfrm>
            <a:off x="2958606"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userDrawn="1"/>
        </p:nvSpPr>
        <p:spPr>
          <a:xfrm>
            <a:off x="2598606" y="-624"/>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userDrawn="1"/>
        </p:nvSpPr>
        <p:spPr>
          <a:xfrm>
            <a:off x="2238606" y="-624"/>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userDrawn="1"/>
        </p:nvSpPr>
        <p:spPr>
          <a:xfrm>
            <a:off x="1878606"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userDrawn="1"/>
        </p:nvSpPr>
        <p:spPr>
          <a:xfrm>
            <a:off x="1518606" y="-624"/>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userDrawn="1"/>
        </p:nvSpPr>
        <p:spPr>
          <a:xfrm>
            <a:off x="1158606" y="-624"/>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userDrawn="1"/>
        </p:nvSpPr>
        <p:spPr>
          <a:xfrm>
            <a:off x="798606" y="-624"/>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userDrawn="1"/>
        </p:nvSpPr>
        <p:spPr>
          <a:xfrm>
            <a:off x="438606"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userDrawn="1"/>
        </p:nvSpPr>
        <p:spPr>
          <a:xfrm>
            <a:off x="78606" y="327"/>
            <a:ext cx="360000" cy="360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62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952500"/>
            <a:ext cx="7772400" cy="1362075"/>
          </a:xfrm>
        </p:spPr>
        <p:txBody>
          <a:bodyPr anchor="b" anchorCtr="0">
            <a:normAutofit/>
          </a:bodyPr>
          <a:lstStyle>
            <a:lvl1pPr algn="r">
              <a:buNone/>
              <a:defRPr sz="2800" b="0" cap="none"/>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22313" y="2547938"/>
            <a:ext cx="7772400" cy="737046"/>
          </a:xfrm>
        </p:spPr>
        <p:txBody>
          <a:bodyPr anchor="t" anchorCtr="0">
            <a:normAutofit/>
          </a:bodyPr>
          <a:lstStyle>
            <a:lvl1pPr marL="0" indent="0" algn="l">
              <a:buNone/>
              <a:defRPr sz="2000">
                <a:solidFill>
                  <a:schemeClr val="accent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EFF05B-E7AD-43BE-B06F-7ADC44637262}" type="datetimeFigureOut">
              <a:rPr lang="fa-IR" smtClean="0"/>
              <a:pPr/>
              <a:t>12/17/1436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3" y="2376830"/>
            <a:ext cx="9009272"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5"/>
            <a:ext cx="9009538" cy="45719"/>
          </a:xfrm>
          <a:prstGeom prst="rect">
            <a:avLst/>
          </a:prstGeom>
          <a:solidFill>
            <a:schemeClr val="accent1">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0378" cy="45720"/>
          </a:xfrm>
          <a:prstGeom prst="rect">
            <a:avLst/>
          </a:prstGeom>
          <a:solidFill>
            <a:schemeClr val="accent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ounded Rectangle 13">
            <a:hlinkClick r:id="" action="ppaction://noaction"/>
          </p:cNvPr>
          <p:cNvSpPr/>
          <p:nvPr/>
        </p:nvSpPr>
        <p:spPr>
          <a:xfrm>
            <a:off x="1871800" y="6399328"/>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897646" y="6399328"/>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393540" y="6381328"/>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Tree>
    <p:extLst>
      <p:ext uri="{BB962C8B-B14F-4D97-AF65-F5344CB8AC3E}">
        <p14:creationId xmlns:p14="http://schemas.microsoft.com/office/powerpoint/2010/main" val="5815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EFF05B-E7AD-43BE-B06F-7ADC44637262}" type="datetimeFigureOut">
              <a:rPr lang="fa-IR" smtClean="0"/>
              <a:pPr/>
              <a:t>12/17/1436</a:t>
            </a:fld>
            <a:endParaRPr lang="fa-IR"/>
          </a:p>
        </p:txBody>
      </p:sp>
      <p:sp>
        <p:nvSpPr>
          <p:cNvPr id="4" name="Footer Placeholder 3"/>
          <p:cNvSpPr>
            <a:spLocks noGrp="1"/>
          </p:cNvSpPr>
          <p:nvPr>
            <p:ph type="ftr" sz="quarter" idx="11"/>
          </p:nvPr>
        </p:nvSpPr>
        <p:spPr/>
        <p:txBody>
          <a:bodyPr/>
          <a:lstStyle/>
          <a:p>
            <a:endParaRPr lang="fa-IR"/>
          </a:p>
        </p:txBody>
      </p:sp>
      <p:sp>
        <p:nvSpPr>
          <p:cNvPr id="6" name="Content Placeholder 7"/>
          <p:cNvSpPr>
            <a:spLocks noGrp="1"/>
          </p:cNvSpPr>
          <p:nvPr>
            <p:ph sz="quarter" idx="1" hasCustomPrompt="1"/>
          </p:nvPr>
        </p:nvSpPr>
        <p:spPr>
          <a:xfrm>
            <a:off x="685800" y="1484784"/>
            <a:ext cx="7772400" cy="4535016"/>
          </a:xfrm>
        </p:spPr>
        <p:txBody>
          <a:bodyPr vert="horz"/>
          <a:lstStyle>
            <a:lvl1pPr>
              <a:lnSpc>
                <a:spcPct val="150000"/>
              </a:lnSpc>
              <a:defRPr sz="2800" b="0" cap="none" spc="0">
                <a:ln>
                  <a:noFill/>
                </a:ln>
                <a:solidFill>
                  <a:schemeClr val="tx2"/>
                </a:solidFill>
                <a:effectLst/>
                <a:cs typeface="+mn-cs"/>
              </a:defRPr>
            </a:lvl1pPr>
            <a:lvl2pPr marL="320040" indent="0" algn="r">
              <a:buNone/>
              <a:tabLst>
                <a:tab pos="5111750" algn="r"/>
              </a:tabLst>
              <a:defRPr sz="2000">
                <a:solidFill>
                  <a:schemeClr val="accent1"/>
                </a:solidFill>
                <a:cs typeface="+mn-cs"/>
              </a:defRPr>
            </a:lvl2pPr>
            <a:lvl3pPr>
              <a:defRPr>
                <a:solidFill>
                  <a:schemeClr val="accent1"/>
                </a:solidFill>
                <a:cs typeface="+mn-cs"/>
              </a:defRPr>
            </a:lvl3pPr>
            <a:lvl4pPr>
              <a:defRPr>
                <a:solidFill>
                  <a:schemeClr val="accent1"/>
                </a:solidFill>
                <a:cs typeface="+mn-cs"/>
              </a:defRPr>
            </a:lvl4pPr>
            <a:lvl5pPr>
              <a:defRPr>
                <a:solidFill>
                  <a:schemeClr val="accent1"/>
                </a:solidFill>
                <a:cs typeface="+mn-cs"/>
              </a:defRPr>
            </a:lvl5pPr>
          </a:lstStyle>
          <a:p>
            <a:pPr lvl="0" eaLnBrk="1" latinLnBrk="0" hangingPunct="1"/>
            <a:r>
              <a:rPr lang="fa-IR" dirty="0" smtClean="0"/>
              <a:t>سطح اول فهرست</a:t>
            </a:r>
            <a:endParaRPr lang="en-US" dirty="0" smtClean="0"/>
          </a:p>
          <a:p>
            <a:pPr lvl="1" eaLnBrk="1" latinLnBrk="0" hangingPunct="1"/>
            <a:r>
              <a:rPr lang="fa-IR" dirty="0" smtClean="0"/>
              <a:t>سطح دوم فهرست</a:t>
            </a:r>
            <a:endParaRPr lang="en-US" dirty="0" smtClean="0"/>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5" name="Rectangle 14"/>
          <p:cNvSpPr/>
          <p:nvPr/>
        </p:nvSpPr>
        <p:spPr>
          <a:xfrm>
            <a:off x="1805" y="857920"/>
            <a:ext cx="9144000" cy="72008"/>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a:hlinkClick r:id="" action="ppaction://hlinkshowjump?jump=endshow"/>
          </p:cNvPr>
          <p:cNvSpPr/>
          <p:nvPr/>
        </p:nvSpPr>
        <p:spPr>
          <a:xfrm>
            <a:off x="107504" y="6136184"/>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7" name="Rectangle 1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 name="Rounded Rectangle 11">
            <a:hlinkClick r:id="" action="ppaction://noaction"/>
          </p:cNvPr>
          <p:cNvSpPr/>
          <p:nvPr/>
        </p:nvSpPr>
        <p:spPr>
          <a:xfrm>
            <a:off x="3525688" y="6154184"/>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6" name="Slide Number Placeholder 5"/>
          <p:cNvSpPr txBox="1">
            <a:spLocks/>
          </p:cNvSpPr>
          <p:nvPr/>
        </p:nvSpPr>
        <p:spPr>
          <a:xfrm>
            <a:off x="54000" y="6454800"/>
            <a:ext cx="457200" cy="403200"/>
          </a:xfrm>
          <a:prstGeom prst="rect">
            <a:avLst/>
          </a:prstGeom>
          <a:solidFill>
            <a:schemeClr val="accent1">
              <a:lumMod val="75000"/>
            </a:schemeClr>
          </a:solidFill>
        </p:spPr>
        <p:txBody>
          <a:bodyPr wrap="none" lIns="0" tIns="0" rIns="0" bIns="0" anchor="ctr" anchorCtr="1">
            <a:noAutofit/>
          </a:bodyPr>
          <a:lstStyle>
            <a:defPPr>
              <a:defRPr lang="fa-IR"/>
            </a:defPPr>
            <a:lvl1pPr marL="0" algn="ctr" defTabSz="914400" rtl="1" eaLnBrk="1" latinLnBrk="0" hangingPunct="1">
              <a:defRPr kumimoji="0" sz="1400" kern="1200">
                <a:solidFill>
                  <a:srgbClr val="FFFFFF"/>
                </a:solidFill>
                <a:latin typeface="+mj-lt"/>
                <a:ea typeface="+mj-ea"/>
                <a:cs typeface="+mj-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5E9510F5-C48B-49F7-9228-EA773E6F3292}" type="slidenum">
              <a:rPr lang="fa-IR" smtClean="0"/>
              <a:pPr/>
              <a:t>‹#›</a:t>
            </a:fld>
            <a:endParaRPr lang="fa-IR"/>
          </a:p>
        </p:txBody>
      </p:sp>
      <p:pic>
        <p:nvPicPr>
          <p:cNvPr id="18" name="Picture 44">
            <a:hlinkClick r:id="rId2"/>
          </p:cNvPr>
          <p:cNvPicPr>
            <a:picLocks noChangeAspect="1" noChangeArrowheads="1"/>
          </p:cNvPicPr>
          <p:nvPr/>
        </p:nvPicPr>
        <p:blipFill>
          <a:blip r:embed="rId3" cstate="print"/>
          <a:srcRect/>
          <a:stretch>
            <a:fillRect/>
          </a:stretch>
        </p:blipFill>
        <p:spPr bwMode="auto">
          <a:xfrm>
            <a:off x="7956376" y="6339886"/>
            <a:ext cx="977882" cy="225716"/>
          </a:xfrm>
          <a:prstGeom prst="rect">
            <a:avLst/>
          </a:prstGeom>
          <a:noFill/>
          <a:ln w="9525">
            <a:noFill/>
            <a:miter lim="800000"/>
            <a:headEnd/>
            <a:tailEnd/>
          </a:ln>
          <a:effectLst/>
        </p:spPr>
      </p:pic>
      <p:sp>
        <p:nvSpPr>
          <p:cNvPr id="19" name="Rounded Rectangle 18">
            <a:hlinkClick r:id="" action="ppaction://noaction"/>
          </p:cNvPr>
          <p:cNvSpPr/>
          <p:nvPr userDrawn="1"/>
        </p:nvSpPr>
        <p:spPr>
          <a:xfrm>
            <a:off x="611610"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20" name="Rounded Rectangle 19">
            <a:hlinkClick r:id="" action="ppaction://hlinkshowjump?jump=lastslideviewed"/>
          </p:cNvPr>
          <p:cNvSpPr/>
          <p:nvPr userDrawn="1"/>
        </p:nvSpPr>
        <p:spPr>
          <a:xfrm>
            <a:off x="1583668"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1" name="Rounded Rectangle 20">
            <a:hlinkClick r:id="" action="ppaction://hlinkshowjump?jump=previousslide"/>
          </p:cNvPr>
          <p:cNvSpPr/>
          <p:nvPr userDrawn="1"/>
        </p:nvSpPr>
        <p:spPr>
          <a:xfrm>
            <a:off x="2555776"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Tree>
    <p:extLst>
      <p:ext uri="{BB962C8B-B14F-4D97-AF65-F5344CB8AC3E}">
        <p14:creationId xmlns:p14="http://schemas.microsoft.com/office/powerpoint/2010/main" val="260790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List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EFF05B-E7AD-43BE-B06F-7ADC44637262}" type="datetimeFigureOut">
              <a:rPr lang="fa-IR" smtClean="0"/>
              <a:pPr/>
              <a:t>12/17/1436</a:t>
            </a:fld>
            <a:endParaRPr lang="fa-IR"/>
          </a:p>
        </p:txBody>
      </p:sp>
      <p:sp>
        <p:nvSpPr>
          <p:cNvPr id="4" name="Footer Placeholder 3"/>
          <p:cNvSpPr>
            <a:spLocks noGrp="1"/>
          </p:cNvSpPr>
          <p:nvPr>
            <p:ph type="ftr" sz="quarter" idx="11"/>
          </p:nvPr>
        </p:nvSpPr>
        <p:spPr/>
        <p:txBody>
          <a:bodyPr/>
          <a:lstStyle/>
          <a:p>
            <a:endParaRPr lang="fa-IR"/>
          </a:p>
        </p:txBody>
      </p:sp>
      <p:sp>
        <p:nvSpPr>
          <p:cNvPr id="6" name="Content Placeholder 7"/>
          <p:cNvSpPr>
            <a:spLocks noGrp="1"/>
          </p:cNvSpPr>
          <p:nvPr>
            <p:ph sz="quarter" idx="1" hasCustomPrompt="1"/>
          </p:nvPr>
        </p:nvSpPr>
        <p:spPr>
          <a:xfrm>
            <a:off x="685800" y="1484784"/>
            <a:ext cx="7772400" cy="4535016"/>
          </a:xfrm>
        </p:spPr>
        <p:txBody>
          <a:bodyPr vert="horz"/>
          <a:lstStyle>
            <a:lvl1pPr>
              <a:lnSpc>
                <a:spcPct val="100000"/>
              </a:lnSpc>
              <a:spcBef>
                <a:spcPts val="0"/>
              </a:spcBef>
              <a:spcAft>
                <a:spcPts val="1800"/>
              </a:spcAft>
              <a:defRPr sz="1800" b="0" cap="none" spc="0">
                <a:ln>
                  <a:noFill/>
                </a:ln>
                <a:solidFill>
                  <a:schemeClr val="tx2"/>
                </a:solidFill>
                <a:effectLst/>
                <a:cs typeface="+mn-cs"/>
              </a:defRPr>
            </a:lvl1pPr>
            <a:lvl2pPr marL="320040" indent="0" algn="r">
              <a:lnSpc>
                <a:spcPct val="100000"/>
              </a:lnSpc>
              <a:buNone/>
              <a:tabLst>
                <a:tab pos="5111750" algn="r"/>
              </a:tabLst>
              <a:defRPr sz="2000" b="0" cap="none" spc="0">
                <a:ln>
                  <a:noFill/>
                </a:ln>
                <a:solidFill>
                  <a:schemeClr val="tx2"/>
                </a:solidFill>
                <a:effectLst/>
                <a:cs typeface="+mn-cs"/>
              </a:defRPr>
            </a:lvl2pPr>
            <a:lvl3pPr>
              <a:lnSpc>
                <a:spcPct val="100000"/>
              </a:lnSpc>
              <a:defRPr b="0" cap="none" spc="0">
                <a:ln>
                  <a:noFill/>
                </a:ln>
                <a:solidFill>
                  <a:schemeClr val="tx2"/>
                </a:solidFill>
                <a:effectLst/>
                <a:cs typeface="+mn-cs"/>
              </a:defRPr>
            </a:lvl3pPr>
            <a:lvl4pPr>
              <a:lnSpc>
                <a:spcPct val="100000"/>
              </a:lnSpc>
              <a:defRPr b="0" cap="none" spc="0">
                <a:ln>
                  <a:noFill/>
                </a:ln>
                <a:solidFill>
                  <a:schemeClr val="tx2"/>
                </a:solidFill>
                <a:effectLst/>
                <a:cs typeface="+mn-cs"/>
              </a:defRPr>
            </a:lvl4pPr>
            <a:lvl5pPr>
              <a:lnSpc>
                <a:spcPct val="100000"/>
              </a:lnSpc>
              <a:defRPr b="0" cap="none" spc="0">
                <a:ln>
                  <a:noFill/>
                </a:ln>
                <a:solidFill>
                  <a:schemeClr val="tx2"/>
                </a:solidFill>
                <a:effectLst/>
                <a:cs typeface="+mn-cs"/>
              </a:defRPr>
            </a:lvl5pPr>
          </a:lstStyle>
          <a:p>
            <a:pPr lvl="0" eaLnBrk="1" latinLnBrk="0" hangingPunct="1"/>
            <a:r>
              <a:rPr lang="fa-IR" smtClean="0"/>
              <a:t>سطح اول فهرست</a:t>
            </a:r>
            <a:endParaRPr lang="en-US" smtClean="0"/>
          </a:p>
          <a:p>
            <a:pPr lvl="1" eaLnBrk="1" latinLnBrk="0" hangingPunct="1"/>
            <a:r>
              <a:rPr lang="fa-IR" smtClean="0"/>
              <a:t>سطح دوم فهرست</a:t>
            </a:r>
            <a:endParaRPr lang="en-US" smtClean="0"/>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Rectangle 12"/>
          <p:cNvSpPr/>
          <p:nvPr/>
        </p:nvSpPr>
        <p:spPr>
          <a:xfrm>
            <a:off x="1805" y="529256"/>
            <a:ext cx="9144000" cy="595488"/>
          </a:xfrm>
          <a:prstGeom prst="rect">
            <a:avLst/>
          </a:prstGeom>
          <a:solidFill>
            <a:schemeClr val="accent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tle 1"/>
          <p:cNvSpPr>
            <a:spLocks noGrp="1"/>
          </p:cNvSpPr>
          <p:nvPr>
            <p:ph type="title" hasCustomPrompt="1"/>
          </p:nvPr>
        </p:nvSpPr>
        <p:spPr>
          <a:xfrm>
            <a:off x="685800" y="597252"/>
            <a:ext cx="7772400" cy="527492"/>
          </a:xfrm>
        </p:spPr>
        <p:txBody>
          <a:bodyPr>
            <a:noAutofit/>
          </a:bodyPr>
          <a:lstStyle>
            <a:lvl1pPr algn="ctr">
              <a:defRPr sz="2800" u="none">
                <a:solidFill>
                  <a:schemeClr val="accent1">
                    <a:lumMod val="20000"/>
                    <a:lumOff val="80000"/>
                  </a:schemeClr>
                </a:solidFill>
                <a:cs typeface="+mj-cs"/>
              </a:defRPr>
            </a:lvl1pPr>
          </a:lstStyle>
          <a:p>
            <a:r>
              <a:rPr kumimoji="0" lang="fa-IR" smtClean="0"/>
              <a:t>عنوان را تایپ کن</a:t>
            </a:r>
            <a:endParaRPr kumimoji="0" lang="en-US"/>
          </a:p>
        </p:txBody>
      </p:sp>
      <p:sp>
        <p:nvSpPr>
          <p:cNvPr id="23" name="Rectangle 22"/>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ectangle 13"/>
          <p:cNvSpPr/>
          <p:nvPr/>
        </p:nvSpPr>
        <p:spPr>
          <a:xfrm>
            <a:off x="1805" y="476672"/>
            <a:ext cx="9144000" cy="120580"/>
          </a:xfrm>
          <a:prstGeom prst="rect">
            <a:avLst/>
          </a:prstGeom>
          <a:solidFill>
            <a:schemeClr val="accent1">
              <a:lumMod val="20000"/>
              <a:lumOff val="8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a:xfrm>
            <a:off x="1805" y="1124744"/>
            <a:ext cx="9144000" cy="110532"/>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Slide Number Placeholder 5"/>
          <p:cNvSpPr>
            <a:spLocks noGrp="1"/>
          </p:cNvSpPr>
          <p:nvPr>
            <p:ph type="sldNum" sz="quarter" idx="12"/>
          </p:nvPr>
        </p:nvSpPr>
        <p:spPr>
          <a:xfrm>
            <a:off x="54000" y="6454800"/>
            <a:ext cx="457200" cy="403200"/>
          </a:xfrm>
          <a:prstGeom prst="rect">
            <a:avLst/>
          </a:prstGeom>
          <a:solidFill>
            <a:schemeClr val="accent1">
              <a:lumMod val="75000"/>
            </a:schemeClr>
          </a:solidFill>
        </p:spPr>
        <p:txBody>
          <a:bodyPr/>
          <a:lstStyle/>
          <a:p>
            <a:fld id="{0630B3F6-5149-4FE3-B017-DDA3A854D13F}" type="slidenum">
              <a:rPr lang="fa-IR" smtClean="0"/>
              <a:pPr/>
              <a:t>‹#›</a:t>
            </a:fld>
            <a:endParaRPr lang="fa-IR"/>
          </a:p>
        </p:txBody>
      </p:sp>
      <p:sp>
        <p:nvSpPr>
          <p:cNvPr id="17" name="Rounded Rectangle 16">
            <a:hlinkClick r:id="" action="ppaction://noaction"/>
          </p:cNvPr>
          <p:cNvSpPr/>
          <p:nvPr/>
        </p:nvSpPr>
        <p:spPr>
          <a:xfrm>
            <a:off x="3529584"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8" name="Rounded Rectangle 17">
            <a:hlinkClick r:id="" action="ppaction://noaction"/>
          </p:cNvPr>
          <p:cNvSpPr/>
          <p:nvPr/>
        </p:nvSpPr>
        <p:spPr>
          <a:xfrm>
            <a:off x="611610"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22" name="Rounded Rectangle 21">
            <a:hlinkClick r:id="" action="ppaction://hlinkshowjump?jump=endshow"/>
          </p:cNvPr>
          <p:cNvSpPr/>
          <p:nvPr/>
        </p:nvSpPr>
        <p:spPr>
          <a:xfrm>
            <a:off x="107504" y="6136035"/>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pic>
        <p:nvPicPr>
          <p:cNvPr id="24" name="Picture 44">
            <a:hlinkClick r:id="rId2"/>
          </p:cNvPr>
          <p:cNvPicPr>
            <a:picLocks noChangeAspect="1" noChangeArrowheads="1"/>
          </p:cNvPicPr>
          <p:nvPr/>
        </p:nvPicPr>
        <p:blipFill>
          <a:blip r:embed="rId3" cstate="print"/>
          <a:srcRect/>
          <a:stretch>
            <a:fillRect/>
          </a:stretch>
        </p:blipFill>
        <p:spPr bwMode="auto">
          <a:xfrm>
            <a:off x="7956376" y="6339886"/>
            <a:ext cx="977882" cy="225716"/>
          </a:xfrm>
          <a:prstGeom prst="rect">
            <a:avLst/>
          </a:prstGeom>
          <a:noFill/>
          <a:ln w="9525">
            <a:noFill/>
            <a:miter lim="800000"/>
            <a:headEnd/>
            <a:tailEnd/>
          </a:ln>
          <a:effectLst/>
        </p:spPr>
      </p:pic>
      <p:sp>
        <p:nvSpPr>
          <p:cNvPr id="19" name="Rounded Rectangle 18">
            <a:hlinkClick r:id="" action="ppaction://hlinkshowjump?jump=lastslideviewed"/>
          </p:cNvPr>
          <p:cNvSpPr/>
          <p:nvPr/>
        </p:nvSpPr>
        <p:spPr>
          <a:xfrm>
            <a:off x="1583668"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555776"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Tree>
    <p:extLst>
      <p:ext uri="{BB962C8B-B14F-4D97-AF65-F5344CB8AC3E}">
        <p14:creationId xmlns:p14="http://schemas.microsoft.com/office/powerpoint/2010/main" val="307332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B6EFF05B-E7AD-43BE-B06F-7ADC44637262}" type="datetimeFigureOut">
              <a:rPr lang="fa-IR" smtClean="0"/>
              <a:pPr/>
              <a:t>12/17/1436</a:t>
            </a:fld>
            <a:endParaRPr lang="fa-IR"/>
          </a:p>
        </p:txBody>
      </p:sp>
      <p:sp>
        <p:nvSpPr>
          <p:cNvPr id="4" name="Footer Placeholder 3"/>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1500" y="6454800"/>
            <a:ext cx="457200" cy="403200"/>
          </a:xfrm>
          <a:prstGeom prst="rect">
            <a:avLst/>
          </a:prstGeom>
          <a:solidFill>
            <a:schemeClr val="accent1">
              <a:lumMod val="75000"/>
            </a:schemeClr>
          </a:solidFill>
        </p:spPr>
        <p:txBody>
          <a:bodyPr/>
          <a:lstStyle/>
          <a:p>
            <a:fld id="{0630B3F6-5149-4FE3-B017-DDA3A854D13F}"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8" name="Picture 44" hidden="1">
            <a:hlinkClick r:id="rId2"/>
          </p:cNvPr>
          <p:cNvPicPr>
            <a:picLocks noChangeAspect="1" noChangeArrowheads="1"/>
          </p:cNvPicPr>
          <p:nvPr userDrawn="1"/>
        </p:nvPicPr>
        <p:blipFill>
          <a:blip r:embed="rId3" cstate="print"/>
          <a:srcRect/>
          <a:stretch>
            <a:fillRect/>
          </a:stretch>
        </p:blipFill>
        <p:spPr bwMode="auto">
          <a:xfrm>
            <a:off x="2094877" y="2954473"/>
            <a:ext cx="4070930" cy="939657"/>
          </a:xfrm>
          <a:prstGeom prst="rect">
            <a:avLst/>
          </a:prstGeom>
          <a:noFill/>
          <a:ln w="9525">
            <a:noFill/>
            <a:miter lim="800000"/>
            <a:headEnd/>
            <a:tailEnd/>
          </a:ln>
          <a:effectLst/>
        </p:spPr>
      </p:pic>
      <p:sp>
        <p:nvSpPr>
          <p:cNvPr id="3" name="10-Point Star 2" hidden="1"/>
          <p:cNvSpPr/>
          <p:nvPr userDrawn="1"/>
        </p:nvSpPr>
        <p:spPr>
          <a:xfrm>
            <a:off x="2202229" y="3083323"/>
            <a:ext cx="638577" cy="666898"/>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57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300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9/30/2015</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519105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Rectangle 4"/>
          <p:cNvSpPr/>
          <p:nvPr userDrawn="1"/>
        </p:nvSpPr>
        <p:spPr>
          <a:xfrm>
            <a:off x="8947527" y="3978824"/>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729341" y="3975682"/>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736047" y="4035709"/>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501194" y="3985150"/>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436619" y="4057447"/>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287284" y="4006510"/>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856809" y="4087107"/>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028450" y="4026388"/>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hidden="1"/>
          <p:cNvCxnSpPr/>
          <p:nvPr userDrawn="1"/>
        </p:nvCxnSpPr>
        <p:spPr>
          <a:xfrm rot="10800000" flipV="1">
            <a:off x="1" y="4065845"/>
            <a:ext cx="9129951" cy="1552240"/>
          </a:xfrm>
          <a:prstGeom prst="curvedConnector3">
            <a:avLst>
              <a:gd name="adj1" fmla="val 37953"/>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7478875" y="4117281"/>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650516" y="4056562"/>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029920" y="4168583"/>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201561" y="4107864"/>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6624857" y="4266917"/>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6796498" y="4206198"/>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6239084" y="4356572"/>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377035" y="4278672"/>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917100" y="4467025"/>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055051" y="4389125"/>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5566968" y="4619518"/>
            <a:ext cx="198093"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5762555" y="4538823"/>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5402508" y="4812670"/>
            <a:ext cx="266569" cy="172213"/>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5577865" y="4734770"/>
            <a:ext cx="229163" cy="169418"/>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994456" y="5059229"/>
            <a:ext cx="259234" cy="21321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207248" y="4957029"/>
            <a:ext cx="259234" cy="176227"/>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5493720" y="4880619"/>
            <a:ext cx="259234" cy="184960"/>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418380" y="5164009"/>
            <a:ext cx="297639" cy="223646"/>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648810" y="5061809"/>
            <a:ext cx="280001" cy="21063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3727090" y="5300424"/>
            <a:ext cx="374449" cy="26205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038882" y="5177024"/>
            <a:ext cx="352259" cy="24680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997395" y="5352612"/>
            <a:ext cx="451259" cy="303878"/>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3313739" y="5229212"/>
            <a:ext cx="424517" cy="286194"/>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1922055" y="5457602"/>
            <a:ext cx="594906" cy="361169"/>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344510" y="5274725"/>
            <a:ext cx="559651" cy="34015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69905" y="5504551"/>
            <a:ext cx="671716" cy="399574"/>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1269170" y="5304469"/>
            <a:ext cx="582875" cy="35202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302245" y="5339395"/>
            <a:ext cx="582875" cy="35202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6002586" y="4542745"/>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5769517" y="4636191"/>
            <a:ext cx="198093"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6427888" y="4355604"/>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6194611" y="4436299"/>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6923424" y="4249278"/>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7296451" y="4168583"/>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8191671" y="4083273"/>
            <a:ext cx="182424" cy="161391"/>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4774484" y="5177024"/>
            <a:ext cx="297639" cy="223646"/>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5272891" y="5057808"/>
            <a:ext cx="259234" cy="176227"/>
          </a:xfrm>
          <a:prstGeom prst="rect">
            <a:avLst/>
          </a:prstGeom>
          <a:solidFill>
            <a:schemeClr val="bg1">
              <a:lumMod val="75000"/>
            </a:schemeClr>
          </a:solidFill>
          <a:ln>
            <a:solidFill>
              <a:schemeClr val="bg1">
                <a:lumMod val="95000"/>
              </a:schemeClr>
            </a:solid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5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par>
                                <p:cTn id="8" presetID="10" presetClass="entr" presetSubtype="0" fill="hold" nodeType="withEffect">
                                  <p:stCondLst>
                                    <p:cond delay="3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0"/>
                                        <p:tgtEl>
                                          <p:spTgt spid="1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0"/>
                                        <p:tgtEl>
                                          <p:spTgt spid="7"/>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0"/>
                                        <p:tgtEl>
                                          <p:spTgt spid="8"/>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0"/>
                                        <p:tgtEl>
                                          <p:spTgt spid="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0"/>
                                        <p:tgtEl>
                                          <p:spTgt spid="10"/>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0"/>
                                        <p:tgtEl>
                                          <p:spTgt spid="11"/>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0"/>
                                        <p:tgtEl>
                                          <p:spTgt spid="52"/>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0"/>
                                        <p:tgtEl>
                                          <p:spTgt spid="13"/>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0"/>
                                        <p:tgtEl>
                                          <p:spTgt spid="12"/>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0"/>
                                        <p:tgtEl>
                                          <p:spTgt spid="18"/>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0"/>
                                        <p:tgtEl>
                                          <p:spTgt spid="17"/>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0"/>
                                        <p:tgtEl>
                                          <p:spTgt spid="51"/>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0"/>
                                        <p:tgtEl>
                                          <p:spTgt spid="21"/>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0"/>
                                        <p:tgtEl>
                                          <p:spTgt spid="20"/>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0"/>
                                        <p:tgtEl>
                                          <p:spTgt spid="50"/>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0"/>
                                        <p:tgtEl>
                                          <p:spTgt spid="23"/>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0"/>
                                        <p:tgtEl>
                                          <p:spTgt spid="22"/>
                                        </p:tgtEl>
                                      </p:cBhvr>
                                    </p:animEffect>
                                  </p:childTnLst>
                                </p:cTn>
                              </p:par>
                              <p:par>
                                <p:cTn id="59" presetID="10" presetClass="entr" presetSubtype="0" fill="hold" grpId="0" nodeType="withEffect">
                                  <p:stCondLst>
                                    <p:cond delay="5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0"/>
                                        <p:tgtEl>
                                          <p:spTgt spid="48"/>
                                        </p:tgtEl>
                                      </p:cBhvr>
                                    </p:animEffect>
                                  </p:childTnLst>
                                </p:cTn>
                              </p:par>
                              <p:par>
                                <p:cTn id="62" presetID="10" presetClass="entr" presetSubtype="0" fill="hold" grpId="0" nodeType="withEffect">
                                  <p:stCondLst>
                                    <p:cond delay="620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0"/>
                                        <p:tgtEl>
                                          <p:spTgt spid="25"/>
                                        </p:tgtEl>
                                      </p:cBhvr>
                                    </p:animEffect>
                                  </p:childTnLst>
                                </p:cTn>
                              </p:par>
                              <p:par>
                                <p:cTn id="65" presetID="10" presetClass="entr" presetSubtype="0" fill="hold" grpId="0" nodeType="withEffect">
                                  <p:stCondLst>
                                    <p:cond delay="65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0"/>
                                        <p:tgtEl>
                                          <p:spTgt spid="24"/>
                                        </p:tgtEl>
                                      </p:cBhvr>
                                    </p:animEffect>
                                  </p:childTnLst>
                                </p:cTn>
                              </p:par>
                              <p:par>
                                <p:cTn id="68" presetID="10" presetClass="entr" presetSubtype="0" fill="hold" grpId="0" nodeType="withEffect">
                                  <p:stCondLst>
                                    <p:cond delay="710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0"/>
                                        <p:tgtEl>
                                          <p:spTgt spid="49"/>
                                        </p:tgtEl>
                                      </p:cBhvr>
                                    </p:animEffect>
                                  </p:childTnLst>
                                </p:cTn>
                              </p:par>
                              <p:par>
                                <p:cTn id="71" presetID="10" presetClass="entr" presetSubtype="0" fill="hold" grpId="0" nodeType="withEffect">
                                  <p:stCondLst>
                                    <p:cond delay="760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0"/>
                                        <p:tgtEl>
                                          <p:spTgt spid="27"/>
                                        </p:tgtEl>
                                      </p:cBhvr>
                                    </p:animEffect>
                                  </p:childTnLst>
                                </p:cTn>
                              </p:par>
                              <p:par>
                                <p:cTn id="74" presetID="10" presetClass="entr" presetSubtype="0" fill="hold" grpId="0" nodeType="withEffect">
                                  <p:stCondLst>
                                    <p:cond delay="840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0"/>
                                        <p:tgtEl>
                                          <p:spTgt spid="26"/>
                                        </p:tgtEl>
                                      </p:cBhvr>
                                    </p:animEffect>
                                  </p:childTnLst>
                                </p:cTn>
                              </p:par>
                              <p:par>
                                <p:cTn id="77" presetID="10" presetClass="entr" presetSubtype="0" fill="hold" grpId="0" nodeType="withEffect">
                                  <p:stCondLst>
                                    <p:cond delay="880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0"/>
                                        <p:tgtEl>
                                          <p:spTgt spid="46"/>
                                        </p:tgtEl>
                                      </p:cBhvr>
                                    </p:animEffect>
                                  </p:childTnLst>
                                </p:cTn>
                              </p:par>
                              <p:par>
                                <p:cTn id="80" presetID="10" presetClass="entr" presetSubtype="0" fill="hold" grpId="0" nodeType="withEffect">
                                  <p:stCondLst>
                                    <p:cond delay="950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0"/>
                                        <p:tgtEl>
                                          <p:spTgt spid="29"/>
                                        </p:tgtEl>
                                      </p:cBhvr>
                                    </p:animEffect>
                                  </p:childTnLst>
                                </p:cTn>
                              </p:par>
                              <p:par>
                                <p:cTn id="83" presetID="10" presetClass="entr" presetSubtype="0" fill="hold" grpId="0" nodeType="withEffect">
                                  <p:stCondLst>
                                    <p:cond delay="1000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0"/>
                                        <p:tgtEl>
                                          <p:spTgt spid="47"/>
                                        </p:tgtEl>
                                      </p:cBhvr>
                                    </p:animEffect>
                                  </p:childTnLst>
                                </p:cTn>
                              </p:par>
                              <p:par>
                                <p:cTn id="86" presetID="10" presetClass="entr" presetSubtype="0" fill="hold" grpId="0" nodeType="withEffect">
                                  <p:stCondLst>
                                    <p:cond delay="105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0"/>
                                        <p:tgtEl>
                                          <p:spTgt spid="28"/>
                                        </p:tgtEl>
                                      </p:cBhvr>
                                    </p:animEffect>
                                  </p:childTnLst>
                                </p:cTn>
                              </p:par>
                              <p:par>
                                <p:cTn id="89" presetID="10" presetClass="entr" presetSubtype="0" fill="hold" grpId="0" nodeType="withEffect">
                                  <p:stCondLst>
                                    <p:cond delay="1110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0"/>
                                        <p:tgtEl>
                                          <p:spTgt spid="31"/>
                                        </p:tgtEl>
                                      </p:cBhvr>
                                    </p:animEffect>
                                  </p:childTnLst>
                                </p:cTn>
                              </p:par>
                              <p:par>
                                <p:cTn id="92" presetID="10" presetClass="entr" presetSubtype="0" fill="hold" grpId="0" nodeType="withEffect">
                                  <p:stCondLst>
                                    <p:cond delay="1150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0"/>
                                        <p:tgtEl>
                                          <p:spTgt spid="30"/>
                                        </p:tgtEl>
                                      </p:cBhvr>
                                    </p:animEffect>
                                  </p:childTnLst>
                                </p:cTn>
                              </p:par>
                              <p:par>
                                <p:cTn id="95" presetID="10" presetClass="entr" presetSubtype="0" fill="hold" grpId="0" nodeType="withEffect">
                                  <p:stCondLst>
                                    <p:cond delay="1200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0"/>
                                        <p:tgtEl>
                                          <p:spTgt spid="34"/>
                                        </p:tgtEl>
                                      </p:cBhvr>
                                    </p:animEffect>
                                  </p:childTnLst>
                                </p:cTn>
                              </p:par>
                              <p:par>
                                <p:cTn id="98" presetID="10" presetClass="entr" presetSubtype="0" fill="hold" grpId="0" nodeType="withEffect">
                                  <p:stCondLst>
                                    <p:cond delay="1260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0"/>
                                        <p:tgtEl>
                                          <p:spTgt spid="54"/>
                                        </p:tgtEl>
                                      </p:cBhvr>
                                    </p:animEffect>
                                  </p:childTnLst>
                                </p:cTn>
                              </p:par>
                              <p:par>
                                <p:cTn id="101" presetID="10" presetClass="entr" presetSubtype="0" fill="hold" grpId="0" nodeType="withEffect">
                                  <p:stCondLst>
                                    <p:cond delay="131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0"/>
                                        <p:tgtEl>
                                          <p:spTgt spid="33"/>
                                        </p:tgtEl>
                                      </p:cBhvr>
                                    </p:animEffect>
                                  </p:childTnLst>
                                </p:cTn>
                              </p:par>
                              <p:par>
                                <p:cTn id="104" presetID="10" presetClass="entr" presetSubtype="0" fill="hold" grpId="0" nodeType="withEffect">
                                  <p:stCondLst>
                                    <p:cond delay="1340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5000"/>
                                        <p:tgtEl>
                                          <p:spTgt spid="32"/>
                                        </p:tgtEl>
                                      </p:cBhvr>
                                    </p:animEffect>
                                  </p:childTnLst>
                                </p:cTn>
                              </p:par>
                              <p:par>
                                <p:cTn id="107" presetID="10" presetClass="entr" presetSubtype="0" fill="hold" grpId="0" nodeType="withEffect">
                                  <p:stCondLst>
                                    <p:cond delay="1370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0"/>
                                        <p:tgtEl>
                                          <p:spTgt spid="53"/>
                                        </p:tgtEl>
                                      </p:cBhvr>
                                    </p:animEffect>
                                  </p:childTnLst>
                                </p:cTn>
                              </p:par>
                              <p:par>
                                <p:cTn id="110" presetID="10" presetClass="entr" presetSubtype="0" fill="hold" grpId="0" nodeType="withEffect">
                                  <p:stCondLst>
                                    <p:cond delay="1410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0"/>
                                        <p:tgtEl>
                                          <p:spTgt spid="36"/>
                                        </p:tgtEl>
                                      </p:cBhvr>
                                    </p:animEffect>
                                  </p:childTnLst>
                                </p:cTn>
                              </p:par>
                              <p:par>
                                <p:cTn id="113" presetID="10" presetClass="entr" presetSubtype="0" fill="hold" grpId="0" nodeType="withEffect">
                                  <p:stCondLst>
                                    <p:cond delay="1430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0"/>
                                        <p:tgtEl>
                                          <p:spTgt spid="35"/>
                                        </p:tgtEl>
                                      </p:cBhvr>
                                    </p:animEffect>
                                  </p:childTnLst>
                                </p:cTn>
                              </p:par>
                              <p:par>
                                <p:cTn id="116" presetID="10" presetClass="entr" presetSubtype="0" fill="hold" grpId="0" nodeType="withEffect">
                                  <p:stCondLst>
                                    <p:cond delay="1450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5000"/>
                                        <p:tgtEl>
                                          <p:spTgt spid="38"/>
                                        </p:tgtEl>
                                      </p:cBhvr>
                                    </p:animEffect>
                                  </p:childTnLst>
                                </p:cTn>
                              </p:par>
                              <p:par>
                                <p:cTn id="119" presetID="10" presetClass="entr" presetSubtype="0" fill="hold" grpId="0" nodeType="withEffect">
                                  <p:stCondLst>
                                    <p:cond delay="1480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5000"/>
                                        <p:tgtEl>
                                          <p:spTgt spid="37"/>
                                        </p:tgtEl>
                                      </p:cBhvr>
                                    </p:animEffect>
                                  </p:childTnLst>
                                </p:cTn>
                              </p:par>
                              <p:par>
                                <p:cTn id="122" presetID="10" presetClass="entr" presetSubtype="0" fill="hold" grpId="0" nodeType="withEffect">
                                  <p:stCondLst>
                                    <p:cond delay="1500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5000"/>
                                        <p:tgtEl>
                                          <p:spTgt spid="40"/>
                                        </p:tgtEl>
                                      </p:cBhvr>
                                    </p:animEffect>
                                  </p:childTnLst>
                                </p:cTn>
                              </p:par>
                              <p:par>
                                <p:cTn id="125" presetID="10" presetClass="entr" presetSubtype="0" fill="hold" grpId="0" nodeType="withEffect">
                                  <p:stCondLst>
                                    <p:cond delay="1520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5000"/>
                                        <p:tgtEl>
                                          <p:spTgt spid="39"/>
                                        </p:tgtEl>
                                      </p:cBhvr>
                                    </p:animEffect>
                                  </p:childTnLst>
                                </p:cTn>
                              </p:par>
                              <p:par>
                                <p:cTn id="128" presetID="10" presetClass="entr" presetSubtype="0" fill="hold" grpId="0" nodeType="withEffect">
                                  <p:stCondLst>
                                    <p:cond delay="15500"/>
                                  </p:stCondLst>
                                  <p:childTnLst>
                                    <p:set>
                                      <p:cBhvr>
                                        <p:cTn id="129" dur="1" fill="hold">
                                          <p:stCondLst>
                                            <p:cond delay="0"/>
                                          </p:stCondLst>
                                        </p:cTn>
                                        <p:tgtEl>
                                          <p:spTgt spid="42"/>
                                        </p:tgtEl>
                                        <p:attrNameLst>
                                          <p:attrName>style.visibility</p:attrName>
                                        </p:attrNameLst>
                                      </p:cBhvr>
                                      <p:to>
                                        <p:strVal val="visible"/>
                                      </p:to>
                                    </p:set>
                                    <p:animEffect transition="in" filter="fade">
                                      <p:cBhvr>
                                        <p:cTn id="130" dur="5000"/>
                                        <p:tgtEl>
                                          <p:spTgt spid="42"/>
                                        </p:tgtEl>
                                      </p:cBhvr>
                                    </p:animEffect>
                                  </p:childTnLst>
                                </p:cTn>
                              </p:par>
                              <p:par>
                                <p:cTn id="131" presetID="10" presetClass="entr" presetSubtype="0" fill="hold" grpId="0" nodeType="withEffect">
                                  <p:stCondLst>
                                    <p:cond delay="1570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00"/>
                                        <p:tgtEl>
                                          <p:spTgt spid="41"/>
                                        </p:tgtEl>
                                      </p:cBhvr>
                                    </p:animEffect>
                                  </p:childTnLst>
                                </p:cTn>
                              </p:par>
                              <p:par>
                                <p:cTn id="134" presetID="10" presetClass="entr" presetSubtype="0" fill="hold" grpId="0" nodeType="withEffect">
                                  <p:stCondLst>
                                    <p:cond delay="15900"/>
                                  </p:stCondLst>
                                  <p:childTnLst>
                                    <p:set>
                                      <p:cBhvr>
                                        <p:cTn id="135" dur="1" fill="hold">
                                          <p:stCondLst>
                                            <p:cond delay="0"/>
                                          </p:stCondLst>
                                        </p:cTn>
                                        <p:tgtEl>
                                          <p:spTgt spid="44"/>
                                        </p:tgtEl>
                                        <p:attrNameLst>
                                          <p:attrName>style.visibility</p:attrName>
                                        </p:attrNameLst>
                                      </p:cBhvr>
                                      <p:to>
                                        <p:strVal val="visible"/>
                                      </p:to>
                                    </p:set>
                                    <p:animEffect transition="in" filter="fade">
                                      <p:cBhvr>
                                        <p:cTn id="136" dur="5000"/>
                                        <p:tgtEl>
                                          <p:spTgt spid="44"/>
                                        </p:tgtEl>
                                      </p:cBhvr>
                                    </p:animEffect>
                                  </p:childTnLst>
                                </p:cTn>
                              </p:par>
                              <p:par>
                                <p:cTn id="137" presetID="10" presetClass="entr" presetSubtype="0" fill="hold" grpId="0" nodeType="withEffect">
                                  <p:stCondLst>
                                    <p:cond delay="1610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0"/>
                                        <p:tgtEl>
                                          <p:spTgt spid="43"/>
                                        </p:tgtEl>
                                      </p:cBhvr>
                                    </p:animEffect>
                                  </p:childTnLst>
                                </p:cTn>
                              </p:par>
                              <p:par>
                                <p:cTn id="140" presetID="10" presetClass="entr" presetSubtype="0" fill="hold" grpId="0" nodeType="withEffect">
                                  <p:stCondLst>
                                    <p:cond delay="1630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5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cxnSp>
        <p:nvCxnSpPr>
          <p:cNvPr id="60" name="Straight Connector 59"/>
          <p:cNvCxnSpPr/>
          <p:nvPr userDrawn="1"/>
        </p:nvCxnSpPr>
        <p:spPr>
          <a:xfrm flipH="1">
            <a:off x="1345980" y="1921604"/>
            <a:ext cx="806505" cy="806505"/>
          </a:xfrm>
          <a:prstGeom prst="line">
            <a:avLst/>
          </a:prstGeom>
        </p:spPr>
        <p:style>
          <a:lnRef idx="1">
            <a:schemeClr val="accent1"/>
          </a:lnRef>
          <a:fillRef idx="0">
            <a:schemeClr val="accent1"/>
          </a:fillRef>
          <a:effectRef idx="0">
            <a:schemeClr val="accent1"/>
          </a:effectRef>
          <a:fontRef idx="minor">
            <a:schemeClr val="tx1"/>
          </a:fontRef>
        </p:style>
      </p:cxnSp>
      <p:sp>
        <p:nvSpPr>
          <p:cNvPr id="251" name="Rectangle 250" hidden="1"/>
          <p:cNvSpPr/>
          <p:nvPr userDrawn="1"/>
        </p:nvSpPr>
        <p:spPr>
          <a:xfrm>
            <a:off x="8066855" y="0"/>
            <a:ext cx="45719" cy="566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hidden="1"/>
          <p:cNvCxnSpPr>
            <a:stCxn id="244" idx="0"/>
          </p:cNvCxnSpPr>
          <p:nvPr userDrawn="1"/>
        </p:nvCxnSpPr>
        <p:spPr>
          <a:xfrm>
            <a:off x="8066855" y="1124700"/>
            <a:ext cx="0" cy="57333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9" name="Rounded Rectangle 18">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44" name="Rectangle 243"/>
          <p:cNvSpPr/>
          <p:nvPr userDrawn="1"/>
        </p:nvSpPr>
        <p:spPr>
          <a:xfrm>
            <a:off x="7106730" y="1124700"/>
            <a:ext cx="1920250" cy="1420985"/>
          </a:xfrm>
          <a:prstGeom prst="rect">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userDrawn="1"/>
        </p:nvSpPr>
        <p:spPr>
          <a:xfrm>
            <a:off x="7106730" y="2674152"/>
            <a:ext cx="1920250" cy="1420985"/>
          </a:xfrm>
          <a:prstGeom prst="rect">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userDrawn="1"/>
        </p:nvSpPr>
        <p:spPr>
          <a:xfrm>
            <a:off x="7106730" y="4235505"/>
            <a:ext cx="1920250" cy="1420985"/>
          </a:xfrm>
          <a:prstGeom prst="rect">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userDrawn="1"/>
        </p:nvSpPr>
        <p:spPr>
          <a:xfrm>
            <a:off x="950803" y="2674152"/>
            <a:ext cx="5042182" cy="1420985"/>
          </a:xfrm>
          <a:prstGeom prst="rect">
            <a:avLst/>
          </a:prstGeom>
          <a:solidFill>
            <a:schemeClr val="accent1">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userDrawn="1"/>
        </p:nvSpPr>
        <p:spPr>
          <a:xfrm>
            <a:off x="2613345" y="1623965"/>
            <a:ext cx="3379640" cy="595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userDrawn="1"/>
        </p:nvCxnSpPr>
        <p:spPr>
          <a:xfrm flipH="1">
            <a:off x="2152485" y="1921604"/>
            <a:ext cx="4608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50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244"/>
                                        </p:tgtEl>
                                      </p:cBhvr>
                                    </p:animEffect>
                                    <p:set>
                                      <p:cBhvr>
                                        <p:cTn id="7" dur="1" fill="hold">
                                          <p:stCondLst>
                                            <p:cond delay="999"/>
                                          </p:stCondLst>
                                        </p:cTn>
                                        <p:tgtEl>
                                          <p:spTgt spid="244"/>
                                        </p:tgtEl>
                                        <p:attrNameLst>
                                          <p:attrName>style.visibility</p:attrName>
                                        </p:attrNameLst>
                                      </p:cBhvr>
                                      <p:to>
                                        <p:strVal val="hidden"/>
                                      </p:to>
                                    </p:set>
                                  </p:childTnLst>
                                </p:cTn>
                              </p:par>
                              <p:par>
                                <p:cTn id="8" presetID="4" presetClass="entr" presetSubtype="32" fill="hold" grpId="0" nodeType="withEffect">
                                  <p:stCondLst>
                                    <p:cond delay="900"/>
                                  </p:stCondLst>
                                  <p:childTnLst>
                                    <p:set>
                                      <p:cBhvr>
                                        <p:cTn id="9" dur="1" fill="hold">
                                          <p:stCondLst>
                                            <p:cond delay="0"/>
                                          </p:stCondLst>
                                        </p:cTn>
                                        <p:tgtEl>
                                          <p:spTgt spid="247"/>
                                        </p:tgtEl>
                                        <p:attrNameLst>
                                          <p:attrName>style.visibility</p:attrName>
                                        </p:attrNameLst>
                                      </p:cBhvr>
                                      <p:to>
                                        <p:strVal val="visible"/>
                                      </p:to>
                                    </p:set>
                                    <p:animEffect transition="in" filter="box(out)">
                                      <p:cBhvr>
                                        <p:cTn id="10"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7"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251" name="Rectangle 250" hidden="1"/>
          <p:cNvSpPr/>
          <p:nvPr userDrawn="1"/>
        </p:nvSpPr>
        <p:spPr>
          <a:xfrm>
            <a:off x="8066855" y="0"/>
            <a:ext cx="45719" cy="566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hidden="1"/>
          <p:cNvCxnSpPr/>
          <p:nvPr userDrawn="1"/>
        </p:nvCxnSpPr>
        <p:spPr>
          <a:xfrm>
            <a:off x="8066855" y="1124700"/>
            <a:ext cx="0" cy="57333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9" name="Rounded Rectangle 18">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1" name="Rectangle 20"/>
          <p:cNvSpPr/>
          <p:nvPr userDrawn="1"/>
        </p:nvSpPr>
        <p:spPr>
          <a:xfrm>
            <a:off x="155425" y="1166983"/>
            <a:ext cx="2122446" cy="1228961"/>
          </a:xfrm>
          <a:prstGeom prst="rect">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382914" y="1166982"/>
            <a:ext cx="2122446" cy="1228961"/>
          </a:xfrm>
          <a:prstGeom prst="rect">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594166" y="1166982"/>
            <a:ext cx="2122446" cy="1228961"/>
          </a:xfrm>
          <a:prstGeom prst="rect">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822912" y="1163106"/>
            <a:ext cx="2121408" cy="1228961"/>
          </a:xfrm>
          <a:prstGeom prst="rect">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97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251" name="Rectangle 250" hidden="1"/>
          <p:cNvSpPr/>
          <p:nvPr userDrawn="1"/>
        </p:nvSpPr>
        <p:spPr>
          <a:xfrm>
            <a:off x="8066855" y="0"/>
            <a:ext cx="45719" cy="566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hidden="1"/>
          <p:cNvCxnSpPr/>
          <p:nvPr userDrawn="1"/>
        </p:nvCxnSpPr>
        <p:spPr>
          <a:xfrm>
            <a:off x="8066855" y="1124700"/>
            <a:ext cx="0" cy="57333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9" name="Rounded Rectangle 18">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1" name="Rectangle 20"/>
          <p:cNvSpPr/>
          <p:nvPr userDrawn="1"/>
        </p:nvSpPr>
        <p:spPr>
          <a:xfrm>
            <a:off x="155425" y="1166983"/>
            <a:ext cx="2122446" cy="1228961"/>
          </a:xfrm>
          <a:prstGeom prst="rect">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382914" y="1166982"/>
            <a:ext cx="2122446" cy="1228961"/>
          </a:xfrm>
          <a:prstGeom prst="rect">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5"/>
          <p:cNvSpPr>
            <a:spLocks noGrp="1"/>
          </p:cNvSpPr>
          <p:nvPr>
            <p:ph type="body" sz="quarter" idx="12" hasCustomPrompt="1"/>
          </p:nvPr>
        </p:nvSpPr>
        <p:spPr>
          <a:xfrm>
            <a:off x="2355763" y="1167219"/>
            <a:ext cx="2122487" cy="1228725"/>
          </a:xfrm>
        </p:spPr>
        <p:txBody>
          <a:bodyPr/>
          <a:lstStyle>
            <a:lvl1pPr marL="0" indent="0" algn="ctr">
              <a:buFontTx/>
              <a:buNone/>
              <a:defRPr>
                <a:cs typeface="B Mitra" pitchFamily="2" charset="-78"/>
              </a:defRPr>
            </a:lvl1pPr>
          </a:lstStyle>
          <a:p>
            <a:pPr lvl="0"/>
            <a:r>
              <a:rPr lang="fa-IR" smtClean="0">
                <a:cs typeface="B Mitra" pitchFamily="2" charset="-78"/>
              </a:rPr>
              <a:t>بیللیبلیزر</a:t>
            </a:r>
          </a:p>
          <a:p>
            <a:pPr lvl="0"/>
            <a:r>
              <a:rPr lang="fa-IR" smtClean="0">
                <a:cs typeface="B Mitra" pitchFamily="2" charset="-78"/>
              </a:rPr>
              <a:t>بلیسیب</a:t>
            </a:r>
          </a:p>
          <a:p>
            <a:pPr lvl="0"/>
            <a:endParaRPr lang="en-US"/>
          </a:p>
        </p:txBody>
      </p:sp>
      <p:sp>
        <p:nvSpPr>
          <p:cNvPr id="24" name="Rectangle 23"/>
          <p:cNvSpPr/>
          <p:nvPr userDrawn="1"/>
        </p:nvSpPr>
        <p:spPr>
          <a:xfrm>
            <a:off x="4594166" y="1166982"/>
            <a:ext cx="2122446" cy="1228961"/>
          </a:xfrm>
          <a:prstGeom prst="rect">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6822912" y="1163106"/>
            <a:ext cx="2121408" cy="1228961"/>
          </a:xfrm>
          <a:prstGeom prst="rect">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5"/>
          <p:cNvSpPr>
            <a:spLocks noGrp="1"/>
          </p:cNvSpPr>
          <p:nvPr>
            <p:ph type="body" sz="quarter" idx="14" hasCustomPrompt="1"/>
          </p:nvPr>
        </p:nvSpPr>
        <p:spPr>
          <a:xfrm>
            <a:off x="4594166" y="1167219"/>
            <a:ext cx="2122487" cy="1228725"/>
          </a:xfrm>
        </p:spPr>
        <p:txBody>
          <a:bodyPr/>
          <a:lstStyle>
            <a:lvl1pPr marL="0" indent="0" algn="ctr">
              <a:buFontTx/>
              <a:buNone/>
              <a:defRPr>
                <a:cs typeface="B Mitra" pitchFamily="2" charset="-78"/>
              </a:defRPr>
            </a:lvl1pPr>
          </a:lstStyle>
          <a:p>
            <a:pPr lvl="0"/>
            <a:r>
              <a:rPr lang="fa-IR" smtClean="0">
                <a:cs typeface="B Mitra" pitchFamily="2" charset="-78"/>
              </a:rPr>
              <a:t>بیللیبلیزر</a:t>
            </a:r>
          </a:p>
          <a:p>
            <a:pPr lvl="0"/>
            <a:r>
              <a:rPr lang="fa-IR" smtClean="0">
                <a:cs typeface="B Mitra" pitchFamily="2" charset="-78"/>
              </a:rPr>
              <a:t>بلیسیب</a:t>
            </a:r>
          </a:p>
          <a:p>
            <a:pPr lvl="0"/>
            <a:endParaRPr lang="en-US"/>
          </a:p>
        </p:txBody>
      </p:sp>
      <p:sp>
        <p:nvSpPr>
          <p:cNvPr id="30" name="Text Placeholder 5"/>
          <p:cNvSpPr>
            <a:spLocks noGrp="1"/>
          </p:cNvSpPr>
          <p:nvPr>
            <p:ph type="body" sz="quarter" idx="13" hasCustomPrompt="1"/>
          </p:nvPr>
        </p:nvSpPr>
        <p:spPr>
          <a:xfrm>
            <a:off x="6827683" y="1176632"/>
            <a:ext cx="2122487" cy="1228725"/>
          </a:xfrm>
        </p:spPr>
        <p:txBody>
          <a:bodyPr/>
          <a:lstStyle>
            <a:lvl1pPr marL="0" indent="0" algn="ctr">
              <a:buFontTx/>
              <a:buNone/>
              <a:defRPr>
                <a:cs typeface="B Mitra" pitchFamily="2" charset="-78"/>
              </a:defRPr>
            </a:lvl1pPr>
          </a:lstStyle>
          <a:p>
            <a:pPr lvl="0"/>
            <a:r>
              <a:rPr lang="fa-IR" smtClean="0">
                <a:cs typeface="B Mitra" pitchFamily="2" charset="-78"/>
              </a:rPr>
              <a:t>بیللیبلیزر</a:t>
            </a:r>
          </a:p>
          <a:p>
            <a:pPr lvl="0"/>
            <a:r>
              <a:rPr lang="fa-IR" smtClean="0">
                <a:cs typeface="B Mitra" pitchFamily="2" charset="-78"/>
              </a:rPr>
              <a:t>بلیسیب</a:t>
            </a:r>
          </a:p>
          <a:p>
            <a:pPr lvl="0"/>
            <a:endParaRPr lang="en-US"/>
          </a:p>
        </p:txBody>
      </p:sp>
      <p:sp>
        <p:nvSpPr>
          <p:cNvPr id="224" name="Rectangle 223"/>
          <p:cNvSpPr/>
          <p:nvPr userDrawn="1"/>
        </p:nvSpPr>
        <p:spPr>
          <a:xfrm>
            <a:off x="4505360" y="1662370"/>
            <a:ext cx="2754990" cy="1305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452744" y="2046420"/>
            <a:ext cx="3230061" cy="1267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390836" y="2395944"/>
            <a:ext cx="3714424" cy="149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341570" y="2814520"/>
            <a:ext cx="4251960" cy="1805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298070" y="3121760"/>
            <a:ext cx="4646250" cy="2688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hidden="1"/>
          <p:cNvCxnSpPr/>
          <p:nvPr userDrawn="1"/>
        </p:nvCxnSpPr>
        <p:spPr>
          <a:xfrm>
            <a:off x="6716612" y="1163106"/>
            <a:ext cx="2227708" cy="1979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flipH="1">
            <a:off x="4298070" y="1166982"/>
            <a:ext cx="296096" cy="197592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hasCustomPrompt="1"/>
          </p:nvPr>
        </p:nvSpPr>
        <p:spPr>
          <a:xfrm>
            <a:off x="155384" y="1167219"/>
            <a:ext cx="2122487" cy="1228725"/>
          </a:xfrm>
        </p:spPr>
        <p:txBody>
          <a:bodyPr/>
          <a:lstStyle>
            <a:lvl1pPr marL="0" indent="0" algn="ctr">
              <a:buFontTx/>
              <a:buNone/>
              <a:defRPr>
                <a:cs typeface="B Mitra" pitchFamily="2" charset="-78"/>
              </a:defRPr>
            </a:lvl1pPr>
          </a:lstStyle>
          <a:p>
            <a:pPr lvl="0"/>
            <a:r>
              <a:rPr lang="fa-IR" smtClean="0">
                <a:cs typeface="B Mitra" pitchFamily="2" charset="-78"/>
              </a:rPr>
              <a:t>بیللیبلیزر</a:t>
            </a:r>
          </a:p>
          <a:p>
            <a:pPr lvl="0"/>
            <a:r>
              <a:rPr lang="fa-IR" smtClean="0">
                <a:cs typeface="B Mitra" pitchFamily="2" charset="-78"/>
              </a:rPr>
              <a:t>بلیسیب</a:t>
            </a:r>
          </a:p>
          <a:p>
            <a:pPr lvl="0"/>
            <a:endParaRPr lang="en-US"/>
          </a:p>
        </p:txBody>
      </p:sp>
      <p:sp>
        <p:nvSpPr>
          <p:cNvPr id="38" name="Text Placeholder 5"/>
          <p:cNvSpPr>
            <a:spLocks noGrp="1"/>
          </p:cNvSpPr>
          <p:nvPr>
            <p:ph type="body" sz="quarter" idx="15" hasCustomPrompt="1"/>
          </p:nvPr>
        </p:nvSpPr>
        <p:spPr>
          <a:xfrm>
            <a:off x="4298071" y="3142902"/>
            <a:ext cx="4646250" cy="2667208"/>
          </a:xfrm>
        </p:spPr>
        <p:txBody>
          <a:bodyPr/>
          <a:lstStyle>
            <a:lvl1pPr marL="0" indent="0" algn="ctr">
              <a:buFontTx/>
              <a:buNone/>
              <a:defRPr>
                <a:cs typeface="B Mitra" pitchFamily="2" charset="-78"/>
              </a:defRPr>
            </a:lvl1pPr>
          </a:lstStyle>
          <a:p>
            <a:pPr lvl="0"/>
            <a:r>
              <a:rPr lang="fa-IR" smtClean="0">
                <a:cs typeface="B Mitra" pitchFamily="2" charset="-78"/>
              </a:rPr>
              <a:t>بیللیبلیزر</a:t>
            </a:r>
          </a:p>
          <a:p>
            <a:pPr lvl="0"/>
            <a:r>
              <a:rPr lang="fa-IR" smtClean="0">
                <a:cs typeface="B Mitra" pitchFamily="2" charset="-78"/>
              </a:rPr>
              <a:t>بلیسیب</a:t>
            </a:r>
          </a:p>
          <a:p>
            <a:pPr lvl="0"/>
            <a:endParaRPr lang="en-US"/>
          </a:p>
        </p:txBody>
      </p:sp>
    </p:spTree>
    <p:extLst>
      <p:ext uri="{BB962C8B-B14F-4D97-AF65-F5344CB8AC3E}">
        <p14:creationId xmlns:p14="http://schemas.microsoft.com/office/powerpoint/2010/main" val="89704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3000"/>
                                        <p:tgtEl>
                                          <p:spTgt spid="2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0"/>
                                        <p:tgtEl>
                                          <p:spTgt spid="12"/>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0"/>
                                        <p:tgtEl>
                                          <p:spTgt spid="11"/>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3000"/>
                                        <p:tgtEl>
                                          <p:spTgt spid="1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xit" presetSubtype="0" fill="hold" grpId="1" nodeType="withEffect">
                                  <p:stCondLst>
                                    <p:cond delay="0"/>
                                  </p:stCondLst>
                                  <p:childTnLst>
                                    <p:animEffect transition="out" filter="fade">
                                      <p:cBhvr>
                                        <p:cTn id="21" dur="500"/>
                                        <p:tgtEl>
                                          <p:spTgt spid="224"/>
                                        </p:tgtEl>
                                      </p:cBhvr>
                                    </p:animEffect>
                                    <p:set>
                                      <p:cBhvr>
                                        <p:cTn id="22" dur="1" fill="hold">
                                          <p:stCondLst>
                                            <p:cond delay="499"/>
                                          </p:stCondLst>
                                        </p:cTn>
                                        <p:tgtEl>
                                          <p:spTgt spid="224"/>
                                        </p:tgtEl>
                                        <p:attrNameLst>
                                          <p:attrName>style.visibility</p:attrName>
                                        </p:attrNameLst>
                                      </p:cBhvr>
                                      <p:to>
                                        <p:strVal val="hidden"/>
                                      </p:to>
                                    </p:set>
                                  </p:childTnLst>
                                </p:cTn>
                              </p:par>
                              <p:par>
                                <p:cTn id="23" presetID="10" presetClass="exit" presetSubtype="0" fill="hold" grpId="1" nodeType="withEffect">
                                  <p:stCondLst>
                                    <p:cond delay="10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grpId="1" nodeType="withEffect">
                                  <p:stCondLst>
                                    <p:cond delay="20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1" nodeType="withEffect">
                                  <p:stCondLst>
                                    <p:cond delay="30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0" nodeType="withEffect">
                                  <p:stCondLst>
                                    <p:cond delay="300"/>
                                  </p:stCondLst>
                                  <p:childTnLst>
                                    <p:animEffect transition="out" filter="fade">
                                      <p:cBhvr>
                                        <p:cTn id="33" dur="3000"/>
                                        <p:tgtEl>
                                          <p:spTgt spid="6">
                                            <p:txEl>
                                              <p:pRg st="0" end="0"/>
                                            </p:txEl>
                                          </p:spTgt>
                                        </p:tgtEl>
                                      </p:cBhvr>
                                    </p:animEffect>
                                    <p:set>
                                      <p:cBhvr>
                                        <p:cTn id="34" dur="1" fill="hold">
                                          <p:stCondLst>
                                            <p:cond delay="2999"/>
                                          </p:stCondLst>
                                        </p:cTn>
                                        <p:tgtEl>
                                          <p:spTgt spid="6">
                                            <p:txEl>
                                              <p:pRg st="0" end="0"/>
                                            </p:txEl>
                                          </p:spTgt>
                                        </p:tgtEl>
                                        <p:attrNameLst>
                                          <p:attrName>style.visibility</p:attrName>
                                        </p:attrNameLst>
                                      </p:cBhvr>
                                      <p:to>
                                        <p:strVal val="hidden"/>
                                      </p:to>
                                    </p:set>
                                  </p:childTnLst>
                                </p:cTn>
                              </p:par>
                              <p:par>
                                <p:cTn id="35" presetID="10" presetClass="exit" presetSubtype="0" fill="hold" grpId="0" nodeType="withEffect">
                                  <p:stCondLst>
                                    <p:cond delay="300"/>
                                  </p:stCondLst>
                                  <p:childTnLst>
                                    <p:animEffect transition="out" filter="fade">
                                      <p:cBhvr>
                                        <p:cTn id="36" dur="3000"/>
                                        <p:tgtEl>
                                          <p:spTgt spid="6">
                                            <p:txEl>
                                              <p:pRg st="1" end="1"/>
                                            </p:txEl>
                                          </p:spTgt>
                                        </p:tgtEl>
                                      </p:cBhvr>
                                    </p:animEffect>
                                    <p:set>
                                      <p:cBhvr>
                                        <p:cTn id="37" dur="1" fill="hold">
                                          <p:stCondLst>
                                            <p:cond delay="2999"/>
                                          </p:stCondLst>
                                        </p:cTn>
                                        <p:tgtEl>
                                          <p:spTgt spid="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4" grpId="1" animBg="1"/>
      <p:bldP spid="12" grpId="0" animBg="1"/>
      <p:bldP spid="12" grpId="1" animBg="1"/>
      <p:bldP spid="11" grpId="0" animBg="1"/>
      <p:bldP spid="11" grpId="1" animBg="1"/>
      <p:bldP spid="13" grpId="0" animBg="1"/>
      <p:bldP spid="13" grpId="1" animBg="1"/>
      <p:bldP spid="2" grpId="0" animBg="1"/>
      <p:bldP spid="6" grpId="0" build="p">
        <p:tmplLst>
          <p:tmpl lvl="1">
            <p:tnLst>
              <p:par>
                <p:cTn presetID="10" presetClass="exit" presetSubtype="0" fill="hold" nodeType="withEffect">
                  <p:stCondLst>
                    <p:cond delay="300"/>
                  </p:stCondLst>
                  <p:childTnLst>
                    <p:animEffect transition="out" filter="fade">
                      <p:cBhvr>
                        <p:cTn dur="3000"/>
                        <p:tgtEl>
                          <p:spTgt spid="6"/>
                        </p:tgtEl>
                      </p:cBhvr>
                    </p:animEffect>
                    <p:set>
                      <p:cBhvr>
                        <p:cTn dur="1" fill="hold">
                          <p:stCondLst>
                            <p:cond delay="2999"/>
                          </p:stCondLst>
                        </p:cTn>
                        <p:tgtEl>
                          <p:spTgt spid="6"/>
                        </p:tgtEl>
                        <p:attrNameLst>
                          <p:attrName>style.visibility</p:attrName>
                        </p:attrNameLst>
                      </p:cBhvr>
                      <p:to>
                        <p:strVal val="hidden"/>
                      </p:to>
                    </p:se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75006" y="0"/>
            <a:ext cx="9219005" cy="6858000"/>
          </a:xfrm>
          <a:prstGeom prst="rect">
            <a:avLst/>
          </a:prstGeom>
          <a:solidFill>
            <a:srgbClr val="090C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8-Point Star 6"/>
          <p:cNvSpPr/>
          <p:nvPr userDrawn="1"/>
        </p:nvSpPr>
        <p:spPr>
          <a:xfrm>
            <a:off x="1960460" y="1220712"/>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8-Point Star 7"/>
          <p:cNvSpPr/>
          <p:nvPr userDrawn="1"/>
        </p:nvSpPr>
        <p:spPr>
          <a:xfrm>
            <a:off x="6722680" y="3928265"/>
            <a:ext cx="307240" cy="307240"/>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Point Star 8"/>
          <p:cNvSpPr/>
          <p:nvPr userDrawn="1"/>
        </p:nvSpPr>
        <p:spPr>
          <a:xfrm>
            <a:off x="6069795" y="1815990"/>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8-Point Star 9"/>
          <p:cNvSpPr/>
          <p:nvPr userDrawn="1"/>
        </p:nvSpPr>
        <p:spPr>
          <a:xfrm>
            <a:off x="4379975" y="508041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8-Point Star 10"/>
          <p:cNvSpPr/>
          <p:nvPr userDrawn="1"/>
        </p:nvSpPr>
        <p:spPr>
          <a:xfrm>
            <a:off x="1000336" y="4408327"/>
            <a:ext cx="96012" cy="96013"/>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8-Point Star 11"/>
          <p:cNvSpPr/>
          <p:nvPr userDrawn="1"/>
        </p:nvSpPr>
        <p:spPr>
          <a:xfrm>
            <a:off x="7490780" y="577170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8-Point Star 12"/>
          <p:cNvSpPr/>
          <p:nvPr userDrawn="1"/>
        </p:nvSpPr>
        <p:spPr>
          <a:xfrm>
            <a:off x="2344510" y="5867718"/>
            <a:ext cx="307240" cy="288038"/>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userDrawn="1"/>
        </p:nvSpPr>
        <p:spPr>
          <a:xfrm>
            <a:off x="8258881" y="2296052"/>
            <a:ext cx="96012" cy="96013"/>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8-Point Star 14"/>
          <p:cNvSpPr/>
          <p:nvPr userDrawn="1"/>
        </p:nvSpPr>
        <p:spPr>
          <a:xfrm>
            <a:off x="7265021" y="510220"/>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8-Point Star 15"/>
          <p:cNvSpPr/>
          <p:nvPr userDrawn="1"/>
        </p:nvSpPr>
        <p:spPr>
          <a:xfrm>
            <a:off x="3189420" y="254568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8-Point Star 16"/>
          <p:cNvSpPr/>
          <p:nvPr userDrawn="1"/>
        </p:nvSpPr>
        <p:spPr>
          <a:xfrm>
            <a:off x="4840835" y="702245"/>
            <a:ext cx="268835" cy="26883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4" hidden="1">
            <a:hlinkClick r:id="rId2"/>
          </p:cNvPr>
          <p:cNvPicPr>
            <a:picLocks noChangeAspect="1" noChangeArrowheads="1"/>
          </p:cNvPicPr>
          <p:nvPr userDrawn="1"/>
        </p:nvPicPr>
        <p:blipFill>
          <a:blip r:embed="rId3" cstate="print"/>
          <a:srcRect/>
          <a:stretch>
            <a:fillRect/>
          </a:stretch>
        </p:blipFill>
        <p:spPr bwMode="auto">
          <a:xfrm>
            <a:off x="2094877" y="2954473"/>
            <a:ext cx="4070930" cy="939657"/>
          </a:xfrm>
          <a:prstGeom prst="rect">
            <a:avLst/>
          </a:prstGeom>
          <a:noFill/>
          <a:ln w="9525">
            <a:noFill/>
            <a:miter lim="800000"/>
            <a:headEnd/>
            <a:tailEnd/>
          </a:ln>
          <a:effectLst/>
        </p:spPr>
      </p:pic>
      <p:sp>
        <p:nvSpPr>
          <p:cNvPr id="2" name="Diamond 1"/>
          <p:cNvSpPr/>
          <p:nvPr userDrawn="1"/>
        </p:nvSpPr>
        <p:spPr>
          <a:xfrm rot="21067614">
            <a:off x="2343219" y="295329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1"/>
          <p:cNvSpPr/>
          <p:nvPr userDrawn="1"/>
        </p:nvSpPr>
        <p:spPr>
          <a:xfrm rot="19509517">
            <a:off x="2187468" y="305374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1"/>
          <p:cNvSpPr/>
          <p:nvPr userDrawn="1"/>
        </p:nvSpPr>
        <p:spPr>
          <a:xfrm rot="17488843">
            <a:off x="2083340" y="3219189"/>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1"/>
          <p:cNvSpPr/>
          <p:nvPr userDrawn="1"/>
        </p:nvSpPr>
        <p:spPr>
          <a:xfrm rot="15851965">
            <a:off x="2087337" y="342397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1"/>
          <p:cNvSpPr/>
          <p:nvPr userDrawn="1"/>
        </p:nvSpPr>
        <p:spPr>
          <a:xfrm rot="14263334">
            <a:off x="2176310" y="3614261"/>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1"/>
          <p:cNvSpPr/>
          <p:nvPr userDrawn="1"/>
        </p:nvSpPr>
        <p:spPr>
          <a:xfrm rot="11904310">
            <a:off x="2336494" y="371711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1"/>
          <p:cNvSpPr/>
          <p:nvPr userDrawn="1"/>
        </p:nvSpPr>
        <p:spPr>
          <a:xfrm rot="10237614">
            <a:off x="2529976" y="37200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1"/>
          <p:cNvSpPr/>
          <p:nvPr userDrawn="1"/>
        </p:nvSpPr>
        <p:spPr>
          <a:xfrm rot="8631799">
            <a:off x="2697548" y="362920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1"/>
          <p:cNvSpPr/>
          <p:nvPr userDrawn="1"/>
        </p:nvSpPr>
        <p:spPr>
          <a:xfrm rot="1496748">
            <a:off x="2544218" y="29532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1"/>
          <p:cNvSpPr/>
          <p:nvPr userDrawn="1"/>
        </p:nvSpPr>
        <p:spPr>
          <a:xfrm rot="2687096">
            <a:off x="2707154" y="3036517"/>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0-Point Star 2"/>
          <p:cNvSpPr/>
          <p:nvPr userDrawn="1"/>
        </p:nvSpPr>
        <p:spPr>
          <a:xfrm>
            <a:off x="2202229" y="3083323"/>
            <a:ext cx="638577" cy="666898"/>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hidden="1"/>
          <p:cNvSpPr/>
          <p:nvPr userDrawn="1"/>
        </p:nvSpPr>
        <p:spPr>
          <a:xfrm>
            <a:off x="1743288" y="2639538"/>
            <a:ext cx="1509684" cy="15315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hidden="1"/>
          <p:cNvSpPr/>
          <p:nvPr userDrawn="1"/>
        </p:nvSpPr>
        <p:spPr>
          <a:xfrm>
            <a:off x="1621444" y="2521760"/>
            <a:ext cx="1753372" cy="17670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hidden="1"/>
          <p:cNvSpPr/>
          <p:nvPr userDrawn="1"/>
        </p:nvSpPr>
        <p:spPr>
          <a:xfrm>
            <a:off x="1461212" y="2360276"/>
            <a:ext cx="2073836" cy="2090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hidden="1"/>
          <p:cNvSpPr/>
          <p:nvPr userDrawn="1"/>
        </p:nvSpPr>
        <p:spPr>
          <a:xfrm>
            <a:off x="1104298" y="1972101"/>
            <a:ext cx="2649945" cy="2670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2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par>
                          <p:cTn id="38" fill="hold">
                            <p:stCondLst>
                              <p:cond delay="2000"/>
                            </p:stCondLst>
                            <p:childTnLst>
                              <p:par>
                                <p:cTn id="39" presetID="42" presetClass="path" presetSubtype="0" accel="50000" decel="50000" fill="hold" grpId="0" nodeType="afterEffect">
                                  <p:stCondLst>
                                    <p:cond delay="800"/>
                                  </p:stCondLst>
                                  <p:childTnLst>
                                    <p:animMotion origin="layout" path="M 2.77778E-7 -1.54487E-6 L -0.21615 -0.25439 " pathEditMode="relative" rAng="0" ptsTypes="AA">
                                      <p:cBhvr>
                                        <p:cTn id="40" dur="2000" fill="hold"/>
                                        <p:tgtEl>
                                          <p:spTgt spid="10"/>
                                        </p:tgtEl>
                                        <p:attrNameLst>
                                          <p:attrName>ppt_x</p:attrName>
                                          <p:attrName>ppt_y</p:attrName>
                                        </p:attrNameLst>
                                      </p:cBhvr>
                                      <p:rCtr x="-10816" y="-12720"/>
                                    </p:animMotion>
                                  </p:childTnLst>
                                </p:cTn>
                              </p:par>
                              <p:par>
                                <p:cTn id="41" presetID="42" presetClass="path" presetSubtype="0" accel="50000" decel="50000" fill="hold" grpId="0" nodeType="withEffect">
                                  <p:stCondLst>
                                    <p:cond delay="800"/>
                                  </p:stCondLst>
                                  <p:childTnLst>
                                    <p:animMotion origin="layout" path="M -2.77778E-7 5.64292E-7 L -0.00417 -0.37627 " pathEditMode="relative" rAng="0" ptsTypes="AA">
                                      <p:cBhvr>
                                        <p:cTn id="42" dur="2000" fill="hold"/>
                                        <p:tgtEl>
                                          <p:spTgt spid="13"/>
                                        </p:tgtEl>
                                        <p:attrNameLst>
                                          <p:attrName>ppt_x</p:attrName>
                                          <p:attrName>ppt_y</p:attrName>
                                        </p:attrNameLst>
                                      </p:cBhvr>
                                      <p:rCtr x="-208" y="-18825"/>
                                    </p:animMotion>
                                  </p:childTnLst>
                                </p:cTn>
                              </p:par>
                              <p:par>
                                <p:cTn id="43" presetID="42" presetClass="path" presetSubtype="0" accel="50000" decel="50000" fill="hold" grpId="0" nodeType="withEffect">
                                  <p:stCondLst>
                                    <p:cond delay="800"/>
                                  </p:stCondLst>
                                  <p:childTnLst>
                                    <p:animMotion origin="layout" path="M -3.33333E-6 2.56244E-6 L 0.14601 -0.14408 " pathEditMode="relative" rAng="0" ptsTypes="AA">
                                      <p:cBhvr>
                                        <p:cTn id="44" dur="2000" fill="hold"/>
                                        <p:tgtEl>
                                          <p:spTgt spid="11"/>
                                        </p:tgtEl>
                                        <p:attrNameLst>
                                          <p:attrName>ppt_x</p:attrName>
                                          <p:attrName>ppt_y</p:attrName>
                                        </p:attrNameLst>
                                      </p:cBhvr>
                                      <p:rCtr x="7292" y="-7216"/>
                                    </p:animMotion>
                                  </p:childTnLst>
                                </p:cTn>
                              </p:par>
                              <p:par>
                                <p:cTn id="45" presetID="42" presetClass="path" presetSubtype="0" accel="50000" decel="50000" fill="hold" grpId="0" nodeType="withEffect">
                                  <p:stCondLst>
                                    <p:cond delay="800"/>
                                  </p:stCondLst>
                                  <p:childTnLst>
                                    <p:animMotion origin="layout" path="M -1.38889E-6 1.13784E-6 L -0.09861 0.12026 " pathEditMode="relative" rAng="0" ptsTypes="AA">
                                      <p:cBhvr>
                                        <p:cTn id="46" dur="2000" fill="hold"/>
                                        <p:tgtEl>
                                          <p:spTgt spid="16"/>
                                        </p:tgtEl>
                                        <p:attrNameLst>
                                          <p:attrName>ppt_x</p:attrName>
                                          <p:attrName>ppt_y</p:attrName>
                                        </p:attrNameLst>
                                      </p:cBhvr>
                                      <p:rCtr x="-4931" y="6013"/>
                                    </p:animMotion>
                                  </p:childTnLst>
                                </p:cTn>
                              </p:par>
                              <p:par>
                                <p:cTn id="47" presetID="42" presetClass="path" presetSubtype="0" accel="50000" decel="50000" fill="hold" grpId="0" nodeType="withEffect">
                                  <p:stCondLst>
                                    <p:cond delay="800"/>
                                  </p:stCondLst>
                                  <p:childTnLst>
                                    <p:animMotion origin="layout" path="M 3.61111E-6 -6.29047E-7 L 0.04409 0.30227 " pathEditMode="relative" rAng="0" ptsTypes="AA">
                                      <p:cBhvr>
                                        <p:cTn id="48" dur="2000" fill="hold"/>
                                        <p:tgtEl>
                                          <p:spTgt spid="7"/>
                                        </p:tgtEl>
                                        <p:attrNameLst>
                                          <p:attrName>ppt_x</p:attrName>
                                          <p:attrName>ppt_y</p:attrName>
                                        </p:attrNameLst>
                                      </p:cBhvr>
                                      <p:rCtr x="2205" y="15102"/>
                                    </p:animMotion>
                                  </p:childTnLst>
                                </p:cTn>
                              </p:par>
                              <p:par>
                                <p:cTn id="49" presetID="42" presetClass="path" presetSubtype="0" accel="50000" decel="50000" fill="hold" grpId="0" nodeType="withEffect">
                                  <p:stCondLst>
                                    <p:cond delay="800"/>
                                  </p:stCondLst>
                                  <p:childTnLst>
                                    <p:animMotion origin="layout" path="M 2.77778E-6 2.10916E-6 L -0.27934 0.37766 " pathEditMode="relative" rAng="0" ptsTypes="AA">
                                      <p:cBhvr>
                                        <p:cTn id="50" dur="2000" fill="hold"/>
                                        <p:tgtEl>
                                          <p:spTgt spid="17"/>
                                        </p:tgtEl>
                                        <p:attrNameLst>
                                          <p:attrName>ppt_x</p:attrName>
                                          <p:attrName>ppt_y</p:attrName>
                                        </p:attrNameLst>
                                      </p:cBhvr>
                                      <p:rCtr x="-13976" y="18871"/>
                                    </p:animMotion>
                                  </p:childTnLst>
                                </p:cTn>
                              </p:par>
                              <p:par>
                                <p:cTn id="51" presetID="42" presetClass="path" presetSubtype="0" accel="50000" decel="50000" fill="hold" grpId="0" nodeType="withEffect">
                                  <p:stCondLst>
                                    <p:cond delay="800"/>
                                  </p:stCondLst>
                                  <p:childTnLst>
                                    <p:animMotion origin="layout" path="M -1.94444E-6 4.11656E-6 L -0.40521 0.22109 " pathEditMode="relative" rAng="0" ptsTypes="AA">
                                      <p:cBhvr>
                                        <p:cTn id="52" dur="2000" fill="hold"/>
                                        <p:tgtEl>
                                          <p:spTgt spid="9"/>
                                        </p:tgtEl>
                                        <p:attrNameLst>
                                          <p:attrName>ppt_x</p:attrName>
                                          <p:attrName>ppt_y</p:attrName>
                                        </p:attrNameLst>
                                      </p:cBhvr>
                                      <p:rCtr x="-20260" y="11055"/>
                                    </p:animMotion>
                                  </p:childTnLst>
                                </p:cTn>
                              </p:par>
                              <p:par>
                                <p:cTn id="53" presetID="42" presetClass="path" presetSubtype="0" accel="50000" decel="50000" fill="hold" grpId="0" nodeType="withEffect">
                                  <p:stCondLst>
                                    <p:cond delay="800"/>
                                  </p:stCondLst>
                                  <p:childTnLst>
                                    <p:animMotion origin="layout" path="M -1.11111E-6 -2.85846E-6 L -0.54427 0.41698 " pathEditMode="relative" rAng="0" ptsTypes="AA">
                                      <p:cBhvr>
                                        <p:cTn id="54" dur="2000" fill="hold"/>
                                        <p:tgtEl>
                                          <p:spTgt spid="15"/>
                                        </p:tgtEl>
                                        <p:attrNameLst>
                                          <p:attrName>ppt_x</p:attrName>
                                          <p:attrName>ppt_y</p:attrName>
                                        </p:attrNameLst>
                                      </p:cBhvr>
                                      <p:rCtr x="-27222" y="20837"/>
                                    </p:animMotion>
                                  </p:childTnLst>
                                </p:cTn>
                              </p:par>
                              <p:par>
                                <p:cTn id="55" presetID="42" presetClass="path" presetSubtype="0" accel="50000" decel="50000" fill="hold" grpId="0" nodeType="withEffect">
                                  <p:stCondLst>
                                    <p:cond delay="800"/>
                                  </p:stCondLst>
                                  <p:childTnLst>
                                    <p:animMotion origin="layout" path="M 2.77778E-7 1.65587E-6 L -0.48715 -0.1006 " pathEditMode="relative" rAng="0" ptsTypes="AA">
                                      <p:cBhvr>
                                        <p:cTn id="56" dur="2000" fill="hold"/>
                                        <p:tgtEl>
                                          <p:spTgt spid="8"/>
                                        </p:tgtEl>
                                        <p:attrNameLst>
                                          <p:attrName>ppt_x</p:attrName>
                                          <p:attrName>ppt_y</p:attrName>
                                        </p:attrNameLst>
                                      </p:cBhvr>
                                      <p:rCtr x="-24358" y="-5042"/>
                                    </p:animMotion>
                                  </p:childTnLst>
                                </p:cTn>
                              </p:par>
                              <p:par>
                                <p:cTn id="57" presetID="42" presetClass="path" presetSubtype="0" accel="50000" decel="50000" fill="hold" grpId="0" nodeType="withEffect">
                                  <p:stCondLst>
                                    <p:cond delay="800"/>
                                  </p:stCondLst>
                                  <p:childTnLst>
                                    <p:animMotion origin="layout" path="M -3.33333E-6 -6.01295E-7 L -0.64774 0.16374 " pathEditMode="relative" rAng="0" ptsTypes="AA">
                                      <p:cBhvr>
                                        <p:cTn id="58" dur="2000" fill="hold"/>
                                        <p:tgtEl>
                                          <p:spTgt spid="14"/>
                                        </p:tgtEl>
                                        <p:attrNameLst>
                                          <p:attrName>ppt_x</p:attrName>
                                          <p:attrName>ppt_y</p:attrName>
                                        </p:attrNameLst>
                                      </p:cBhvr>
                                      <p:rCtr x="-32396" y="8187"/>
                                    </p:animMotion>
                                  </p:childTnLst>
                                </p:cTn>
                              </p:par>
                              <p:par>
                                <p:cTn id="59" presetID="42" presetClass="path" presetSubtype="0" accel="50000" decel="50000" fill="hold" grpId="0" nodeType="withEffect">
                                  <p:stCondLst>
                                    <p:cond delay="800"/>
                                  </p:stCondLst>
                                  <p:childTnLst>
                                    <p:animMotion origin="layout" path="M 2.5E-6 -4.10731E-6 L -0.56077 -0.35522 " pathEditMode="relative" rAng="0" ptsTypes="AA">
                                      <p:cBhvr>
                                        <p:cTn id="60" dur="2000" fill="hold"/>
                                        <p:tgtEl>
                                          <p:spTgt spid="12"/>
                                        </p:tgtEl>
                                        <p:attrNameLst>
                                          <p:attrName>ppt_x</p:attrName>
                                          <p:attrName>ppt_y</p:attrName>
                                        </p:attrNameLst>
                                      </p:cBhvr>
                                      <p:rCtr x="-28038" y="-17761"/>
                                    </p:animMotion>
                                  </p:childTnLst>
                                </p:cTn>
                              </p:par>
                              <p:par>
                                <p:cTn id="61" presetID="1" presetClass="entr" presetSubtype="0" fill="hold" grpId="1" nodeType="withEffect">
                                  <p:stCondLst>
                                    <p:cond delay="2400"/>
                                  </p:stCondLst>
                                  <p:childTnLst>
                                    <p:set>
                                      <p:cBhvr>
                                        <p:cTn id="62" dur="1" fill="hold">
                                          <p:stCondLst>
                                            <p:cond delay="0"/>
                                          </p:stCondLst>
                                        </p:cTn>
                                        <p:tgtEl>
                                          <p:spTgt spid="3"/>
                                        </p:tgtEl>
                                        <p:attrNameLst>
                                          <p:attrName>style.visibility</p:attrName>
                                        </p:attrNameLst>
                                      </p:cBhvr>
                                      <p:to>
                                        <p:strVal val="visible"/>
                                      </p:to>
                                    </p:set>
                                  </p:childTnLst>
                                </p:cTn>
                              </p:par>
                              <p:par>
                                <p:cTn id="63" presetID="8" presetClass="emph" presetSubtype="0" fill="hold" grpId="0" nodeType="withEffect">
                                  <p:stCondLst>
                                    <p:cond delay="3000"/>
                                  </p:stCondLst>
                                  <p:childTnLst>
                                    <p:animRot by="21600000">
                                      <p:cBhvr>
                                        <p:cTn id="64" dur="3000" fill="hold"/>
                                        <p:tgtEl>
                                          <p:spTgt spid="3"/>
                                        </p:tgtEl>
                                        <p:attrNameLst>
                                          <p:attrName>r</p:attrName>
                                        </p:attrNameLst>
                                      </p:cBhvr>
                                    </p:animRot>
                                  </p:childTnLst>
                                </p:cTn>
                              </p:par>
                              <p:par>
                                <p:cTn id="65" presetID="1" presetClass="entr" presetSubtype="0" fill="hold" grpId="0" nodeType="withEffect">
                                  <p:stCondLst>
                                    <p:cond delay="250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ntr" presetSubtype="0" fill="hold" grpId="0" nodeType="withEffect">
                                  <p:stCondLst>
                                    <p:cond delay="310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340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3700"/>
                                  </p:stCondLst>
                                  <p:childTnLst>
                                    <p:set>
                                      <p:cBhvr>
                                        <p:cTn id="72" dur="1" fill="hold">
                                          <p:stCondLst>
                                            <p:cond delay="0"/>
                                          </p:stCondLst>
                                        </p:cTn>
                                        <p:tgtEl>
                                          <p:spTgt spid="33"/>
                                        </p:tgtEl>
                                        <p:attrNameLst>
                                          <p:attrName>style.visibility</p:attrName>
                                        </p:attrNameLst>
                                      </p:cBhvr>
                                      <p:to>
                                        <p:strVal val="visible"/>
                                      </p:to>
                                    </p:set>
                                  </p:childTnLst>
                                </p:cTn>
                              </p:par>
                              <p:par>
                                <p:cTn id="73" presetID="10" presetClass="exit" presetSubtype="0" fill="hold" grpId="1" nodeType="withEffect">
                                  <p:stCondLst>
                                    <p:cond delay="390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par>
                                <p:cTn id="76" presetID="10" presetClass="exit" presetSubtype="0" fill="hold" grpId="1" nodeType="withEffect">
                                  <p:stCondLst>
                                    <p:cond delay="4300"/>
                                  </p:stCondLst>
                                  <p:childTnLst>
                                    <p:animEffect transition="out" filter="fade">
                                      <p:cBhvr>
                                        <p:cTn id="77" dur="500"/>
                                        <p:tgtEl>
                                          <p:spTgt spid="28"/>
                                        </p:tgtEl>
                                      </p:cBhvr>
                                    </p:animEffect>
                                    <p:set>
                                      <p:cBhvr>
                                        <p:cTn id="78" dur="1" fill="hold">
                                          <p:stCondLst>
                                            <p:cond delay="499"/>
                                          </p:stCondLst>
                                        </p:cTn>
                                        <p:tgtEl>
                                          <p:spTgt spid="28"/>
                                        </p:tgtEl>
                                        <p:attrNameLst>
                                          <p:attrName>style.visibility</p:attrName>
                                        </p:attrNameLst>
                                      </p:cBhvr>
                                      <p:to>
                                        <p:strVal val="hidden"/>
                                      </p:to>
                                    </p:set>
                                  </p:childTnLst>
                                </p:cTn>
                              </p:par>
                              <p:par>
                                <p:cTn id="79" presetID="10" presetClass="exit" presetSubtype="0" fill="hold" grpId="1" nodeType="withEffect">
                                  <p:stCondLst>
                                    <p:cond delay="4500"/>
                                  </p:stCondLst>
                                  <p:childTnLst>
                                    <p:animEffect transition="out" filter="fade">
                                      <p:cBhvr>
                                        <p:cTn id="80" dur="500"/>
                                        <p:tgtEl>
                                          <p:spTgt spid="27"/>
                                        </p:tgtEl>
                                      </p:cBhvr>
                                    </p:animEffect>
                                    <p:set>
                                      <p:cBhvr>
                                        <p:cTn id="81" dur="1" fill="hold">
                                          <p:stCondLst>
                                            <p:cond delay="499"/>
                                          </p:stCondLst>
                                        </p:cTn>
                                        <p:tgtEl>
                                          <p:spTgt spid="27"/>
                                        </p:tgtEl>
                                        <p:attrNameLst>
                                          <p:attrName>style.visibility</p:attrName>
                                        </p:attrNameLst>
                                      </p:cBhvr>
                                      <p:to>
                                        <p:strVal val="hidden"/>
                                      </p:to>
                                    </p:set>
                                  </p:childTnLst>
                                </p:cTn>
                              </p:par>
                              <p:par>
                                <p:cTn id="82" presetID="10" presetClass="exit" presetSubtype="0" fill="hold" grpId="1" nodeType="withEffect">
                                  <p:stCondLst>
                                    <p:cond delay="4700"/>
                                  </p:stCondLst>
                                  <p:childTnLst>
                                    <p:animEffect transition="out" filter="fade">
                                      <p:cBhvr>
                                        <p:cTn id="83" dur="500"/>
                                        <p:tgtEl>
                                          <p:spTgt spid="4"/>
                                        </p:tgtEl>
                                      </p:cBhvr>
                                    </p:animEffect>
                                    <p:set>
                                      <p:cBhvr>
                                        <p:cTn id="84" dur="1" fill="hold">
                                          <p:stCondLst>
                                            <p:cond delay="499"/>
                                          </p:stCondLst>
                                        </p:cTn>
                                        <p:tgtEl>
                                          <p:spTgt spid="4"/>
                                        </p:tgtEl>
                                        <p:attrNameLst>
                                          <p:attrName>style.visibility</p:attrName>
                                        </p:attrNameLst>
                                      </p:cBhvr>
                                      <p:to>
                                        <p:strVal val="hidden"/>
                                      </p:to>
                                    </p:set>
                                  </p:childTnLst>
                                </p:cTn>
                              </p:par>
                              <p:par>
                                <p:cTn id="85" presetID="1" presetClass="entr" presetSubtype="0" fill="hold" grpId="0" nodeType="withEffect">
                                  <p:stCondLst>
                                    <p:cond delay="320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grpId="0" nodeType="withEffect">
                                  <p:stCondLst>
                                    <p:cond delay="330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grpId="0" nodeType="withEffect">
                                  <p:stCondLst>
                                    <p:cond delay="3400"/>
                                  </p:stCondLst>
                                  <p:childTnLst>
                                    <p:set>
                                      <p:cBhvr>
                                        <p:cTn id="90" dur="1" fill="hold">
                                          <p:stCondLst>
                                            <p:cond delay="0"/>
                                          </p:stCondLst>
                                        </p:cTn>
                                        <p:tgtEl>
                                          <p:spTgt spid="2"/>
                                        </p:tgtEl>
                                        <p:attrNameLst>
                                          <p:attrName>style.visibility</p:attrName>
                                        </p:attrNameLst>
                                      </p:cBhvr>
                                      <p:to>
                                        <p:strVal val="visible"/>
                                      </p:to>
                                    </p:set>
                                  </p:childTnLst>
                                </p:cTn>
                              </p:par>
                              <p:par>
                                <p:cTn id="91" presetID="1" presetClass="entr" presetSubtype="0" fill="hold" grpId="0" nodeType="withEffect">
                                  <p:stCondLst>
                                    <p:cond delay="3500"/>
                                  </p:stCondLst>
                                  <p:childTnLst>
                                    <p:set>
                                      <p:cBhvr>
                                        <p:cTn id="92" dur="1" fill="hold">
                                          <p:stCondLst>
                                            <p:cond delay="0"/>
                                          </p:stCondLst>
                                        </p:cTn>
                                        <p:tgtEl>
                                          <p:spTgt spid="26"/>
                                        </p:tgtEl>
                                        <p:attrNameLst>
                                          <p:attrName>style.visibility</p:attrName>
                                        </p:attrNameLst>
                                      </p:cBhvr>
                                      <p:to>
                                        <p:strVal val="visible"/>
                                      </p:to>
                                    </p:set>
                                  </p:childTnLst>
                                </p:cTn>
                              </p:par>
                              <p:par>
                                <p:cTn id="93" presetID="1" presetClass="entr" presetSubtype="0" fill="hold" grpId="0" nodeType="withEffect">
                                  <p:stCondLst>
                                    <p:cond delay="3600"/>
                                  </p:stCondLst>
                                  <p:childTnLst>
                                    <p:set>
                                      <p:cBhvr>
                                        <p:cTn id="94" dur="1" fill="hold">
                                          <p:stCondLst>
                                            <p:cond delay="0"/>
                                          </p:stCondLst>
                                        </p:cTn>
                                        <p:tgtEl>
                                          <p:spTgt spid="29"/>
                                        </p:tgtEl>
                                        <p:attrNameLst>
                                          <p:attrName>style.visibility</p:attrName>
                                        </p:attrNameLst>
                                      </p:cBhvr>
                                      <p:to>
                                        <p:strVal val="visible"/>
                                      </p:to>
                                    </p:set>
                                  </p:childTnLst>
                                </p:cTn>
                              </p:par>
                              <p:par>
                                <p:cTn id="95" presetID="1" presetClass="entr" presetSubtype="0" fill="hold" grpId="0" nodeType="withEffect">
                                  <p:stCondLst>
                                    <p:cond delay="3700"/>
                                  </p:stCondLst>
                                  <p:childTnLst>
                                    <p:set>
                                      <p:cBhvr>
                                        <p:cTn id="96" dur="1" fill="hold">
                                          <p:stCondLst>
                                            <p:cond delay="0"/>
                                          </p:stCondLst>
                                        </p:cTn>
                                        <p:tgtEl>
                                          <p:spTgt spid="30"/>
                                        </p:tgtEl>
                                        <p:attrNameLst>
                                          <p:attrName>style.visibility</p:attrName>
                                        </p:attrNameLst>
                                      </p:cBhvr>
                                      <p:to>
                                        <p:strVal val="visible"/>
                                      </p:to>
                                    </p:set>
                                  </p:childTnLst>
                                </p:cTn>
                              </p:par>
                              <p:par>
                                <p:cTn id="97" presetID="1" presetClass="entr" presetSubtype="0" fill="hold" grpId="0" nodeType="withEffect">
                                  <p:stCondLst>
                                    <p:cond delay="3800"/>
                                  </p:stCondLst>
                                  <p:childTnLst>
                                    <p:set>
                                      <p:cBhvr>
                                        <p:cTn id="98" dur="1" fill="hold">
                                          <p:stCondLst>
                                            <p:cond delay="0"/>
                                          </p:stCondLst>
                                        </p:cTn>
                                        <p:tgtEl>
                                          <p:spTgt spid="31"/>
                                        </p:tgtEl>
                                        <p:attrNameLst>
                                          <p:attrName>style.visibility</p:attrName>
                                        </p:attrNameLst>
                                      </p:cBhvr>
                                      <p:to>
                                        <p:strVal val="visible"/>
                                      </p:to>
                                    </p:set>
                                  </p:childTnLst>
                                </p:cTn>
                              </p:par>
                              <p:par>
                                <p:cTn id="99" presetID="1" presetClass="entr" presetSubtype="0" fill="hold" grpId="0" nodeType="withEffect">
                                  <p:stCondLst>
                                    <p:cond delay="3900"/>
                                  </p:stCondLst>
                                  <p:childTnLst>
                                    <p:set>
                                      <p:cBhvr>
                                        <p:cTn id="100" dur="1" fill="hold">
                                          <p:stCondLst>
                                            <p:cond delay="0"/>
                                          </p:stCondLst>
                                        </p:cTn>
                                        <p:tgtEl>
                                          <p:spTgt spid="32"/>
                                        </p:tgtEl>
                                        <p:attrNameLst>
                                          <p:attrName>style.visibility</p:attrName>
                                        </p:attrNameLst>
                                      </p:cBhvr>
                                      <p:to>
                                        <p:strVal val="visible"/>
                                      </p:to>
                                    </p:set>
                                  </p:childTnLst>
                                </p:cTn>
                              </p:par>
                              <p:par>
                                <p:cTn id="101" presetID="1" presetClass="entr" presetSubtype="0" fill="hold" grpId="0" nodeType="withEffect">
                                  <p:stCondLst>
                                    <p:cond delay="4000"/>
                                  </p:stCondLst>
                                  <p:childTnLst>
                                    <p:set>
                                      <p:cBhvr>
                                        <p:cTn id="102" dur="1" fill="hold">
                                          <p:stCondLst>
                                            <p:cond delay="0"/>
                                          </p:stCondLst>
                                        </p:cTn>
                                        <p:tgtEl>
                                          <p:spTgt spid="35"/>
                                        </p:tgtEl>
                                        <p:attrNameLst>
                                          <p:attrName>style.visibility</p:attrName>
                                        </p:attrNameLst>
                                      </p:cBhvr>
                                      <p:to>
                                        <p:strVal val="visible"/>
                                      </p:to>
                                    </p:set>
                                  </p:childTnLst>
                                </p:cTn>
                              </p:par>
                              <p:par>
                                <p:cTn id="103" presetID="1" presetClass="entr" presetSubtype="0" fill="hold" grpId="0" nodeType="withEffect">
                                  <p:stCondLst>
                                    <p:cond delay="4100"/>
                                  </p:stCondLst>
                                  <p:childTnLst>
                                    <p:set>
                                      <p:cBhvr>
                                        <p:cTn id="104" dur="1" fill="hold">
                                          <p:stCondLst>
                                            <p:cond delay="0"/>
                                          </p:stCondLst>
                                        </p:cTn>
                                        <p:tgtEl>
                                          <p:spTgt spid="36"/>
                                        </p:tgtEl>
                                        <p:attrNameLst>
                                          <p:attrName>style.visibility</p:attrName>
                                        </p:attrNameLst>
                                      </p:cBhvr>
                                      <p:to>
                                        <p:strVal val="visible"/>
                                      </p:to>
                                    </p:set>
                                  </p:childTnLst>
                                </p:cTn>
                              </p:par>
                              <p:par>
                                <p:cTn id="105" presetID="1" presetClass="entr" presetSubtype="0" fill="hold" grpId="2" nodeType="withEffect">
                                  <p:stCondLst>
                                    <p:cond delay="4500"/>
                                  </p:stCondLst>
                                  <p:childTnLst>
                                    <p:set>
                                      <p:cBhvr>
                                        <p:cTn id="106" dur="1" fill="hold">
                                          <p:stCondLst>
                                            <p:cond delay="0"/>
                                          </p:stCondLst>
                                        </p:cTn>
                                        <p:tgtEl>
                                          <p:spTgt spid="38"/>
                                        </p:tgtEl>
                                        <p:attrNameLst>
                                          <p:attrName>style.visibility</p:attrName>
                                        </p:attrNameLst>
                                      </p:cBhvr>
                                      <p:to>
                                        <p:strVal val="visible"/>
                                      </p:to>
                                    </p:set>
                                  </p:childTnLst>
                                </p:cTn>
                              </p:par>
                              <p:par>
                                <p:cTn id="107" presetID="1" presetClass="entr" presetSubtype="0" fill="hold" grpId="2" nodeType="withEffect">
                                  <p:stCondLst>
                                    <p:cond delay="4600"/>
                                  </p:stCondLst>
                                  <p:childTnLst>
                                    <p:set>
                                      <p:cBhvr>
                                        <p:cTn id="108" dur="1" fill="hold">
                                          <p:stCondLst>
                                            <p:cond delay="0"/>
                                          </p:stCondLst>
                                        </p:cTn>
                                        <p:tgtEl>
                                          <p:spTgt spid="37"/>
                                        </p:tgtEl>
                                        <p:attrNameLst>
                                          <p:attrName>style.visibility</p:attrName>
                                        </p:attrNameLst>
                                      </p:cBhvr>
                                      <p:to>
                                        <p:strVal val="visible"/>
                                      </p:to>
                                    </p:set>
                                  </p:childTnLst>
                                </p:cTn>
                              </p:par>
                              <p:par>
                                <p:cTn id="109" presetID="1" presetClass="entr" presetSubtype="0" fill="hold" grpId="2" nodeType="withEffect">
                                  <p:stCondLst>
                                    <p:cond delay="4700"/>
                                  </p:stCondLst>
                                  <p:childTnLst>
                                    <p:set>
                                      <p:cBhvr>
                                        <p:cTn id="110" dur="1" fill="hold">
                                          <p:stCondLst>
                                            <p:cond delay="0"/>
                                          </p:stCondLst>
                                        </p:cTn>
                                        <p:tgtEl>
                                          <p:spTgt spid="2"/>
                                        </p:tgtEl>
                                        <p:attrNameLst>
                                          <p:attrName>style.visibility</p:attrName>
                                        </p:attrNameLst>
                                      </p:cBhvr>
                                      <p:to>
                                        <p:strVal val="visible"/>
                                      </p:to>
                                    </p:set>
                                  </p:childTnLst>
                                </p:cTn>
                              </p:par>
                              <p:par>
                                <p:cTn id="111" presetID="1" presetClass="entr" presetSubtype="0" fill="hold" grpId="2" nodeType="withEffect">
                                  <p:stCondLst>
                                    <p:cond delay="4800"/>
                                  </p:stCondLst>
                                  <p:childTnLst>
                                    <p:set>
                                      <p:cBhvr>
                                        <p:cTn id="112" dur="1" fill="hold">
                                          <p:stCondLst>
                                            <p:cond delay="0"/>
                                          </p:stCondLst>
                                        </p:cTn>
                                        <p:tgtEl>
                                          <p:spTgt spid="26"/>
                                        </p:tgtEl>
                                        <p:attrNameLst>
                                          <p:attrName>style.visibility</p:attrName>
                                        </p:attrNameLst>
                                      </p:cBhvr>
                                      <p:to>
                                        <p:strVal val="visible"/>
                                      </p:to>
                                    </p:set>
                                  </p:childTnLst>
                                </p:cTn>
                              </p:par>
                              <p:par>
                                <p:cTn id="113" presetID="1" presetClass="entr" presetSubtype="0" fill="hold" grpId="2" nodeType="withEffect">
                                  <p:stCondLst>
                                    <p:cond delay="4900"/>
                                  </p:stCondLst>
                                  <p:childTnLst>
                                    <p:set>
                                      <p:cBhvr>
                                        <p:cTn id="114" dur="1" fill="hold">
                                          <p:stCondLst>
                                            <p:cond delay="0"/>
                                          </p:stCondLst>
                                        </p:cTn>
                                        <p:tgtEl>
                                          <p:spTgt spid="29"/>
                                        </p:tgtEl>
                                        <p:attrNameLst>
                                          <p:attrName>style.visibility</p:attrName>
                                        </p:attrNameLst>
                                      </p:cBhvr>
                                      <p:to>
                                        <p:strVal val="visible"/>
                                      </p:to>
                                    </p:set>
                                  </p:childTnLst>
                                </p:cTn>
                              </p:par>
                              <p:par>
                                <p:cTn id="115" presetID="1" presetClass="entr" presetSubtype="0" fill="hold" grpId="2" nodeType="withEffect">
                                  <p:stCondLst>
                                    <p:cond delay="5000"/>
                                  </p:stCondLst>
                                  <p:childTnLst>
                                    <p:set>
                                      <p:cBhvr>
                                        <p:cTn id="116" dur="1" fill="hold">
                                          <p:stCondLst>
                                            <p:cond delay="0"/>
                                          </p:stCondLst>
                                        </p:cTn>
                                        <p:tgtEl>
                                          <p:spTgt spid="30"/>
                                        </p:tgtEl>
                                        <p:attrNameLst>
                                          <p:attrName>style.visibility</p:attrName>
                                        </p:attrNameLst>
                                      </p:cBhvr>
                                      <p:to>
                                        <p:strVal val="visible"/>
                                      </p:to>
                                    </p:set>
                                  </p:childTnLst>
                                </p:cTn>
                              </p:par>
                              <p:par>
                                <p:cTn id="117" presetID="1" presetClass="entr" presetSubtype="0" fill="hold" grpId="2" nodeType="withEffect">
                                  <p:stCondLst>
                                    <p:cond delay="5100"/>
                                  </p:stCondLst>
                                  <p:childTnLst>
                                    <p:set>
                                      <p:cBhvr>
                                        <p:cTn id="118" dur="1" fill="hold">
                                          <p:stCondLst>
                                            <p:cond delay="0"/>
                                          </p:stCondLst>
                                        </p:cTn>
                                        <p:tgtEl>
                                          <p:spTgt spid="31"/>
                                        </p:tgtEl>
                                        <p:attrNameLst>
                                          <p:attrName>style.visibility</p:attrName>
                                        </p:attrNameLst>
                                      </p:cBhvr>
                                      <p:to>
                                        <p:strVal val="visible"/>
                                      </p:to>
                                    </p:set>
                                  </p:childTnLst>
                                </p:cTn>
                              </p:par>
                              <p:par>
                                <p:cTn id="119" presetID="1" presetClass="entr" presetSubtype="0" fill="hold" grpId="2" nodeType="withEffect">
                                  <p:stCondLst>
                                    <p:cond delay="5200"/>
                                  </p:stCondLst>
                                  <p:childTnLst>
                                    <p:set>
                                      <p:cBhvr>
                                        <p:cTn id="120" dur="1" fill="hold">
                                          <p:stCondLst>
                                            <p:cond delay="0"/>
                                          </p:stCondLst>
                                        </p:cTn>
                                        <p:tgtEl>
                                          <p:spTgt spid="32"/>
                                        </p:tgtEl>
                                        <p:attrNameLst>
                                          <p:attrName>style.visibility</p:attrName>
                                        </p:attrNameLst>
                                      </p:cBhvr>
                                      <p:to>
                                        <p:strVal val="visible"/>
                                      </p:to>
                                    </p:set>
                                  </p:childTnLst>
                                </p:cTn>
                              </p:par>
                              <p:par>
                                <p:cTn id="121" presetID="1" presetClass="entr" presetSubtype="0" fill="hold" grpId="2" nodeType="withEffect">
                                  <p:stCondLst>
                                    <p:cond delay="5300"/>
                                  </p:stCondLst>
                                  <p:childTnLst>
                                    <p:set>
                                      <p:cBhvr>
                                        <p:cTn id="122" dur="1" fill="hold">
                                          <p:stCondLst>
                                            <p:cond delay="0"/>
                                          </p:stCondLst>
                                        </p:cTn>
                                        <p:tgtEl>
                                          <p:spTgt spid="35"/>
                                        </p:tgtEl>
                                        <p:attrNameLst>
                                          <p:attrName>style.visibility</p:attrName>
                                        </p:attrNameLst>
                                      </p:cBhvr>
                                      <p:to>
                                        <p:strVal val="visible"/>
                                      </p:to>
                                    </p:set>
                                  </p:childTnLst>
                                </p:cTn>
                              </p:par>
                              <p:par>
                                <p:cTn id="123" presetID="1" presetClass="entr" presetSubtype="0" fill="hold" grpId="2" nodeType="withEffect">
                                  <p:stCondLst>
                                    <p:cond delay="5400"/>
                                  </p:stCondLst>
                                  <p:childTnLst>
                                    <p:set>
                                      <p:cBhvr>
                                        <p:cTn id="124" dur="1" fill="hold">
                                          <p:stCondLst>
                                            <p:cond delay="0"/>
                                          </p:stCondLst>
                                        </p:cTn>
                                        <p:tgtEl>
                                          <p:spTgt spid="36"/>
                                        </p:tgtEl>
                                        <p:attrNameLst>
                                          <p:attrName>style.visibility</p:attrName>
                                        </p:attrNameLst>
                                      </p:cBhvr>
                                      <p:to>
                                        <p:strVal val="visible"/>
                                      </p:to>
                                    </p:set>
                                  </p:childTnLst>
                                </p:cTn>
                              </p:par>
                              <p:par>
                                <p:cTn id="125" presetID="1" presetClass="exit" presetSubtype="0" fill="hold" grpId="1" nodeType="withEffect">
                                  <p:stCondLst>
                                    <p:cond delay="3600"/>
                                  </p:stCondLst>
                                  <p:childTnLst>
                                    <p:set>
                                      <p:cBhvr>
                                        <p:cTn id="126" dur="1" fill="hold">
                                          <p:stCondLst>
                                            <p:cond delay="0"/>
                                          </p:stCondLst>
                                        </p:cTn>
                                        <p:tgtEl>
                                          <p:spTgt spid="38"/>
                                        </p:tgtEl>
                                        <p:attrNameLst>
                                          <p:attrName>style.visibility</p:attrName>
                                        </p:attrNameLst>
                                      </p:cBhvr>
                                      <p:to>
                                        <p:strVal val="hidden"/>
                                      </p:to>
                                    </p:set>
                                  </p:childTnLst>
                                </p:cTn>
                              </p:par>
                              <p:par>
                                <p:cTn id="127" presetID="1" presetClass="exit" presetSubtype="0" fill="hold" grpId="1" nodeType="withEffect">
                                  <p:stCondLst>
                                    <p:cond delay="3700"/>
                                  </p:stCondLst>
                                  <p:childTnLst>
                                    <p:set>
                                      <p:cBhvr>
                                        <p:cTn id="128" dur="1" fill="hold">
                                          <p:stCondLst>
                                            <p:cond delay="0"/>
                                          </p:stCondLst>
                                        </p:cTn>
                                        <p:tgtEl>
                                          <p:spTgt spid="37"/>
                                        </p:tgtEl>
                                        <p:attrNameLst>
                                          <p:attrName>style.visibility</p:attrName>
                                        </p:attrNameLst>
                                      </p:cBhvr>
                                      <p:to>
                                        <p:strVal val="hidden"/>
                                      </p:to>
                                    </p:set>
                                  </p:childTnLst>
                                </p:cTn>
                              </p:par>
                              <p:par>
                                <p:cTn id="129" presetID="1" presetClass="exit" presetSubtype="0" fill="hold" grpId="1" nodeType="withEffect">
                                  <p:stCondLst>
                                    <p:cond delay="3800"/>
                                  </p:stCondLst>
                                  <p:childTnLst>
                                    <p:set>
                                      <p:cBhvr>
                                        <p:cTn id="130" dur="1" fill="hold">
                                          <p:stCondLst>
                                            <p:cond delay="0"/>
                                          </p:stCondLst>
                                        </p:cTn>
                                        <p:tgtEl>
                                          <p:spTgt spid="2"/>
                                        </p:tgtEl>
                                        <p:attrNameLst>
                                          <p:attrName>style.visibility</p:attrName>
                                        </p:attrNameLst>
                                      </p:cBhvr>
                                      <p:to>
                                        <p:strVal val="hidden"/>
                                      </p:to>
                                    </p:set>
                                  </p:childTnLst>
                                </p:cTn>
                              </p:par>
                              <p:par>
                                <p:cTn id="131" presetID="1" presetClass="exit" presetSubtype="0" fill="hold" grpId="1" nodeType="withEffect">
                                  <p:stCondLst>
                                    <p:cond delay="3900"/>
                                  </p:stCondLst>
                                  <p:childTnLst>
                                    <p:set>
                                      <p:cBhvr>
                                        <p:cTn id="132" dur="1" fill="hold">
                                          <p:stCondLst>
                                            <p:cond delay="0"/>
                                          </p:stCondLst>
                                        </p:cTn>
                                        <p:tgtEl>
                                          <p:spTgt spid="26"/>
                                        </p:tgtEl>
                                        <p:attrNameLst>
                                          <p:attrName>style.visibility</p:attrName>
                                        </p:attrNameLst>
                                      </p:cBhvr>
                                      <p:to>
                                        <p:strVal val="hidden"/>
                                      </p:to>
                                    </p:set>
                                  </p:childTnLst>
                                </p:cTn>
                              </p:par>
                              <p:par>
                                <p:cTn id="133" presetID="1" presetClass="exit" presetSubtype="0" fill="hold" grpId="1" nodeType="withEffect">
                                  <p:stCondLst>
                                    <p:cond delay="4000"/>
                                  </p:stCondLst>
                                  <p:childTnLst>
                                    <p:set>
                                      <p:cBhvr>
                                        <p:cTn id="134" dur="1" fill="hold">
                                          <p:stCondLst>
                                            <p:cond delay="0"/>
                                          </p:stCondLst>
                                        </p:cTn>
                                        <p:tgtEl>
                                          <p:spTgt spid="29"/>
                                        </p:tgtEl>
                                        <p:attrNameLst>
                                          <p:attrName>style.visibility</p:attrName>
                                        </p:attrNameLst>
                                      </p:cBhvr>
                                      <p:to>
                                        <p:strVal val="hidden"/>
                                      </p:to>
                                    </p:set>
                                  </p:childTnLst>
                                </p:cTn>
                              </p:par>
                              <p:par>
                                <p:cTn id="135" presetID="1" presetClass="exit" presetSubtype="0" fill="hold" grpId="1" nodeType="withEffect">
                                  <p:stCondLst>
                                    <p:cond delay="4100"/>
                                  </p:stCondLst>
                                  <p:childTnLst>
                                    <p:set>
                                      <p:cBhvr>
                                        <p:cTn id="136" dur="1" fill="hold">
                                          <p:stCondLst>
                                            <p:cond delay="0"/>
                                          </p:stCondLst>
                                        </p:cTn>
                                        <p:tgtEl>
                                          <p:spTgt spid="30"/>
                                        </p:tgtEl>
                                        <p:attrNameLst>
                                          <p:attrName>style.visibility</p:attrName>
                                        </p:attrNameLst>
                                      </p:cBhvr>
                                      <p:to>
                                        <p:strVal val="hidden"/>
                                      </p:to>
                                    </p:set>
                                  </p:childTnLst>
                                </p:cTn>
                              </p:par>
                              <p:par>
                                <p:cTn id="137" presetID="1" presetClass="exit" presetSubtype="0" fill="hold" grpId="1" nodeType="withEffect">
                                  <p:stCondLst>
                                    <p:cond delay="4200"/>
                                  </p:stCondLst>
                                  <p:childTnLst>
                                    <p:set>
                                      <p:cBhvr>
                                        <p:cTn id="138" dur="1" fill="hold">
                                          <p:stCondLst>
                                            <p:cond delay="0"/>
                                          </p:stCondLst>
                                        </p:cTn>
                                        <p:tgtEl>
                                          <p:spTgt spid="31"/>
                                        </p:tgtEl>
                                        <p:attrNameLst>
                                          <p:attrName>style.visibility</p:attrName>
                                        </p:attrNameLst>
                                      </p:cBhvr>
                                      <p:to>
                                        <p:strVal val="hidden"/>
                                      </p:to>
                                    </p:set>
                                  </p:childTnLst>
                                </p:cTn>
                              </p:par>
                              <p:par>
                                <p:cTn id="139" presetID="1" presetClass="exit" presetSubtype="0" fill="hold" grpId="1" nodeType="withEffect">
                                  <p:stCondLst>
                                    <p:cond delay="430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grpId="1" nodeType="withEffect">
                                  <p:stCondLst>
                                    <p:cond delay="4400"/>
                                  </p:stCondLst>
                                  <p:childTnLst>
                                    <p:set>
                                      <p:cBhvr>
                                        <p:cTn id="142" dur="1" fill="hold">
                                          <p:stCondLst>
                                            <p:cond delay="0"/>
                                          </p:stCondLst>
                                        </p:cTn>
                                        <p:tgtEl>
                                          <p:spTgt spid="35"/>
                                        </p:tgtEl>
                                        <p:attrNameLst>
                                          <p:attrName>style.visibility</p:attrName>
                                        </p:attrNameLst>
                                      </p:cBhvr>
                                      <p:to>
                                        <p:strVal val="hidden"/>
                                      </p:to>
                                    </p:set>
                                  </p:childTnLst>
                                </p:cTn>
                              </p:par>
                              <p:par>
                                <p:cTn id="143" presetID="1" presetClass="exit" presetSubtype="0" fill="hold" grpId="1" nodeType="withEffect">
                                  <p:stCondLst>
                                    <p:cond delay="4500"/>
                                  </p:stCondLst>
                                  <p:childTnLst>
                                    <p:set>
                                      <p:cBhvr>
                                        <p:cTn id="144" dur="1" fill="hold">
                                          <p:stCondLst>
                                            <p:cond delay="0"/>
                                          </p:stCondLst>
                                        </p:cTn>
                                        <p:tgtEl>
                                          <p:spTgt spid="36"/>
                                        </p:tgtEl>
                                        <p:attrNameLst>
                                          <p:attrName>style.visibility</p:attrName>
                                        </p:attrNameLst>
                                      </p:cBhvr>
                                      <p:to>
                                        <p:strVal val="hidden"/>
                                      </p:to>
                                    </p:set>
                                  </p:childTnLst>
                                </p:cTn>
                              </p:par>
                              <p:par>
                                <p:cTn id="145" presetID="1" presetClass="exit" presetSubtype="0" fill="hold" grpId="2" nodeType="withEffect">
                                  <p:stCondLst>
                                    <p:cond delay="4500"/>
                                  </p:stCondLst>
                                  <p:childTnLst>
                                    <p:set>
                                      <p:cBhvr>
                                        <p:cTn id="146" dur="1" fill="hold">
                                          <p:stCondLst>
                                            <p:cond delay="0"/>
                                          </p:stCondLst>
                                        </p:cTn>
                                        <p:tgtEl>
                                          <p:spTgt spid="13"/>
                                        </p:tgtEl>
                                        <p:attrNameLst>
                                          <p:attrName>style.visibility</p:attrName>
                                        </p:attrNameLst>
                                      </p:cBhvr>
                                      <p:to>
                                        <p:strVal val="hidden"/>
                                      </p:to>
                                    </p:set>
                                  </p:childTnLst>
                                </p:cTn>
                              </p:par>
                              <p:par>
                                <p:cTn id="147" presetID="10" presetClass="entr" presetSubtype="0" fill="hold" grpId="2" nodeType="withEffect">
                                  <p:stCondLst>
                                    <p:cond delay="4500"/>
                                  </p:stCondLst>
                                  <p:childTnLst>
                                    <p:set>
                                      <p:cBhvr>
                                        <p:cTn id="148" dur="1" fill="hold">
                                          <p:stCondLst>
                                            <p:cond delay="0"/>
                                          </p:stCondLst>
                                        </p:cTn>
                                        <p:tgtEl>
                                          <p:spTgt spid="7"/>
                                        </p:tgtEl>
                                        <p:attrNameLst>
                                          <p:attrName>style.visibility</p:attrName>
                                        </p:attrNameLst>
                                      </p:cBhvr>
                                      <p:to>
                                        <p:strVal val="visible"/>
                                      </p:to>
                                    </p:set>
                                    <p:animEffect transition="in" filter="fade">
                                      <p:cBhvr>
                                        <p:cTn id="149" dur="500"/>
                                        <p:tgtEl>
                                          <p:spTgt spid="7"/>
                                        </p:tgtEl>
                                      </p:cBhvr>
                                    </p:animEffect>
                                  </p:childTnLst>
                                </p:cTn>
                              </p:par>
                              <p:par>
                                <p:cTn id="150" presetID="10" presetClass="entr" presetSubtype="0" fill="hold" grpId="2" nodeType="withEffect">
                                  <p:stCondLst>
                                    <p:cond delay="4500"/>
                                  </p:stCondLst>
                                  <p:childTnLst>
                                    <p:set>
                                      <p:cBhvr>
                                        <p:cTn id="151" dur="1" fill="hold">
                                          <p:stCondLst>
                                            <p:cond delay="0"/>
                                          </p:stCondLst>
                                        </p:cTn>
                                        <p:tgtEl>
                                          <p:spTgt spid="17"/>
                                        </p:tgtEl>
                                        <p:attrNameLst>
                                          <p:attrName>style.visibility</p:attrName>
                                        </p:attrNameLst>
                                      </p:cBhvr>
                                      <p:to>
                                        <p:strVal val="visible"/>
                                      </p:to>
                                    </p:set>
                                    <p:animEffect transition="in" filter="fade">
                                      <p:cBhvr>
                                        <p:cTn id="152" dur="500"/>
                                        <p:tgtEl>
                                          <p:spTgt spid="17"/>
                                        </p:tgtEl>
                                      </p:cBhvr>
                                    </p:animEffect>
                                  </p:childTnLst>
                                </p:cTn>
                              </p:par>
                              <p:par>
                                <p:cTn id="153" presetID="10" presetClass="entr" presetSubtype="0" fill="hold" grpId="2" nodeType="withEffect">
                                  <p:stCondLst>
                                    <p:cond delay="4500"/>
                                  </p:stCondLst>
                                  <p:childTnLst>
                                    <p:set>
                                      <p:cBhvr>
                                        <p:cTn id="154" dur="1" fill="hold">
                                          <p:stCondLst>
                                            <p:cond delay="0"/>
                                          </p:stCondLst>
                                        </p:cTn>
                                        <p:tgtEl>
                                          <p:spTgt spid="16"/>
                                        </p:tgtEl>
                                        <p:attrNameLst>
                                          <p:attrName>style.visibility</p:attrName>
                                        </p:attrNameLst>
                                      </p:cBhvr>
                                      <p:to>
                                        <p:strVal val="visible"/>
                                      </p:to>
                                    </p:set>
                                    <p:animEffect transition="in" filter="fade">
                                      <p:cBhvr>
                                        <p:cTn id="155" dur="500"/>
                                        <p:tgtEl>
                                          <p:spTgt spid="16"/>
                                        </p:tgtEl>
                                      </p:cBhvr>
                                    </p:animEffect>
                                  </p:childTnLst>
                                </p:cTn>
                              </p:par>
                              <p:par>
                                <p:cTn id="156" presetID="10" presetClass="entr" presetSubtype="0" fill="hold" grpId="2" nodeType="withEffect">
                                  <p:stCondLst>
                                    <p:cond delay="4500"/>
                                  </p:stCondLst>
                                  <p:childTnLst>
                                    <p:set>
                                      <p:cBhvr>
                                        <p:cTn id="157" dur="1" fill="hold">
                                          <p:stCondLst>
                                            <p:cond delay="0"/>
                                          </p:stCondLst>
                                        </p:cTn>
                                        <p:tgtEl>
                                          <p:spTgt spid="9"/>
                                        </p:tgtEl>
                                        <p:attrNameLst>
                                          <p:attrName>style.visibility</p:attrName>
                                        </p:attrNameLst>
                                      </p:cBhvr>
                                      <p:to>
                                        <p:strVal val="visible"/>
                                      </p:to>
                                    </p:set>
                                    <p:animEffect transition="in" filter="fade">
                                      <p:cBhvr>
                                        <p:cTn id="158" dur="500"/>
                                        <p:tgtEl>
                                          <p:spTgt spid="9"/>
                                        </p:tgtEl>
                                      </p:cBhvr>
                                    </p:animEffect>
                                  </p:childTnLst>
                                </p:cTn>
                              </p:par>
                              <p:par>
                                <p:cTn id="159" presetID="10" presetClass="entr" presetSubtype="0" fill="hold" grpId="2" nodeType="withEffect">
                                  <p:stCondLst>
                                    <p:cond delay="4500"/>
                                  </p:stCondLst>
                                  <p:childTnLst>
                                    <p:set>
                                      <p:cBhvr>
                                        <p:cTn id="160" dur="1" fill="hold">
                                          <p:stCondLst>
                                            <p:cond delay="0"/>
                                          </p:stCondLst>
                                        </p:cTn>
                                        <p:tgtEl>
                                          <p:spTgt spid="15"/>
                                        </p:tgtEl>
                                        <p:attrNameLst>
                                          <p:attrName>style.visibility</p:attrName>
                                        </p:attrNameLst>
                                      </p:cBhvr>
                                      <p:to>
                                        <p:strVal val="visible"/>
                                      </p:to>
                                    </p:set>
                                    <p:animEffect transition="in" filter="fade">
                                      <p:cBhvr>
                                        <p:cTn id="161" dur="500"/>
                                        <p:tgtEl>
                                          <p:spTgt spid="15"/>
                                        </p:tgtEl>
                                      </p:cBhvr>
                                    </p:animEffect>
                                  </p:childTnLst>
                                </p:cTn>
                              </p:par>
                              <p:par>
                                <p:cTn id="162" presetID="10" presetClass="entr" presetSubtype="0" fill="hold" grpId="2" nodeType="withEffect">
                                  <p:stCondLst>
                                    <p:cond delay="4500"/>
                                  </p:stCondLst>
                                  <p:childTnLst>
                                    <p:set>
                                      <p:cBhvr>
                                        <p:cTn id="163" dur="1" fill="hold">
                                          <p:stCondLst>
                                            <p:cond delay="0"/>
                                          </p:stCondLst>
                                        </p:cTn>
                                        <p:tgtEl>
                                          <p:spTgt spid="14"/>
                                        </p:tgtEl>
                                        <p:attrNameLst>
                                          <p:attrName>style.visibility</p:attrName>
                                        </p:attrNameLst>
                                      </p:cBhvr>
                                      <p:to>
                                        <p:strVal val="visible"/>
                                      </p:to>
                                    </p:set>
                                    <p:animEffect transition="in" filter="fade">
                                      <p:cBhvr>
                                        <p:cTn id="164" dur="500"/>
                                        <p:tgtEl>
                                          <p:spTgt spid="14"/>
                                        </p:tgtEl>
                                      </p:cBhvr>
                                    </p:animEffect>
                                  </p:childTnLst>
                                </p:cTn>
                              </p:par>
                              <p:par>
                                <p:cTn id="165" presetID="10" presetClass="entr" presetSubtype="0" fill="hold" grpId="2" nodeType="withEffect">
                                  <p:stCondLst>
                                    <p:cond delay="4500"/>
                                  </p:stCondLst>
                                  <p:childTnLst>
                                    <p:set>
                                      <p:cBhvr>
                                        <p:cTn id="166" dur="1" fill="hold">
                                          <p:stCondLst>
                                            <p:cond delay="0"/>
                                          </p:stCondLst>
                                        </p:cTn>
                                        <p:tgtEl>
                                          <p:spTgt spid="8"/>
                                        </p:tgtEl>
                                        <p:attrNameLst>
                                          <p:attrName>style.visibility</p:attrName>
                                        </p:attrNameLst>
                                      </p:cBhvr>
                                      <p:to>
                                        <p:strVal val="visible"/>
                                      </p:to>
                                    </p:set>
                                    <p:animEffect transition="in" filter="fade">
                                      <p:cBhvr>
                                        <p:cTn id="167" dur="500"/>
                                        <p:tgtEl>
                                          <p:spTgt spid="8"/>
                                        </p:tgtEl>
                                      </p:cBhvr>
                                    </p:animEffect>
                                  </p:childTnLst>
                                </p:cTn>
                              </p:par>
                              <p:par>
                                <p:cTn id="168" presetID="10" presetClass="entr" presetSubtype="0" fill="hold" grpId="2" nodeType="withEffect">
                                  <p:stCondLst>
                                    <p:cond delay="4500"/>
                                  </p:stCondLst>
                                  <p:childTnLst>
                                    <p:set>
                                      <p:cBhvr>
                                        <p:cTn id="169" dur="1" fill="hold">
                                          <p:stCondLst>
                                            <p:cond delay="0"/>
                                          </p:stCondLst>
                                        </p:cTn>
                                        <p:tgtEl>
                                          <p:spTgt spid="12"/>
                                        </p:tgtEl>
                                        <p:attrNameLst>
                                          <p:attrName>style.visibility</p:attrName>
                                        </p:attrNameLst>
                                      </p:cBhvr>
                                      <p:to>
                                        <p:strVal val="visible"/>
                                      </p:to>
                                    </p:set>
                                    <p:animEffect transition="in" filter="fade">
                                      <p:cBhvr>
                                        <p:cTn id="170" dur="500"/>
                                        <p:tgtEl>
                                          <p:spTgt spid="12"/>
                                        </p:tgtEl>
                                      </p:cBhvr>
                                    </p:animEffect>
                                  </p:childTnLst>
                                </p:cTn>
                              </p:par>
                              <p:par>
                                <p:cTn id="171" presetID="10" presetClass="entr" presetSubtype="0" fill="hold" grpId="2" nodeType="withEffect">
                                  <p:stCondLst>
                                    <p:cond delay="4500"/>
                                  </p:stCondLst>
                                  <p:childTnLst>
                                    <p:set>
                                      <p:cBhvr>
                                        <p:cTn id="172" dur="1" fill="hold">
                                          <p:stCondLst>
                                            <p:cond delay="0"/>
                                          </p:stCondLst>
                                        </p:cTn>
                                        <p:tgtEl>
                                          <p:spTgt spid="10"/>
                                        </p:tgtEl>
                                        <p:attrNameLst>
                                          <p:attrName>style.visibility</p:attrName>
                                        </p:attrNameLst>
                                      </p:cBhvr>
                                      <p:to>
                                        <p:strVal val="visible"/>
                                      </p:to>
                                    </p:set>
                                    <p:animEffect transition="in" filter="fade">
                                      <p:cBhvr>
                                        <p:cTn id="173" dur="500"/>
                                        <p:tgtEl>
                                          <p:spTgt spid="10"/>
                                        </p:tgtEl>
                                      </p:cBhvr>
                                    </p:animEffect>
                                  </p:childTnLst>
                                </p:cTn>
                              </p:par>
                              <p:par>
                                <p:cTn id="174" presetID="10" presetClass="entr" presetSubtype="0" fill="hold" grpId="3" nodeType="withEffect">
                                  <p:stCondLst>
                                    <p:cond delay="4500"/>
                                  </p:stCondLst>
                                  <p:childTnLst>
                                    <p:set>
                                      <p:cBhvr>
                                        <p:cTn id="175" dur="1" fill="hold">
                                          <p:stCondLst>
                                            <p:cond delay="0"/>
                                          </p:stCondLst>
                                        </p:cTn>
                                        <p:tgtEl>
                                          <p:spTgt spid="13"/>
                                        </p:tgtEl>
                                        <p:attrNameLst>
                                          <p:attrName>style.visibility</p:attrName>
                                        </p:attrNameLst>
                                      </p:cBhvr>
                                      <p:to>
                                        <p:strVal val="visible"/>
                                      </p:to>
                                    </p:set>
                                    <p:animEffect transition="in" filter="fade">
                                      <p:cBhvr>
                                        <p:cTn id="176" dur="500"/>
                                        <p:tgtEl>
                                          <p:spTgt spid="13"/>
                                        </p:tgtEl>
                                      </p:cBhvr>
                                    </p:animEffect>
                                  </p:childTnLst>
                                </p:cTn>
                              </p:par>
                              <p:par>
                                <p:cTn id="177" presetID="10" presetClass="entr" presetSubtype="0" fill="hold" grpId="2" nodeType="withEffect">
                                  <p:stCondLst>
                                    <p:cond delay="4500"/>
                                  </p:stCondLst>
                                  <p:childTnLst>
                                    <p:set>
                                      <p:cBhvr>
                                        <p:cTn id="178" dur="1" fill="hold">
                                          <p:stCondLst>
                                            <p:cond delay="0"/>
                                          </p:stCondLst>
                                        </p:cTn>
                                        <p:tgtEl>
                                          <p:spTgt spid="11"/>
                                        </p:tgtEl>
                                        <p:attrNameLst>
                                          <p:attrName>style.visibility</p:attrName>
                                        </p:attrNameLst>
                                      </p:cBhvr>
                                      <p:to>
                                        <p:strVal val="visible"/>
                                      </p:to>
                                    </p:set>
                                    <p:animEffect transition="in" filter="fade">
                                      <p:cBhvr>
                                        <p:cTn id="1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3" grpId="3"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2" grpId="0" animBg="1"/>
      <p:bldP spid="2" grpId="1" animBg="1"/>
      <p:bldP spid="2" grpId="2" animBg="1"/>
      <p:bldP spid="26" grpId="0" animBg="1"/>
      <p:bldP spid="26" grpId="1" animBg="1"/>
      <p:bldP spid="26"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 grpId="0" animBg="1"/>
      <p:bldP spid="3" grpId="1" animBg="1"/>
      <p:bldP spid="4" grpId="0" animBg="1"/>
      <p:bldP spid="4" grpId="1" animBg="1"/>
      <p:bldP spid="27" grpId="0" animBg="1"/>
      <p:bldP spid="27" grpId="1" animBg="1"/>
      <p:bldP spid="28" grpId="0" animBg="1"/>
      <p:bldP spid="28" grpId="1" animBg="1"/>
      <p:bldP spid="33" grpId="0" animBg="1"/>
      <p:bldP spid="33" grpId="1"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irst">
    <p:spTree>
      <p:nvGrpSpPr>
        <p:cNvPr id="1" name=""/>
        <p:cNvGrpSpPr/>
        <p:nvPr/>
      </p:nvGrpSpPr>
      <p:grpSpPr>
        <a:xfrm>
          <a:off x="0" y="0"/>
          <a:ext cx="0" cy="0"/>
          <a:chOff x="0" y="0"/>
          <a:chExt cx="0" cy="0"/>
        </a:xfrm>
      </p:grpSpPr>
      <p:sp>
        <p:nvSpPr>
          <p:cNvPr id="6" name="Rectangle 5"/>
          <p:cNvSpPr/>
          <p:nvPr userDrawn="1"/>
        </p:nvSpPr>
        <p:spPr>
          <a:xfrm>
            <a:off x="-75006" y="0"/>
            <a:ext cx="9219005" cy="6858000"/>
          </a:xfrm>
          <a:prstGeom prst="rect">
            <a:avLst/>
          </a:prstGeom>
          <a:gradFill>
            <a:gsLst>
              <a:gs pos="0">
                <a:srgbClr val="1F497D"/>
              </a:gs>
              <a:gs pos="50000">
                <a:srgbClr val="0C1B2E"/>
              </a:gs>
              <a:gs pos="100000">
                <a:srgbClr val="090C15"/>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hidden="1"/>
          <p:cNvSpPr/>
          <p:nvPr userDrawn="1"/>
        </p:nvSpPr>
        <p:spPr>
          <a:xfrm>
            <a:off x="1956027" y="2787585"/>
            <a:ext cx="4820523" cy="1190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8-Point Star 6"/>
          <p:cNvSpPr/>
          <p:nvPr userDrawn="1"/>
        </p:nvSpPr>
        <p:spPr>
          <a:xfrm>
            <a:off x="1960460" y="1220712"/>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8-Point Star 7"/>
          <p:cNvSpPr/>
          <p:nvPr userDrawn="1"/>
        </p:nvSpPr>
        <p:spPr>
          <a:xfrm>
            <a:off x="6722680" y="3928265"/>
            <a:ext cx="307240" cy="307240"/>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Point Star 8"/>
          <p:cNvSpPr/>
          <p:nvPr userDrawn="1"/>
        </p:nvSpPr>
        <p:spPr>
          <a:xfrm>
            <a:off x="6069795" y="1815990"/>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8-Point Star 9"/>
          <p:cNvSpPr/>
          <p:nvPr userDrawn="1"/>
        </p:nvSpPr>
        <p:spPr>
          <a:xfrm>
            <a:off x="4379975" y="508041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8-Point Star 10"/>
          <p:cNvSpPr/>
          <p:nvPr userDrawn="1"/>
        </p:nvSpPr>
        <p:spPr>
          <a:xfrm>
            <a:off x="1000336" y="4408327"/>
            <a:ext cx="96012" cy="96013"/>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8-Point Star 11"/>
          <p:cNvSpPr/>
          <p:nvPr userDrawn="1"/>
        </p:nvSpPr>
        <p:spPr>
          <a:xfrm>
            <a:off x="7490780" y="577170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8-Point Star 12"/>
          <p:cNvSpPr/>
          <p:nvPr userDrawn="1"/>
        </p:nvSpPr>
        <p:spPr>
          <a:xfrm>
            <a:off x="2344510" y="5867718"/>
            <a:ext cx="307240" cy="288038"/>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userDrawn="1"/>
        </p:nvSpPr>
        <p:spPr>
          <a:xfrm>
            <a:off x="8258881" y="2296052"/>
            <a:ext cx="96012" cy="96013"/>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8-Point Star 14"/>
          <p:cNvSpPr/>
          <p:nvPr userDrawn="1"/>
        </p:nvSpPr>
        <p:spPr>
          <a:xfrm>
            <a:off x="7265021" y="510220"/>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8-Point Star 15"/>
          <p:cNvSpPr/>
          <p:nvPr userDrawn="1"/>
        </p:nvSpPr>
        <p:spPr>
          <a:xfrm>
            <a:off x="3189420" y="254568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8-Point Star 16"/>
          <p:cNvSpPr/>
          <p:nvPr userDrawn="1"/>
        </p:nvSpPr>
        <p:spPr>
          <a:xfrm>
            <a:off x="4840835" y="702245"/>
            <a:ext cx="268835" cy="26883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4">
            <a:hlinkClick r:id="rId2"/>
          </p:cNvPr>
          <p:cNvPicPr>
            <a:picLocks noChangeAspect="1" noChangeArrowheads="1"/>
          </p:cNvPicPr>
          <p:nvPr userDrawn="1"/>
        </p:nvPicPr>
        <p:blipFill rotWithShape="1">
          <a:blip r:embed="rId3" cstate="print">
            <a:extLst>
              <a:ext uri="{BEBA8EAE-BF5A-486C-A8C5-ECC9F3942E4B}">
                <a14:imgProps xmlns:a14="http://schemas.microsoft.com/office/drawing/2010/main">
                  <a14:imgLayer>
                    <a14:imgEffect>
                      <a14:backgroundRemoval t="0" b="27778" l="0" r="100000">
                        <a14:foregroundMark x1="26383" y1="11111" x2="26383" y2="11111"/>
                        <a14:foregroundMark x1="36170" y1="9259" x2="36170" y2="9259"/>
                        <a14:foregroundMark x1="36596" y1="12963" x2="36596" y2="12963"/>
                        <a14:foregroundMark x1="34468" y1="11111" x2="34468" y2="11111"/>
                        <a14:foregroundMark x1="31489" y1="14815" x2="31489" y2="14815"/>
                        <a14:foregroundMark x1="29787" y1="16667" x2="29362" y2="16667"/>
                        <a14:foregroundMark x1="28085" y1="16667" x2="28085" y2="16667"/>
                        <a14:foregroundMark x1="26383" y1="20370" x2="26383" y2="20370"/>
                        <a14:foregroundMark x1="24681" y1="14815" x2="24681" y2="14815"/>
                        <a14:foregroundMark x1="25106" y1="20370" x2="25106" y2="20370"/>
                        <a14:foregroundMark x1="47234" y1="16667" x2="47234" y2="16667"/>
                        <a14:foregroundMark x1="48085" y1="12963" x2="48085" y2="12963"/>
                        <a14:foregroundMark x1="51489" y1="14815" x2="51489" y2="14815"/>
                        <a14:foregroundMark x1="53191" y1="14815" x2="53191" y2="14815"/>
                        <a14:foregroundMark x1="57447" y1="16667" x2="57447" y2="16667"/>
                        <a14:foregroundMark x1="62128" y1="12963" x2="62128" y2="12963"/>
                        <a14:foregroundMark x1="64681" y1="12963" x2="64681" y2="12963"/>
                        <a14:foregroundMark x1="69362" y1="11111" x2="69362" y2="11111"/>
                        <a14:foregroundMark x1="77447" y1="11111" x2="77447" y2="11111"/>
                        <a14:foregroundMark x1="80000" y1="11111" x2="80000" y2="11111"/>
                        <a14:foregroundMark x1="83830" y1="11111" x2="83830" y2="11111"/>
                        <a14:foregroundMark x1="87234" y1="11111" x2="87234" y2="11111"/>
                        <a14:foregroundMark x1="89362" y1="11111" x2="89787" y2="11111"/>
                        <a14:foregroundMark x1="92766" y1="11111" x2="92766" y2="11111"/>
                        <a14:foregroundMark x1="92766" y1="16667" x2="92766" y2="16667"/>
                        <a14:foregroundMark x1="91915" y1="20370" x2="91915" y2="20370"/>
                        <a14:foregroundMark x1="89787" y1="16667" x2="89787" y2="16667"/>
                        <a14:foregroundMark x1="88511" y1="16667" x2="88511" y2="16667"/>
                        <a14:foregroundMark x1="84681" y1="14815" x2="84681" y2="14815"/>
                        <a14:foregroundMark x1="82128" y1="16667" x2="82128" y2="16667"/>
                        <a14:foregroundMark x1="79574" y1="16667" x2="79574" y2="16667"/>
                        <a14:foregroundMark x1="70213" y1="14815" x2="70213" y2="14815"/>
                        <a14:foregroundMark x1="68511" y1="14815" x2="68511" y2="14815"/>
                        <a14:foregroundMark x1="45532" y1="16667" x2="45532" y2="16667"/>
                        <a14:foregroundMark x1="43830" y1="14815" x2="43830" y2="14815"/>
                        <a14:foregroundMark x1="42979" y1="14815" x2="42979" y2="14815"/>
                        <a14:foregroundMark x1="42128" y1="14815" x2="42128" y2="14815"/>
                        <a14:foregroundMark x1="40426" y1="14815" x2="40426" y2="14815"/>
                        <a14:foregroundMark x1="38723" y1="18519" x2="38723" y2="18519"/>
                        <a14:foregroundMark x1="39574" y1="20370" x2="39574" y2="20370"/>
                        <a14:foregroundMark x1="38723" y1="22222" x2="38723" y2="22222"/>
                        <a14:foregroundMark x1="37872" y1="20370" x2="37872" y2="20370"/>
                        <a14:foregroundMark x1="37021" y1="16667" x2="37021" y2="16667"/>
                        <a14:foregroundMark x1="36170" y1="16667" x2="36170" y2="16667"/>
                        <a14:foregroundMark x1="34894" y1="16667" x2="34894" y2="16667"/>
                        <a14:foregroundMark x1="34468" y1="16667" x2="34468" y2="16667"/>
                        <a14:foregroundMark x1="66383" y1="16667" x2="66383" y2="16667"/>
                        <a14:foregroundMark x1="55319" y1="16667" x2="55319" y2="16667"/>
                        <a14:foregroundMark x1="86809" y1="16667" x2="86809" y2="16667"/>
                        <a14:foregroundMark x1="95745" y1="16667" x2="95745" y2="16667"/>
                        <a14:foregroundMark x1="46809" y1="22222" x2="46809" y2="22222"/>
                        <a14:foregroundMark x1="32340" y1="22222" x2="32340" y2="22222"/>
                        <a14:foregroundMark x1="31489" y1="22222" x2="31489" y2="22222"/>
                        <a14:foregroundMark x1="31064" y1="24074" x2="31064" y2="24074"/>
                        <a14:foregroundMark x1="27234" y1="22222" x2="27234" y2="22222"/>
                        <a14:foregroundMark x1="24255" y1="22222" x2="24255" y2="22222"/>
                        <a14:foregroundMark x1="24255" y1="18519" x2="24255" y2="18519"/>
                        <a14:foregroundMark x1="24255" y1="12963" x2="24255" y2="12963"/>
                        <a14:foregroundMark x1="23404" y1="16667" x2="23404" y2="16667"/>
                        <a14:foregroundMark x1="46383" y1="22222" x2="46383" y2="22222"/>
                        <a14:foregroundMark x1="45532" y1="22222" x2="45532" y2="22222"/>
                        <a14:foregroundMark x1="22979" y1="22222" x2="22979" y2="22222"/>
                        <a14:foregroundMark x1="56170" y1="20370" x2="56170" y2="20370"/>
                        <a14:foregroundMark x1="56170" y1="22222" x2="56170" y2="22222"/>
                        <a14:foregroundMark x1="56596" y1="22222" x2="56596" y2="22222"/>
                        <a14:backgroundMark x1="20851" y1="7407" x2="20851" y2="9259"/>
                        <a14:backgroundMark x1="19574" y1="24074" x2="19574" y2="24074"/>
                        <a14:backgroundMark x1="24255" y1="29630" x2="24255" y2="29630"/>
                        <a14:backgroundMark x1="28085" y1="33333" x2="28085" y2="33333"/>
                        <a14:backgroundMark x1="32766" y1="92593" x2="33191" y2="92593"/>
                        <a14:backgroundMark x1="50213" y1="75926" x2="50213" y2="75926"/>
                        <a14:backgroundMark x1="65106" y1="75926" x2="65532" y2="75926"/>
                        <a14:backgroundMark x1="34468" y1="29630" x2="34468" y2="29630"/>
                        <a14:backgroundMark x1="56170" y1="25926" x2="56170" y2="25926"/>
                        <a14:backgroundMark x1="86809" y1="35185" x2="86809" y2="35185"/>
                        <a14:backgroundMark x1="72766" y1="35185" x2="72766" y2="35185"/>
                        <a14:backgroundMark x1="57447" y1="42593" x2="57447" y2="42593"/>
                        <a14:backgroundMark x1="36170" y1="38889" x2="36170" y2="38889"/>
                        <a14:backgroundMark x1="47234" y1="42593" x2="47234" y2="42593"/>
                      </a14:backgroundRemoval>
                    </a14:imgEffect>
                  </a14:imgLayer>
                </a14:imgProps>
              </a:ext>
            </a:extLst>
          </a:blip>
          <a:srcRect l="22517" b="75901"/>
          <a:stretch/>
        </p:blipFill>
        <p:spPr bwMode="auto">
          <a:xfrm>
            <a:off x="3096568" y="2888285"/>
            <a:ext cx="3154274" cy="226441"/>
          </a:xfrm>
          <a:prstGeom prst="rect">
            <a:avLst/>
          </a:prstGeom>
          <a:noFill/>
          <a:ln w="9525">
            <a:noFill/>
            <a:miter lim="800000"/>
            <a:headEnd/>
            <a:tailEnd/>
          </a:ln>
          <a:effectLst/>
        </p:spPr>
      </p:pic>
      <p:sp>
        <p:nvSpPr>
          <p:cNvPr id="2" name="Diamond 1"/>
          <p:cNvSpPr/>
          <p:nvPr userDrawn="1"/>
        </p:nvSpPr>
        <p:spPr>
          <a:xfrm rot="21067614">
            <a:off x="2343219" y="295329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1"/>
          <p:cNvSpPr/>
          <p:nvPr userDrawn="1"/>
        </p:nvSpPr>
        <p:spPr>
          <a:xfrm rot="19509517">
            <a:off x="2187468" y="305374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1"/>
          <p:cNvSpPr/>
          <p:nvPr userDrawn="1"/>
        </p:nvSpPr>
        <p:spPr>
          <a:xfrm rot="17488843">
            <a:off x="2083340" y="3219189"/>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1"/>
          <p:cNvSpPr/>
          <p:nvPr userDrawn="1"/>
        </p:nvSpPr>
        <p:spPr>
          <a:xfrm rot="15851965">
            <a:off x="2087337" y="342397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1"/>
          <p:cNvSpPr/>
          <p:nvPr userDrawn="1"/>
        </p:nvSpPr>
        <p:spPr>
          <a:xfrm rot="14263334">
            <a:off x="2176310" y="3614261"/>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1"/>
          <p:cNvSpPr/>
          <p:nvPr userDrawn="1"/>
        </p:nvSpPr>
        <p:spPr>
          <a:xfrm rot="11904310">
            <a:off x="2336494" y="371711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1"/>
          <p:cNvSpPr/>
          <p:nvPr userDrawn="1"/>
        </p:nvSpPr>
        <p:spPr>
          <a:xfrm rot="10237614">
            <a:off x="2529976" y="37200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1"/>
          <p:cNvSpPr/>
          <p:nvPr userDrawn="1"/>
        </p:nvSpPr>
        <p:spPr>
          <a:xfrm rot="8631799">
            <a:off x="2697548" y="362920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1"/>
          <p:cNvSpPr/>
          <p:nvPr userDrawn="1"/>
        </p:nvSpPr>
        <p:spPr>
          <a:xfrm rot="1496748">
            <a:off x="2544218" y="29532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1"/>
          <p:cNvSpPr/>
          <p:nvPr userDrawn="1"/>
        </p:nvSpPr>
        <p:spPr>
          <a:xfrm rot="2687096">
            <a:off x="2707154" y="3036517"/>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0-Point Star 2"/>
          <p:cNvSpPr/>
          <p:nvPr userDrawn="1"/>
        </p:nvSpPr>
        <p:spPr>
          <a:xfrm>
            <a:off x="2268635" y="3142052"/>
            <a:ext cx="548640" cy="54864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hidden="1"/>
          <p:cNvSpPr/>
          <p:nvPr userDrawn="1"/>
        </p:nvSpPr>
        <p:spPr>
          <a:xfrm>
            <a:off x="1743288" y="2639538"/>
            <a:ext cx="1509684" cy="15315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hidden="1"/>
          <p:cNvSpPr/>
          <p:nvPr userDrawn="1"/>
        </p:nvSpPr>
        <p:spPr>
          <a:xfrm>
            <a:off x="1621444" y="2521760"/>
            <a:ext cx="1753372" cy="17670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hidden="1"/>
          <p:cNvSpPr/>
          <p:nvPr userDrawn="1"/>
        </p:nvSpPr>
        <p:spPr>
          <a:xfrm>
            <a:off x="1461212" y="2360276"/>
            <a:ext cx="2073836" cy="2090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hidden="1"/>
          <p:cNvSpPr/>
          <p:nvPr userDrawn="1"/>
        </p:nvSpPr>
        <p:spPr>
          <a:xfrm>
            <a:off x="1104298" y="1972101"/>
            <a:ext cx="2649945" cy="2670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8-Point Star 4"/>
          <p:cNvSpPr/>
          <p:nvPr userDrawn="1"/>
        </p:nvSpPr>
        <p:spPr>
          <a:xfrm>
            <a:off x="3817940" y="5714097"/>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846715" y="5714098"/>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8-Point Star 38"/>
          <p:cNvSpPr/>
          <p:nvPr userDrawn="1"/>
        </p:nvSpPr>
        <p:spPr>
          <a:xfrm>
            <a:off x="869269" y="356600"/>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8-Point Star 39"/>
          <p:cNvSpPr/>
          <p:nvPr userDrawn="1"/>
        </p:nvSpPr>
        <p:spPr>
          <a:xfrm>
            <a:off x="8105260" y="3497745"/>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8-Point Star 40"/>
          <p:cNvSpPr/>
          <p:nvPr userDrawn="1"/>
        </p:nvSpPr>
        <p:spPr>
          <a:xfrm>
            <a:off x="7682805" y="1412737"/>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8-Point Star 41"/>
          <p:cNvSpPr/>
          <p:nvPr userDrawn="1"/>
        </p:nvSpPr>
        <p:spPr>
          <a:xfrm>
            <a:off x="5493720" y="1067092"/>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8-Point Star 42"/>
          <p:cNvSpPr/>
          <p:nvPr userDrawn="1"/>
        </p:nvSpPr>
        <p:spPr>
          <a:xfrm>
            <a:off x="1461195" y="1858610"/>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8-Point Star 43"/>
          <p:cNvSpPr/>
          <p:nvPr userDrawn="1"/>
        </p:nvSpPr>
        <p:spPr>
          <a:xfrm>
            <a:off x="3970172" y="529422"/>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413969" y="4619555"/>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8-Point Star 18"/>
          <p:cNvSpPr/>
          <p:nvPr userDrawn="1"/>
        </p:nvSpPr>
        <p:spPr>
          <a:xfrm>
            <a:off x="9257410" y="6472181"/>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8-Point Star 45"/>
          <p:cNvSpPr/>
          <p:nvPr userDrawn="1"/>
        </p:nvSpPr>
        <p:spPr>
          <a:xfrm>
            <a:off x="9411030" y="1662370"/>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8-Point Star 46"/>
          <p:cNvSpPr/>
          <p:nvPr userDrawn="1"/>
        </p:nvSpPr>
        <p:spPr>
          <a:xfrm>
            <a:off x="5416910" y="6411040"/>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6016804" y="5800626"/>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8-Point Star 49"/>
          <p:cNvSpPr/>
          <p:nvPr userDrawn="1"/>
        </p:nvSpPr>
        <p:spPr>
          <a:xfrm>
            <a:off x="9564650" y="702245"/>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8-Point Star 50"/>
          <p:cNvSpPr/>
          <p:nvPr userDrawn="1"/>
        </p:nvSpPr>
        <p:spPr>
          <a:xfrm>
            <a:off x="155425" y="3844602"/>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976876"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K</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2" name="TextBox 51"/>
          <p:cNvSpPr txBox="1"/>
          <p:nvPr userDrawn="1"/>
        </p:nvSpPr>
        <p:spPr>
          <a:xfrm>
            <a:off x="3341625"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H</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3" name="TextBox 52"/>
          <p:cNvSpPr txBox="1"/>
          <p:nvPr userDrawn="1"/>
        </p:nvSpPr>
        <p:spPr>
          <a:xfrm>
            <a:off x="3661767"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4" name="TextBox 53"/>
          <p:cNvSpPr txBox="1"/>
          <p:nvPr userDrawn="1"/>
        </p:nvSpPr>
        <p:spPr>
          <a:xfrm>
            <a:off x="4066806" y="3035131"/>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M</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5" name="TextBox 54"/>
          <p:cNvSpPr txBox="1"/>
          <p:nvPr userDrawn="1"/>
        </p:nvSpPr>
        <p:spPr>
          <a:xfrm>
            <a:off x="43418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6" name="TextBox 55"/>
          <p:cNvSpPr txBox="1"/>
          <p:nvPr userDrawn="1"/>
        </p:nvSpPr>
        <p:spPr>
          <a:xfrm>
            <a:off x="4701504"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N</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7" name="TextBox 56"/>
          <p:cNvSpPr txBox="1"/>
          <p:nvPr userDrawn="1"/>
        </p:nvSpPr>
        <p:spPr>
          <a:xfrm>
            <a:off x="49835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8" name="TextBox 57"/>
          <p:cNvSpPr txBox="1"/>
          <p:nvPr userDrawn="1"/>
        </p:nvSpPr>
        <p:spPr>
          <a:xfrm>
            <a:off x="521384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9" name="TextBox 58"/>
          <p:cNvSpPr txBox="1"/>
          <p:nvPr userDrawn="1"/>
        </p:nvSpPr>
        <p:spPr>
          <a:xfrm>
            <a:off x="534486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0" name="TextBox 59"/>
          <p:cNvSpPr txBox="1"/>
          <p:nvPr userDrawn="1"/>
        </p:nvSpPr>
        <p:spPr>
          <a:xfrm>
            <a:off x="5550876" y="303097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1" name="TextBox 60"/>
          <p:cNvSpPr txBox="1"/>
          <p:nvPr userDrawn="1"/>
        </p:nvSpPr>
        <p:spPr>
          <a:xfrm>
            <a:off x="5887340" y="3028894"/>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R</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22" name="Rectangle 21"/>
          <p:cNvSpPr/>
          <p:nvPr userDrawn="1"/>
        </p:nvSpPr>
        <p:spPr>
          <a:xfrm>
            <a:off x="2672283" y="3402086"/>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2930366" y="33376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2931156" y="34290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2838926" y="345202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838926" y="35369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2516755" y="3533855"/>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679389" y="3303834"/>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2620746" y="3494208"/>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2423593" y="3326237"/>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2798738">
            <a:off x="2519919" y="3219023"/>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rot="2798738">
            <a:off x="2393037" y="3492846"/>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2931156" y="320752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2824998" y="332937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89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par>
                          <p:cTn id="38" fill="hold">
                            <p:stCondLst>
                              <p:cond delay="2000"/>
                            </p:stCondLst>
                            <p:childTnLst>
                              <p:par>
                                <p:cTn id="39" presetID="42" presetClass="path" presetSubtype="0" accel="50000" decel="50000" fill="hold" grpId="0" nodeType="afterEffect">
                                  <p:stCondLst>
                                    <p:cond delay="800"/>
                                  </p:stCondLst>
                                  <p:childTnLst>
                                    <p:animMotion origin="layout" path="M 2.77778E-7 -1.54487E-6 L -0.21615 -0.25439 " pathEditMode="relative" rAng="0" ptsTypes="AA">
                                      <p:cBhvr>
                                        <p:cTn id="40" dur="2000" fill="hold"/>
                                        <p:tgtEl>
                                          <p:spTgt spid="10"/>
                                        </p:tgtEl>
                                        <p:attrNameLst>
                                          <p:attrName>ppt_x</p:attrName>
                                          <p:attrName>ppt_y</p:attrName>
                                        </p:attrNameLst>
                                      </p:cBhvr>
                                      <p:rCtr x="-10816" y="-12720"/>
                                    </p:animMotion>
                                  </p:childTnLst>
                                </p:cTn>
                              </p:par>
                              <p:par>
                                <p:cTn id="41" presetID="42" presetClass="path" presetSubtype="0" accel="50000" decel="50000" fill="hold" grpId="0" nodeType="withEffect">
                                  <p:stCondLst>
                                    <p:cond delay="800"/>
                                  </p:stCondLst>
                                  <p:childTnLst>
                                    <p:animMotion origin="layout" path="M -2.77778E-7 5.64292E-7 L -0.00417 -0.37627 " pathEditMode="relative" rAng="0" ptsTypes="AA">
                                      <p:cBhvr>
                                        <p:cTn id="42" dur="2000" fill="hold"/>
                                        <p:tgtEl>
                                          <p:spTgt spid="13"/>
                                        </p:tgtEl>
                                        <p:attrNameLst>
                                          <p:attrName>ppt_x</p:attrName>
                                          <p:attrName>ppt_y</p:attrName>
                                        </p:attrNameLst>
                                      </p:cBhvr>
                                      <p:rCtr x="-208" y="-18825"/>
                                    </p:animMotion>
                                  </p:childTnLst>
                                </p:cTn>
                              </p:par>
                              <p:par>
                                <p:cTn id="43" presetID="42" presetClass="path" presetSubtype="0" accel="50000" decel="50000" fill="hold" grpId="0" nodeType="withEffect">
                                  <p:stCondLst>
                                    <p:cond delay="800"/>
                                  </p:stCondLst>
                                  <p:childTnLst>
                                    <p:animMotion origin="layout" path="M -3.33333E-6 2.56244E-6 L 0.14601 -0.14408 " pathEditMode="relative" rAng="0" ptsTypes="AA">
                                      <p:cBhvr>
                                        <p:cTn id="44" dur="2000" fill="hold"/>
                                        <p:tgtEl>
                                          <p:spTgt spid="11"/>
                                        </p:tgtEl>
                                        <p:attrNameLst>
                                          <p:attrName>ppt_x</p:attrName>
                                          <p:attrName>ppt_y</p:attrName>
                                        </p:attrNameLst>
                                      </p:cBhvr>
                                      <p:rCtr x="7292" y="-7216"/>
                                    </p:animMotion>
                                  </p:childTnLst>
                                </p:cTn>
                              </p:par>
                              <p:par>
                                <p:cTn id="45" presetID="42" presetClass="path" presetSubtype="0" accel="50000" decel="50000" fill="hold" grpId="0" nodeType="withEffect">
                                  <p:stCondLst>
                                    <p:cond delay="800"/>
                                  </p:stCondLst>
                                  <p:childTnLst>
                                    <p:animMotion origin="layout" path="M -1.38889E-6 1.13784E-6 L -0.09861 0.12026 " pathEditMode="relative" rAng="0" ptsTypes="AA">
                                      <p:cBhvr>
                                        <p:cTn id="46" dur="2000" fill="hold"/>
                                        <p:tgtEl>
                                          <p:spTgt spid="16"/>
                                        </p:tgtEl>
                                        <p:attrNameLst>
                                          <p:attrName>ppt_x</p:attrName>
                                          <p:attrName>ppt_y</p:attrName>
                                        </p:attrNameLst>
                                      </p:cBhvr>
                                      <p:rCtr x="-4931" y="6013"/>
                                    </p:animMotion>
                                  </p:childTnLst>
                                </p:cTn>
                              </p:par>
                              <p:par>
                                <p:cTn id="47" presetID="42" presetClass="path" presetSubtype="0" accel="50000" decel="50000" fill="hold" grpId="0" nodeType="withEffect">
                                  <p:stCondLst>
                                    <p:cond delay="800"/>
                                  </p:stCondLst>
                                  <p:childTnLst>
                                    <p:animMotion origin="layout" path="M 3.61111E-6 -6.29047E-7 L 0.04409 0.30227 " pathEditMode="relative" rAng="0" ptsTypes="AA">
                                      <p:cBhvr>
                                        <p:cTn id="48" dur="2000" fill="hold"/>
                                        <p:tgtEl>
                                          <p:spTgt spid="7"/>
                                        </p:tgtEl>
                                        <p:attrNameLst>
                                          <p:attrName>ppt_x</p:attrName>
                                          <p:attrName>ppt_y</p:attrName>
                                        </p:attrNameLst>
                                      </p:cBhvr>
                                      <p:rCtr x="2205" y="15102"/>
                                    </p:animMotion>
                                  </p:childTnLst>
                                </p:cTn>
                              </p:par>
                              <p:par>
                                <p:cTn id="49" presetID="35" presetClass="path" presetSubtype="0" accel="50000" decel="50000" fill="hold" grpId="0" nodeType="withEffect">
                                  <p:stCondLst>
                                    <p:cond delay="1000"/>
                                  </p:stCondLst>
                                  <p:childTnLst>
                                    <p:animMotion origin="layout" path="M -2.22222E-6 -4.44444E-6 L -0.01927 -4.44444E-6 " pathEditMode="relative" rAng="0" ptsTypes="AA">
                                      <p:cBhvr>
                                        <p:cTn id="50" dur="5000" fill="hold"/>
                                        <p:tgtEl>
                                          <p:spTgt spid="39"/>
                                        </p:tgtEl>
                                        <p:attrNameLst>
                                          <p:attrName>ppt_x</p:attrName>
                                          <p:attrName>ppt_y</p:attrName>
                                        </p:attrNameLst>
                                      </p:cBhvr>
                                      <p:rCtr x="-972" y="0"/>
                                    </p:animMotion>
                                  </p:childTnLst>
                                </p:cTn>
                              </p:par>
                              <p:par>
                                <p:cTn id="51" presetID="35" presetClass="path" presetSubtype="0" accel="50000" decel="50000" fill="hold" grpId="1" nodeType="withEffect">
                                  <p:stCondLst>
                                    <p:cond delay="1000"/>
                                  </p:stCondLst>
                                  <p:childTnLst>
                                    <p:animMotion origin="layout" path="M -1.38889E-6 3.33333E-6 L -0.01684 3.33333E-6 " pathEditMode="relative" rAng="0" ptsTypes="AA">
                                      <p:cBhvr>
                                        <p:cTn id="52" dur="5000" fill="hold"/>
                                        <p:tgtEl>
                                          <p:spTgt spid="42"/>
                                        </p:tgtEl>
                                        <p:attrNameLst>
                                          <p:attrName>ppt_x</p:attrName>
                                          <p:attrName>ppt_y</p:attrName>
                                        </p:attrNameLst>
                                      </p:cBhvr>
                                      <p:rCtr x="-851" y="0"/>
                                    </p:animMotion>
                                  </p:childTnLst>
                                </p:cTn>
                              </p:par>
                              <p:par>
                                <p:cTn id="53" presetID="35" presetClass="path" presetSubtype="0" accel="50000" decel="50000" fill="hold" grpId="1" nodeType="withEffect">
                                  <p:stCondLst>
                                    <p:cond delay="1000"/>
                                  </p:stCondLst>
                                  <p:childTnLst>
                                    <p:animMotion origin="layout" path="M -4.72222E-6 1.23034E-6 L -0.02517 0.00277 " pathEditMode="relative" rAng="0" ptsTypes="AA">
                                      <p:cBhvr>
                                        <p:cTn id="54" dur="5000" fill="hold"/>
                                        <p:tgtEl>
                                          <p:spTgt spid="41"/>
                                        </p:tgtEl>
                                        <p:attrNameLst>
                                          <p:attrName>ppt_x</p:attrName>
                                          <p:attrName>ppt_y</p:attrName>
                                        </p:attrNameLst>
                                      </p:cBhvr>
                                      <p:rCtr x="-1267" y="139"/>
                                    </p:animMotion>
                                  </p:childTnLst>
                                </p:cTn>
                              </p:par>
                              <p:par>
                                <p:cTn id="55" presetID="35" presetClass="path" presetSubtype="0" accel="50000" decel="50000" fill="hold" grpId="2" nodeType="withEffect">
                                  <p:stCondLst>
                                    <p:cond delay="1000"/>
                                  </p:stCondLst>
                                  <p:childTnLst>
                                    <p:animMotion origin="layout" path="M -1.94444E-6 -2.79371E-6 L -0.02934 0.00139 " pathEditMode="relative" rAng="0" ptsTypes="AA">
                                      <p:cBhvr>
                                        <p:cTn id="56" dur="5000" fill="hold"/>
                                        <p:tgtEl>
                                          <p:spTgt spid="40"/>
                                        </p:tgtEl>
                                        <p:attrNameLst>
                                          <p:attrName>ppt_x</p:attrName>
                                          <p:attrName>ppt_y</p:attrName>
                                        </p:attrNameLst>
                                      </p:cBhvr>
                                      <p:rCtr x="-1476" y="69"/>
                                    </p:animMotion>
                                  </p:childTnLst>
                                </p:cTn>
                              </p:par>
                              <p:par>
                                <p:cTn id="57" presetID="35" presetClass="path" presetSubtype="0" accel="50000" decel="50000" fill="hold" grpId="1" nodeType="withEffect">
                                  <p:stCondLst>
                                    <p:cond delay="1000"/>
                                  </p:stCondLst>
                                  <p:childTnLst>
                                    <p:animMotion origin="layout" path="M -4.16667E-6 1.19334E-6 L -0.03333 1.19334E-6 " pathEditMode="relative" rAng="0" ptsTypes="AA">
                                      <p:cBhvr>
                                        <p:cTn id="58" dur="5000" fill="hold"/>
                                        <p:tgtEl>
                                          <p:spTgt spid="45"/>
                                        </p:tgtEl>
                                        <p:attrNameLst>
                                          <p:attrName>ppt_x</p:attrName>
                                          <p:attrName>ppt_y</p:attrName>
                                        </p:attrNameLst>
                                      </p:cBhvr>
                                      <p:rCtr x="-1667" y="0"/>
                                    </p:animMotion>
                                  </p:childTnLst>
                                </p:cTn>
                              </p:par>
                              <p:par>
                                <p:cTn id="59" presetID="35" presetClass="path" presetSubtype="0" accel="50000" decel="50000" fill="hold" grpId="2" nodeType="withEffect">
                                  <p:stCondLst>
                                    <p:cond delay="1000"/>
                                  </p:stCondLst>
                                  <p:childTnLst>
                                    <p:animMotion origin="layout" path="M -8.33333E-7 -2.0074E-6 L -0.03229 -0.00254 " pathEditMode="relative" rAng="0" ptsTypes="AA">
                                      <p:cBhvr>
                                        <p:cTn id="60" dur="5000" fill="hold"/>
                                        <p:tgtEl>
                                          <p:spTgt spid="5"/>
                                        </p:tgtEl>
                                        <p:attrNameLst>
                                          <p:attrName>ppt_x</p:attrName>
                                          <p:attrName>ppt_y</p:attrName>
                                        </p:attrNameLst>
                                      </p:cBhvr>
                                      <p:rCtr x="-1615" y="-139"/>
                                    </p:animMotion>
                                  </p:childTnLst>
                                </p:cTn>
                              </p:par>
                              <p:par>
                                <p:cTn id="61" presetID="35" presetClass="path" presetSubtype="0" accel="50000" decel="50000" fill="hold" grpId="2" nodeType="withEffect">
                                  <p:stCondLst>
                                    <p:cond delay="1000"/>
                                  </p:stCondLst>
                                  <p:childTnLst>
                                    <p:animMotion origin="layout" path="M 1.94444E-6 -2.0074E-6 L -0.06285 -2.0074E-6 " pathEditMode="relative" rAng="0" ptsTypes="AA">
                                      <p:cBhvr>
                                        <p:cTn id="62" dur="5000" fill="hold"/>
                                        <p:tgtEl>
                                          <p:spTgt spid="34"/>
                                        </p:tgtEl>
                                        <p:attrNameLst>
                                          <p:attrName>ppt_x</p:attrName>
                                          <p:attrName>ppt_y</p:attrName>
                                        </p:attrNameLst>
                                      </p:cBhvr>
                                      <p:rCtr x="-3142" y="0"/>
                                    </p:animMotion>
                                  </p:childTnLst>
                                </p:cTn>
                              </p:par>
                              <p:par>
                                <p:cTn id="63" presetID="35" presetClass="path" presetSubtype="0" accel="50000" decel="50000" fill="hold" grpId="0" nodeType="withEffect">
                                  <p:stCondLst>
                                    <p:cond delay="1000"/>
                                  </p:stCondLst>
                                  <p:childTnLst>
                                    <p:animMotion origin="layout" path="M 2.77778E-7 2.20167E-6 L -0.07552 2.20167E-6 " pathEditMode="relative" rAng="0" ptsTypes="AA">
                                      <p:cBhvr>
                                        <p:cTn id="64" dur="5000" fill="hold"/>
                                        <p:tgtEl>
                                          <p:spTgt spid="19"/>
                                        </p:tgtEl>
                                        <p:attrNameLst>
                                          <p:attrName>ppt_x</p:attrName>
                                          <p:attrName>ppt_y</p:attrName>
                                        </p:attrNameLst>
                                      </p:cBhvr>
                                      <p:rCtr x="-3785" y="0"/>
                                    </p:animMotion>
                                  </p:childTnLst>
                                </p:cTn>
                              </p:par>
                              <p:par>
                                <p:cTn id="65" presetID="35" presetClass="path" presetSubtype="0" accel="50000" decel="50000" fill="hold" grpId="0" nodeType="withEffect">
                                  <p:stCondLst>
                                    <p:cond delay="1000"/>
                                  </p:stCondLst>
                                  <p:childTnLst>
                                    <p:animMotion origin="layout" path="M -4.44444E-6 1.62812E-6 L -0.07569 -0.00208 " pathEditMode="relative" rAng="0" ptsTypes="AA">
                                      <p:cBhvr>
                                        <p:cTn id="66" dur="5000" fill="hold"/>
                                        <p:tgtEl>
                                          <p:spTgt spid="47"/>
                                        </p:tgtEl>
                                        <p:attrNameLst>
                                          <p:attrName>ppt_x</p:attrName>
                                          <p:attrName>ppt_y</p:attrName>
                                        </p:attrNameLst>
                                      </p:cBhvr>
                                      <p:rCtr x="-3785" y="-116"/>
                                    </p:animMotion>
                                  </p:childTnLst>
                                </p:cTn>
                              </p:par>
                              <p:par>
                                <p:cTn id="67" presetID="10" presetClass="entr" presetSubtype="0" fill="hold" grpId="1"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0"/>
                                        <p:tgtEl>
                                          <p:spTgt spid="51"/>
                                        </p:tgtEl>
                                      </p:cBhvr>
                                    </p:animEffect>
                                  </p:childTnLst>
                                </p:cTn>
                              </p:par>
                              <p:par>
                                <p:cTn id="70" presetID="35" presetClass="path" presetSubtype="0" accel="50000" decel="50000" fill="hold" grpId="0" nodeType="withEffect">
                                  <p:stCondLst>
                                    <p:cond delay="1000"/>
                                  </p:stCondLst>
                                  <p:childTnLst>
                                    <p:animMotion origin="layout" path="M -4.44444E-6 1.62812E-6 L -0.07569 -0.00208 " pathEditMode="relative" rAng="0" ptsTypes="AA">
                                      <p:cBhvr>
                                        <p:cTn id="71" dur="5000" fill="hold"/>
                                        <p:tgtEl>
                                          <p:spTgt spid="51"/>
                                        </p:tgtEl>
                                        <p:attrNameLst>
                                          <p:attrName>ppt_x</p:attrName>
                                          <p:attrName>ppt_y</p:attrName>
                                        </p:attrNameLst>
                                      </p:cBhvr>
                                      <p:rCtr x="-3785" y="-116"/>
                                    </p:animMotion>
                                  </p:childTnLst>
                                </p:cTn>
                              </p:par>
                              <p:par>
                                <p:cTn id="72" presetID="10" presetClass="entr" presetSubtype="0" fill="hold" grpId="1" nodeType="withEffect">
                                  <p:stCondLst>
                                    <p:cond delay="10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0"/>
                                        <p:tgtEl>
                                          <p:spTgt spid="47"/>
                                        </p:tgtEl>
                                      </p:cBhvr>
                                    </p:animEffect>
                                  </p:childTnLst>
                                </p:cTn>
                              </p:par>
                              <p:par>
                                <p:cTn id="75" presetID="35" presetClass="path" presetSubtype="0" accel="50000" decel="50000" fill="hold" grpId="0" nodeType="withEffect">
                                  <p:stCondLst>
                                    <p:cond delay="1000"/>
                                  </p:stCondLst>
                                  <p:childTnLst>
                                    <p:animMotion origin="layout" path="M -2.77778E-7 -9.99075E-7 L -0.07552 -9.99075E-7 " pathEditMode="relative" rAng="0" ptsTypes="AA">
                                      <p:cBhvr>
                                        <p:cTn id="76" dur="5000" fill="hold"/>
                                        <p:tgtEl>
                                          <p:spTgt spid="50"/>
                                        </p:tgtEl>
                                        <p:attrNameLst>
                                          <p:attrName>ppt_x</p:attrName>
                                          <p:attrName>ppt_y</p:attrName>
                                        </p:attrNameLst>
                                      </p:cBhvr>
                                      <p:rCtr x="-3785" y="0"/>
                                    </p:animMotion>
                                  </p:childTnLst>
                                </p:cTn>
                              </p:par>
                              <p:par>
                                <p:cTn id="77" presetID="10" presetClass="entr" presetSubtype="0" fill="hold" grpId="1" nodeType="withEffect">
                                  <p:stCondLst>
                                    <p:cond delay="10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0"/>
                                        <p:tgtEl>
                                          <p:spTgt spid="50"/>
                                        </p:tgtEl>
                                      </p:cBhvr>
                                    </p:animEffect>
                                  </p:childTnLst>
                                </p:cTn>
                              </p:par>
                              <p:par>
                                <p:cTn id="80" presetID="35" presetClass="path" presetSubtype="0" accel="50000" decel="50000" fill="hold" grpId="0" nodeType="withEffect">
                                  <p:stCondLst>
                                    <p:cond delay="1000"/>
                                  </p:stCondLst>
                                  <p:childTnLst>
                                    <p:animMotion origin="layout" path="M -2.77778E-7 -1.71138E-6 L -0.01927 -1.71138E-6 " pathEditMode="relative" rAng="0" ptsTypes="AA">
                                      <p:cBhvr>
                                        <p:cTn id="81" dur="5000" fill="hold"/>
                                        <p:tgtEl>
                                          <p:spTgt spid="49"/>
                                        </p:tgtEl>
                                        <p:attrNameLst>
                                          <p:attrName>ppt_x</p:attrName>
                                          <p:attrName>ppt_y</p:attrName>
                                        </p:attrNameLst>
                                      </p:cBhvr>
                                      <p:rCtr x="-972" y="0"/>
                                    </p:animMotion>
                                  </p:childTnLst>
                                </p:cTn>
                              </p:par>
                              <p:par>
                                <p:cTn id="82" presetID="35" presetClass="path" presetSubtype="0" accel="50000" decel="50000" fill="hold" grpId="0" nodeType="withEffect">
                                  <p:stCondLst>
                                    <p:cond delay="1100"/>
                                  </p:stCondLst>
                                  <p:childTnLst>
                                    <p:animMotion origin="layout" path="M 3.61111E-6 -4.89362E-6 L -0.01927 -4.89362E-6 " pathEditMode="relative" rAng="0" ptsTypes="AA">
                                      <p:cBhvr>
                                        <p:cTn id="83" dur="5000" fill="hold"/>
                                        <p:tgtEl>
                                          <p:spTgt spid="43"/>
                                        </p:tgtEl>
                                        <p:attrNameLst>
                                          <p:attrName>ppt_x</p:attrName>
                                          <p:attrName>ppt_y</p:attrName>
                                        </p:attrNameLst>
                                      </p:cBhvr>
                                      <p:rCtr x="-972" y="0"/>
                                    </p:animMotion>
                                  </p:childTnLst>
                                </p:cTn>
                              </p:par>
                              <p:par>
                                <p:cTn id="84" presetID="10" presetClass="entr" presetSubtype="0" fill="hold" grpId="1" nodeType="withEffect">
                                  <p:stCondLst>
                                    <p:cond delay="100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2000"/>
                                        <p:tgtEl>
                                          <p:spTgt spid="19"/>
                                        </p:tgtEl>
                                      </p:cBhvr>
                                    </p:animEffect>
                                  </p:childTnLst>
                                </p:cTn>
                              </p:par>
                              <p:par>
                                <p:cTn id="87" presetID="35" presetClass="path" presetSubtype="0" accel="50000" decel="50000" fill="hold" grpId="0" nodeType="withEffect">
                                  <p:stCondLst>
                                    <p:cond delay="1000"/>
                                  </p:stCondLst>
                                  <p:childTnLst>
                                    <p:animMotion origin="layout" path="M -4.72222E-6 -4.44444E-6 L -0.01388 -4.44444E-6 " pathEditMode="relative" rAng="0" ptsTypes="AA">
                                      <p:cBhvr>
                                        <p:cTn id="88" dur="5000" fill="hold"/>
                                        <p:tgtEl>
                                          <p:spTgt spid="44"/>
                                        </p:tgtEl>
                                        <p:attrNameLst>
                                          <p:attrName>ppt_x</p:attrName>
                                          <p:attrName>ppt_y</p:attrName>
                                        </p:attrNameLst>
                                      </p:cBhvr>
                                      <p:rCtr x="-694" y="0"/>
                                    </p:animMotion>
                                  </p:childTnLst>
                                </p:cTn>
                              </p:par>
                              <p:par>
                                <p:cTn id="89" presetID="35" presetClass="path" presetSubtype="0" accel="50000" decel="50000" fill="hold" grpId="0" nodeType="withEffect">
                                  <p:stCondLst>
                                    <p:cond delay="1000"/>
                                  </p:stCondLst>
                                  <p:childTnLst>
                                    <p:animMotion origin="layout" path="M 2.77778E-7 2.20167E-6 L -0.07552 2.20167E-6 " pathEditMode="relative" rAng="0" ptsTypes="AA">
                                      <p:cBhvr>
                                        <p:cTn id="90" dur="5000" fill="hold"/>
                                        <p:tgtEl>
                                          <p:spTgt spid="46"/>
                                        </p:tgtEl>
                                        <p:attrNameLst>
                                          <p:attrName>ppt_x</p:attrName>
                                          <p:attrName>ppt_y</p:attrName>
                                        </p:attrNameLst>
                                      </p:cBhvr>
                                      <p:rCtr x="-3785" y="0"/>
                                    </p:animMotion>
                                  </p:childTnLst>
                                </p:cTn>
                              </p:par>
                              <p:par>
                                <p:cTn id="91" presetID="10" presetClass="entr" presetSubtype="0" fill="hold" grpId="1" nodeType="withEffect">
                                  <p:stCondLst>
                                    <p:cond delay="140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000"/>
                                        <p:tgtEl>
                                          <p:spTgt spid="46"/>
                                        </p:tgtEl>
                                      </p:cBhvr>
                                    </p:animEffect>
                                  </p:childTnLst>
                                </p:cTn>
                              </p:par>
                              <p:par>
                                <p:cTn id="94" presetID="26" presetClass="emph" presetSubtype="0" fill="hold" grpId="1" nodeType="withEffect">
                                  <p:stCondLst>
                                    <p:cond delay="3700"/>
                                  </p:stCondLst>
                                  <p:childTnLst>
                                    <p:animEffect transition="out" filter="fade">
                                      <p:cBhvr>
                                        <p:cTn id="95" dur="3000" tmFilter="0, 0; .2, .5; .8, .5; 1, 0"/>
                                        <p:tgtEl>
                                          <p:spTgt spid="5"/>
                                        </p:tgtEl>
                                      </p:cBhvr>
                                    </p:animEffect>
                                    <p:animScale>
                                      <p:cBhvr>
                                        <p:cTn id="96" dur="1500" autoRev="1" fill="hold"/>
                                        <p:tgtEl>
                                          <p:spTgt spid="5"/>
                                        </p:tgtEl>
                                      </p:cBhvr>
                                      <p:by x="105000" y="105000"/>
                                    </p:animScale>
                                  </p:childTnLst>
                                </p:cTn>
                              </p:par>
                              <p:par>
                                <p:cTn id="97" presetID="26" presetClass="emph" presetSubtype="0" repeatCount="3000" fill="hold" grpId="0" nodeType="withEffect">
                                  <p:stCondLst>
                                    <p:cond delay="800"/>
                                  </p:stCondLst>
                                  <p:childTnLst>
                                    <p:animEffect transition="out" filter="fade">
                                      <p:cBhvr>
                                        <p:cTn id="98" dur="900" tmFilter="0, 0; .2, .5; .8, .5; 1, 0"/>
                                        <p:tgtEl>
                                          <p:spTgt spid="42"/>
                                        </p:tgtEl>
                                      </p:cBhvr>
                                    </p:animEffect>
                                    <p:animScale>
                                      <p:cBhvr>
                                        <p:cTn id="99" dur="450" autoRev="1" fill="hold"/>
                                        <p:tgtEl>
                                          <p:spTgt spid="42"/>
                                        </p:tgtEl>
                                      </p:cBhvr>
                                      <p:by x="105000" y="105000"/>
                                    </p:animScale>
                                  </p:childTnLst>
                                </p:cTn>
                              </p:par>
                              <p:par>
                                <p:cTn id="100" presetID="26" presetClass="emph" presetSubtype="0" repeatCount="3000" fill="hold" grpId="0" nodeType="withEffect">
                                  <p:stCondLst>
                                    <p:cond delay="4300"/>
                                  </p:stCondLst>
                                  <p:childTnLst>
                                    <p:animEffect transition="out" filter="fade">
                                      <p:cBhvr>
                                        <p:cTn id="101" dur="500" tmFilter="0, 0; .2, .5; .8, .5; 1, 0"/>
                                        <p:tgtEl>
                                          <p:spTgt spid="41"/>
                                        </p:tgtEl>
                                      </p:cBhvr>
                                    </p:animEffect>
                                    <p:animScale>
                                      <p:cBhvr>
                                        <p:cTn id="102" dur="250" autoRev="1" fill="hold"/>
                                        <p:tgtEl>
                                          <p:spTgt spid="41"/>
                                        </p:tgtEl>
                                      </p:cBhvr>
                                      <p:by x="105000" y="105000"/>
                                    </p:animScale>
                                  </p:childTnLst>
                                </p:cTn>
                              </p:par>
                              <p:par>
                                <p:cTn id="103" presetID="26" presetClass="emph" presetSubtype="0" repeatCount="3000" fill="hold" grpId="1" nodeType="withEffect">
                                  <p:stCondLst>
                                    <p:cond delay="1800"/>
                                  </p:stCondLst>
                                  <p:childTnLst>
                                    <p:animEffect transition="out" filter="fade">
                                      <p:cBhvr>
                                        <p:cTn id="104" dur="500" tmFilter="0, 0; .2, .5; .8, .5; 1, 0"/>
                                        <p:tgtEl>
                                          <p:spTgt spid="40"/>
                                        </p:tgtEl>
                                      </p:cBhvr>
                                    </p:animEffect>
                                    <p:animScale>
                                      <p:cBhvr>
                                        <p:cTn id="105" dur="250" autoRev="1" fill="hold"/>
                                        <p:tgtEl>
                                          <p:spTgt spid="40"/>
                                        </p:tgtEl>
                                      </p:cBhvr>
                                      <p:by x="105000" y="105000"/>
                                    </p:animScale>
                                  </p:childTnLst>
                                </p:cTn>
                              </p:par>
                              <p:par>
                                <p:cTn id="106" presetID="32" presetClass="emph" presetSubtype="0" repeatCount="2000" fill="hold" grpId="0" nodeType="withEffect">
                                  <p:stCondLst>
                                    <p:cond delay="3200"/>
                                  </p:stCondLst>
                                  <p:childTnLst>
                                    <p:animRot by="120000">
                                      <p:cBhvr>
                                        <p:cTn id="107" dur="100" fill="hold">
                                          <p:stCondLst>
                                            <p:cond delay="0"/>
                                          </p:stCondLst>
                                        </p:cTn>
                                        <p:tgtEl>
                                          <p:spTgt spid="45"/>
                                        </p:tgtEl>
                                        <p:attrNameLst>
                                          <p:attrName>r</p:attrName>
                                        </p:attrNameLst>
                                      </p:cBhvr>
                                    </p:animRot>
                                    <p:animRot by="-240000">
                                      <p:cBhvr>
                                        <p:cTn id="108" dur="200" fill="hold">
                                          <p:stCondLst>
                                            <p:cond delay="200"/>
                                          </p:stCondLst>
                                        </p:cTn>
                                        <p:tgtEl>
                                          <p:spTgt spid="45"/>
                                        </p:tgtEl>
                                        <p:attrNameLst>
                                          <p:attrName>r</p:attrName>
                                        </p:attrNameLst>
                                      </p:cBhvr>
                                    </p:animRot>
                                    <p:animRot by="240000">
                                      <p:cBhvr>
                                        <p:cTn id="109" dur="200" fill="hold">
                                          <p:stCondLst>
                                            <p:cond delay="400"/>
                                          </p:stCondLst>
                                        </p:cTn>
                                        <p:tgtEl>
                                          <p:spTgt spid="45"/>
                                        </p:tgtEl>
                                        <p:attrNameLst>
                                          <p:attrName>r</p:attrName>
                                        </p:attrNameLst>
                                      </p:cBhvr>
                                    </p:animRot>
                                    <p:animRot by="-240000">
                                      <p:cBhvr>
                                        <p:cTn id="110" dur="200" fill="hold">
                                          <p:stCondLst>
                                            <p:cond delay="600"/>
                                          </p:stCondLst>
                                        </p:cTn>
                                        <p:tgtEl>
                                          <p:spTgt spid="45"/>
                                        </p:tgtEl>
                                        <p:attrNameLst>
                                          <p:attrName>r</p:attrName>
                                        </p:attrNameLst>
                                      </p:cBhvr>
                                    </p:animRot>
                                    <p:animRot by="120000">
                                      <p:cBhvr>
                                        <p:cTn id="111" dur="200" fill="hold">
                                          <p:stCondLst>
                                            <p:cond delay="800"/>
                                          </p:stCondLst>
                                        </p:cTn>
                                        <p:tgtEl>
                                          <p:spTgt spid="45"/>
                                        </p:tgtEl>
                                        <p:attrNameLst>
                                          <p:attrName>r</p:attrName>
                                        </p:attrNameLst>
                                      </p:cBhvr>
                                    </p:animRot>
                                  </p:childTnLst>
                                </p:cTn>
                              </p:par>
                              <p:par>
                                <p:cTn id="112" presetID="26" presetClass="emph" presetSubtype="0" repeatCount="4000" fill="hold" grpId="1" nodeType="withEffect">
                                  <p:stCondLst>
                                    <p:cond delay="1000"/>
                                  </p:stCondLst>
                                  <p:childTnLst>
                                    <p:animEffect transition="out" filter="fade">
                                      <p:cBhvr>
                                        <p:cTn id="113" dur="1900" tmFilter="0, 0; .2, .5; .8, .5; 1, 0"/>
                                        <p:tgtEl>
                                          <p:spTgt spid="34"/>
                                        </p:tgtEl>
                                      </p:cBhvr>
                                    </p:animEffect>
                                    <p:animScale>
                                      <p:cBhvr>
                                        <p:cTn id="114" dur="950" autoRev="1" fill="hold"/>
                                        <p:tgtEl>
                                          <p:spTgt spid="34"/>
                                        </p:tgtEl>
                                      </p:cBhvr>
                                      <p:by x="105000" y="105000"/>
                                    </p:animScale>
                                  </p:childTnLst>
                                </p:cTn>
                              </p:par>
                              <p:par>
                                <p:cTn id="115" presetID="32" presetClass="emph" presetSubtype="0" repeatCount="5000" fill="hold" grpId="0" nodeType="withEffect">
                                  <p:stCondLst>
                                    <p:cond delay="1700"/>
                                  </p:stCondLst>
                                  <p:childTnLst>
                                    <p:animRot by="120000">
                                      <p:cBhvr>
                                        <p:cTn id="116" dur="100" fill="hold">
                                          <p:stCondLst>
                                            <p:cond delay="0"/>
                                          </p:stCondLst>
                                        </p:cTn>
                                        <p:tgtEl>
                                          <p:spTgt spid="34"/>
                                        </p:tgtEl>
                                        <p:attrNameLst>
                                          <p:attrName>r</p:attrName>
                                        </p:attrNameLst>
                                      </p:cBhvr>
                                    </p:animRot>
                                    <p:animRot by="-240000">
                                      <p:cBhvr>
                                        <p:cTn id="117" dur="200" fill="hold">
                                          <p:stCondLst>
                                            <p:cond delay="200"/>
                                          </p:stCondLst>
                                        </p:cTn>
                                        <p:tgtEl>
                                          <p:spTgt spid="34"/>
                                        </p:tgtEl>
                                        <p:attrNameLst>
                                          <p:attrName>r</p:attrName>
                                        </p:attrNameLst>
                                      </p:cBhvr>
                                    </p:animRot>
                                    <p:animRot by="240000">
                                      <p:cBhvr>
                                        <p:cTn id="118" dur="200" fill="hold">
                                          <p:stCondLst>
                                            <p:cond delay="400"/>
                                          </p:stCondLst>
                                        </p:cTn>
                                        <p:tgtEl>
                                          <p:spTgt spid="34"/>
                                        </p:tgtEl>
                                        <p:attrNameLst>
                                          <p:attrName>r</p:attrName>
                                        </p:attrNameLst>
                                      </p:cBhvr>
                                    </p:animRot>
                                    <p:animRot by="-240000">
                                      <p:cBhvr>
                                        <p:cTn id="119" dur="200" fill="hold">
                                          <p:stCondLst>
                                            <p:cond delay="600"/>
                                          </p:stCondLst>
                                        </p:cTn>
                                        <p:tgtEl>
                                          <p:spTgt spid="34"/>
                                        </p:tgtEl>
                                        <p:attrNameLst>
                                          <p:attrName>r</p:attrName>
                                        </p:attrNameLst>
                                      </p:cBhvr>
                                    </p:animRot>
                                    <p:animRot by="120000">
                                      <p:cBhvr>
                                        <p:cTn id="120" dur="200" fill="hold">
                                          <p:stCondLst>
                                            <p:cond delay="800"/>
                                          </p:stCondLst>
                                        </p:cTn>
                                        <p:tgtEl>
                                          <p:spTgt spid="34"/>
                                        </p:tgtEl>
                                        <p:attrNameLst>
                                          <p:attrName>r</p:attrName>
                                        </p:attrNameLst>
                                      </p:cBhvr>
                                    </p:animRot>
                                  </p:childTnLst>
                                </p:cTn>
                              </p:par>
                              <p:par>
                                <p:cTn id="121" presetID="32" presetClass="emph" presetSubtype="0" repeatCount="3000" fill="hold" grpId="0" nodeType="withEffect">
                                  <p:stCondLst>
                                    <p:cond delay="2800"/>
                                  </p:stCondLst>
                                  <p:childTnLst>
                                    <p:animRot by="120000">
                                      <p:cBhvr>
                                        <p:cTn id="122" dur="100" fill="hold">
                                          <p:stCondLst>
                                            <p:cond delay="0"/>
                                          </p:stCondLst>
                                        </p:cTn>
                                        <p:tgtEl>
                                          <p:spTgt spid="40"/>
                                        </p:tgtEl>
                                        <p:attrNameLst>
                                          <p:attrName>r</p:attrName>
                                        </p:attrNameLst>
                                      </p:cBhvr>
                                    </p:animRot>
                                    <p:animRot by="-240000">
                                      <p:cBhvr>
                                        <p:cTn id="123" dur="200" fill="hold">
                                          <p:stCondLst>
                                            <p:cond delay="200"/>
                                          </p:stCondLst>
                                        </p:cTn>
                                        <p:tgtEl>
                                          <p:spTgt spid="40"/>
                                        </p:tgtEl>
                                        <p:attrNameLst>
                                          <p:attrName>r</p:attrName>
                                        </p:attrNameLst>
                                      </p:cBhvr>
                                    </p:animRot>
                                    <p:animRot by="240000">
                                      <p:cBhvr>
                                        <p:cTn id="124" dur="200" fill="hold">
                                          <p:stCondLst>
                                            <p:cond delay="400"/>
                                          </p:stCondLst>
                                        </p:cTn>
                                        <p:tgtEl>
                                          <p:spTgt spid="40"/>
                                        </p:tgtEl>
                                        <p:attrNameLst>
                                          <p:attrName>r</p:attrName>
                                        </p:attrNameLst>
                                      </p:cBhvr>
                                    </p:animRot>
                                    <p:animRot by="-240000">
                                      <p:cBhvr>
                                        <p:cTn id="125" dur="200" fill="hold">
                                          <p:stCondLst>
                                            <p:cond delay="600"/>
                                          </p:stCondLst>
                                        </p:cTn>
                                        <p:tgtEl>
                                          <p:spTgt spid="40"/>
                                        </p:tgtEl>
                                        <p:attrNameLst>
                                          <p:attrName>r</p:attrName>
                                        </p:attrNameLst>
                                      </p:cBhvr>
                                    </p:animRot>
                                    <p:animRot by="120000">
                                      <p:cBhvr>
                                        <p:cTn id="126" dur="200" fill="hold">
                                          <p:stCondLst>
                                            <p:cond delay="800"/>
                                          </p:stCondLst>
                                        </p:cTn>
                                        <p:tgtEl>
                                          <p:spTgt spid="40"/>
                                        </p:tgtEl>
                                        <p:attrNameLst>
                                          <p:attrName>r</p:attrName>
                                        </p:attrNameLst>
                                      </p:cBhvr>
                                    </p:animRot>
                                  </p:childTnLst>
                                </p:cTn>
                              </p:par>
                              <p:par>
                                <p:cTn id="127" presetID="32" presetClass="emph" presetSubtype="0" repeatCount="3000" fill="hold" grpId="0" nodeType="withEffect">
                                  <p:stCondLst>
                                    <p:cond delay="4900"/>
                                  </p:stCondLst>
                                  <p:childTnLst>
                                    <p:animRot by="120000">
                                      <p:cBhvr>
                                        <p:cTn id="128" dur="100" fill="hold">
                                          <p:stCondLst>
                                            <p:cond delay="0"/>
                                          </p:stCondLst>
                                        </p:cTn>
                                        <p:tgtEl>
                                          <p:spTgt spid="5"/>
                                        </p:tgtEl>
                                        <p:attrNameLst>
                                          <p:attrName>r</p:attrName>
                                        </p:attrNameLst>
                                      </p:cBhvr>
                                    </p:animRot>
                                    <p:animRot by="-240000">
                                      <p:cBhvr>
                                        <p:cTn id="129" dur="200" fill="hold">
                                          <p:stCondLst>
                                            <p:cond delay="200"/>
                                          </p:stCondLst>
                                        </p:cTn>
                                        <p:tgtEl>
                                          <p:spTgt spid="5"/>
                                        </p:tgtEl>
                                        <p:attrNameLst>
                                          <p:attrName>r</p:attrName>
                                        </p:attrNameLst>
                                      </p:cBhvr>
                                    </p:animRot>
                                    <p:animRot by="240000">
                                      <p:cBhvr>
                                        <p:cTn id="130" dur="200" fill="hold">
                                          <p:stCondLst>
                                            <p:cond delay="400"/>
                                          </p:stCondLst>
                                        </p:cTn>
                                        <p:tgtEl>
                                          <p:spTgt spid="5"/>
                                        </p:tgtEl>
                                        <p:attrNameLst>
                                          <p:attrName>r</p:attrName>
                                        </p:attrNameLst>
                                      </p:cBhvr>
                                    </p:animRot>
                                    <p:animRot by="-240000">
                                      <p:cBhvr>
                                        <p:cTn id="131" dur="200" fill="hold">
                                          <p:stCondLst>
                                            <p:cond delay="600"/>
                                          </p:stCondLst>
                                        </p:cTn>
                                        <p:tgtEl>
                                          <p:spTgt spid="5"/>
                                        </p:tgtEl>
                                        <p:attrNameLst>
                                          <p:attrName>r</p:attrName>
                                        </p:attrNameLst>
                                      </p:cBhvr>
                                    </p:animRot>
                                    <p:animRot by="120000">
                                      <p:cBhvr>
                                        <p:cTn id="132" dur="200" fill="hold">
                                          <p:stCondLst>
                                            <p:cond delay="800"/>
                                          </p:stCondLst>
                                        </p:cTn>
                                        <p:tgtEl>
                                          <p:spTgt spid="5"/>
                                        </p:tgtEl>
                                        <p:attrNameLst>
                                          <p:attrName>r</p:attrName>
                                        </p:attrNameLst>
                                      </p:cBhvr>
                                    </p:animRot>
                                  </p:childTnLst>
                                </p:cTn>
                              </p:par>
                              <p:par>
                                <p:cTn id="133" presetID="42" presetClass="path" presetSubtype="0" accel="50000" decel="50000" fill="hold" grpId="0" nodeType="withEffect">
                                  <p:stCondLst>
                                    <p:cond delay="800"/>
                                  </p:stCondLst>
                                  <p:childTnLst>
                                    <p:animMotion origin="layout" path="M 2.77778E-6 2.10916E-6 L -0.27934 0.37766 " pathEditMode="relative" rAng="0" ptsTypes="AA">
                                      <p:cBhvr>
                                        <p:cTn id="134" dur="2000" fill="hold"/>
                                        <p:tgtEl>
                                          <p:spTgt spid="17"/>
                                        </p:tgtEl>
                                        <p:attrNameLst>
                                          <p:attrName>ppt_x</p:attrName>
                                          <p:attrName>ppt_y</p:attrName>
                                        </p:attrNameLst>
                                      </p:cBhvr>
                                      <p:rCtr x="-13976" y="18871"/>
                                    </p:animMotion>
                                  </p:childTnLst>
                                </p:cTn>
                              </p:par>
                              <p:par>
                                <p:cTn id="135" presetID="42" presetClass="path" presetSubtype="0" accel="50000" decel="50000" fill="hold" grpId="0" nodeType="withEffect">
                                  <p:stCondLst>
                                    <p:cond delay="800"/>
                                  </p:stCondLst>
                                  <p:childTnLst>
                                    <p:animMotion origin="layout" path="M -1.94444E-6 4.11656E-6 L -0.40521 0.22109 " pathEditMode="relative" rAng="0" ptsTypes="AA">
                                      <p:cBhvr>
                                        <p:cTn id="136" dur="2000" fill="hold"/>
                                        <p:tgtEl>
                                          <p:spTgt spid="9"/>
                                        </p:tgtEl>
                                        <p:attrNameLst>
                                          <p:attrName>ppt_x</p:attrName>
                                          <p:attrName>ppt_y</p:attrName>
                                        </p:attrNameLst>
                                      </p:cBhvr>
                                      <p:rCtr x="-20260" y="11055"/>
                                    </p:animMotion>
                                  </p:childTnLst>
                                </p:cTn>
                              </p:par>
                              <p:par>
                                <p:cTn id="137" presetID="42" presetClass="path" presetSubtype="0" accel="50000" decel="50000" fill="hold" grpId="0" nodeType="withEffect">
                                  <p:stCondLst>
                                    <p:cond delay="800"/>
                                  </p:stCondLst>
                                  <p:childTnLst>
                                    <p:animMotion origin="layout" path="M -1.11111E-6 -2.85846E-6 L -0.54427 0.41698 " pathEditMode="relative" rAng="0" ptsTypes="AA">
                                      <p:cBhvr>
                                        <p:cTn id="138" dur="2000" fill="hold"/>
                                        <p:tgtEl>
                                          <p:spTgt spid="15"/>
                                        </p:tgtEl>
                                        <p:attrNameLst>
                                          <p:attrName>ppt_x</p:attrName>
                                          <p:attrName>ppt_y</p:attrName>
                                        </p:attrNameLst>
                                      </p:cBhvr>
                                      <p:rCtr x="-27222" y="20837"/>
                                    </p:animMotion>
                                  </p:childTnLst>
                                </p:cTn>
                              </p:par>
                              <p:par>
                                <p:cTn id="139" presetID="42" presetClass="path" presetSubtype="0" accel="50000" decel="50000" fill="hold" grpId="0" nodeType="withEffect">
                                  <p:stCondLst>
                                    <p:cond delay="800"/>
                                  </p:stCondLst>
                                  <p:childTnLst>
                                    <p:animMotion origin="layout" path="M 2.77778E-7 1.65587E-6 L -0.48715 -0.1006 " pathEditMode="relative" rAng="0" ptsTypes="AA">
                                      <p:cBhvr>
                                        <p:cTn id="140" dur="2000" fill="hold"/>
                                        <p:tgtEl>
                                          <p:spTgt spid="8"/>
                                        </p:tgtEl>
                                        <p:attrNameLst>
                                          <p:attrName>ppt_x</p:attrName>
                                          <p:attrName>ppt_y</p:attrName>
                                        </p:attrNameLst>
                                      </p:cBhvr>
                                      <p:rCtr x="-24358" y="-5042"/>
                                    </p:animMotion>
                                  </p:childTnLst>
                                </p:cTn>
                              </p:par>
                              <p:par>
                                <p:cTn id="141" presetID="42" presetClass="path" presetSubtype="0" accel="50000" decel="50000" fill="hold" grpId="0" nodeType="withEffect">
                                  <p:stCondLst>
                                    <p:cond delay="800"/>
                                  </p:stCondLst>
                                  <p:childTnLst>
                                    <p:animMotion origin="layout" path="M -3.33333E-6 -6.01295E-7 L -0.64774 0.16374 " pathEditMode="relative" rAng="0" ptsTypes="AA">
                                      <p:cBhvr>
                                        <p:cTn id="142" dur="2000" fill="hold"/>
                                        <p:tgtEl>
                                          <p:spTgt spid="14"/>
                                        </p:tgtEl>
                                        <p:attrNameLst>
                                          <p:attrName>ppt_x</p:attrName>
                                          <p:attrName>ppt_y</p:attrName>
                                        </p:attrNameLst>
                                      </p:cBhvr>
                                      <p:rCtr x="-32396" y="8187"/>
                                    </p:animMotion>
                                  </p:childTnLst>
                                </p:cTn>
                              </p:par>
                              <p:par>
                                <p:cTn id="143" presetID="42" presetClass="path" presetSubtype="0" accel="50000" decel="50000" fill="hold" grpId="0" nodeType="withEffect">
                                  <p:stCondLst>
                                    <p:cond delay="800"/>
                                  </p:stCondLst>
                                  <p:childTnLst>
                                    <p:animMotion origin="layout" path="M 2.5E-6 -4.10731E-6 L -0.56077 -0.35522 " pathEditMode="relative" rAng="0" ptsTypes="AA">
                                      <p:cBhvr>
                                        <p:cTn id="144" dur="2000" fill="hold"/>
                                        <p:tgtEl>
                                          <p:spTgt spid="12"/>
                                        </p:tgtEl>
                                        <p:attrNameLst>
                                          <p:attrName>ppt_x</p:attrName>
                                          <p:attrName>ppt_y</p:attrName>
                                        </p:attrNameLst>
                                      </p:cBhvr>
                                      <p:rCtr x="-28038" y="-17761"/>
                                    </p:animMotion>
                                  </p:childTnLst>
                                </p:cTn>
                              </p:par>
                              <p:par>
                                <p:cTn id="145" presetID="1" presetClass="entr" presetSubtype="0" fill="hold" grpId="1" nodeType="withEffect">
                                  <p:stCondLst>
                                    <p:cond delay="2400"/>
                                  </p:stCondLst>
                                  <p:childTnLst>
                                    <p:set>
                                      <p:cBhvr>
                                        <p:cTn id="146" dur="1" fill="hold">
                                          <p:stCondLst>
                                            <p:cond delay="0"/>
                                          </p:stCondLst>
                                        </p:cTn>
                                        <p:tgtEl>
                                          <p:spTgt spid="3"/>
                                        </p:tgtEl>
                                        <p:attrNameLst>
                                          <p:attrName>style.visibility</p:attrName>
                                        </p:attrNameLst>
                                      </p:cBhvr>
                                      <p:to>
                                        <p:strVal val="visible"/>
                                      </p:to>
                                    </p:set>
                                  </p:childTnLst>
                                </p:cTn>
                              </p:par>
                              <p:par>
                                <p:cTn id="147" presetID="1" presetClass="emph" presetSubtype="2" fill="hold" nodeType="withEffect">
                                  <p:stCondLst>
                                    <p:cond delay="3300"/>
                                  </p:stCondLst>
                                  <p:childTnLst>
                                    <p:animClr clrSpc="rgb" dir="cw">
                                      <p:cBhvr>
                                        <p:cTn id="148" dur="2000" fill="hold"/>
                                        <p:tgtEl>
                                          <p:spTgt spid="3"/>
                                        </p:tgtEl>
                                        <p:attrNameLst>
                                          <p:attrName>fillcolor</p:attrName>
                                        </p:attrNameLst>
                                      </p:cBhvr>
                                      <p:to>
                                        <a:srgbClr val="938953"/>
                                      </p:to>
                                    </p:animClr>
                                    <p:set>
                                      <p:cBhvr>
                                        <p:cTn id="149" dur="2000" fill="hold"/>
                                        <p:tgtEl>
                                          <p:spTgt spid="3"/>
                                        </p:tgtEl>
                                        <p:attrNameLst>
                                          <p:attrName>fill.type</p:attrName>
                                        </p:attrNameLst>
                                      </p:cBhvr>
                                      <p:to>
                                        <p:strVal val="solid"/>
                                      </p:to>
                                    </p:set>
                                    <p:set>
                                      <p:cBhvr>
                                        <p:cTn id="150" dur="2000" fill="hold"/>
                                        <p:tgtEl>
                                          <p:spTgt spid="3"/>
                                        </p:tgtEl>
                                        <p:attrNameLst>
                                          <p:attrName>fill.on</p:attrName>
                                        </p:attrNameLst>
                                      </p:cBhvr>
                                      <p:to>
                                        <p:strVal val="true"/>
                                      </p:to>
                                    </p:set>
                                  </p:childTnLst>
                                </p:cTn>
                              </p:par>
                              <p:par>
                                <p:cTn id="151" presetID="8" presetClass="emph" presetSubtype="0" fill="hold" grpId="0" nodeType="withEffect">
                                  <p:stCondLst>
                                    <p:cond delay="2500"/>
                                  </p:stCondLst>
                                  <p:childTnLst>
                                    <p:animRot by="21600000">
                                      <p:cBhvr>
                                        <p:cTn id="152" dur="3000" fill="hold"/>
                                        <p:tgtEl>
                                          <p:spTgt spid="3"/>
                                        </p:tgtEl>
                                        <p:attrNameLst>
                                          <p:attrName>r</p:attrName>
                                        </p:attrNameLst>
                                      </p:cBhvr>
                                    </p:animRot>
                                  </p:childTnLst>
                                </p:cTn>
                              </p:par>
                              <p:par>
                                <p:cTn id="153" presetID="1" presetClass="entr" presetSubtype="0" fill="hold" grpId="0" nodeType="withEffect">
                                  <p:stCondLst>
                                    <p:cond delay="2500"/>
                                  </p:stCondLst>
                                  <p:childTnLst>
                                    <p:set>
                                      <p:cBhvr>
                                        <p:cTn id="154" dur="1" fill="hold">
                                          <p:stCondLst>
                                            <p:cond delay="0"/>
                                          </p:stCondLst>
                                        </p:cTn>
                                        <p:tgtEl>
                                          <p:spTgt spid="4"/>
                                        </p:tgtEl>
                                        <p:attrNameLst>
                                          <p:attrName>style.visibility</p:attrName>
                                        </p:attrNameLst>
                                      </p:cBhvr>
                                      <p:to>
                                        <p:strVal val="visible"/>
                                      </p:to>
                                    </p:set>
                                  </p:childTnLst>
                                </p:cTn>
                              </p:par>
                              <p:par>
                                <p:cTn id="155" presetID="1" presetClass="entr" presetSubtype="0" fill="hold" grpId="0" nodeType="withEffect">
                                  <p:stCondLst>
                                    <p:cond delay="3100"/>
                                  </p:stCondLst>
                                  <p:childTnLst>
                                    <p:set>
                                      <p:cBhvr>
                                        <p:cTn id="156" dur="1" fill="hold">
                                          <p:stCondLst>
                                            <p:cond delay="0"/>
                                          </p:stCondLst>
                                        </p:cTn>
                                        <p:tgtEl>
                                          <p:spTgt spid="27"/>
                                        </p:tgtEl>
                                        <p:attrNameLst>
                                          <p:attrName>style.visibility</p:attrName>
                                        </p:attrNameLst>
                                      </p:cBhvr>
                                      <p:to>
                                        <p:strVal val="visible"/>
                                      </p:to>
                                    </p:set>
                                  </p:childTnLst>
                                </p:cTn>
                              </p:par>
                              <p:par>
                                <p:cTn id="157" presetID="1" presetClass="entr" presetSubtype="0" fill="hold" grpId="0" nodeType="withEffect">
                                  <p:stCondLst>
                                    <p:cond delay="3400"/>
                                  </p:stCondLst>
                                  <p:childTnLst>
                                    <p:set>
                                      <p:cBhvr>
                                        <p:cTn id="158" dur="1" fill="hold">
                                          <p:stCondLst>
                                            <p:cond delay="0"/>
                                          </p:stCondLst>
                                        </p:cTn>
                                        <p:tgtEl>
                                          <p:spTgt spid="28"/>
                                        </p:tgtEl>
                                        <p:attrNameLst>
                                          <p:attrName>style.visibility</p:attrName>
                                        </p:attrNameLst>
                                      </p:cBhvr>
                                      <p:to>
                                        <p:strVal val="visible"/>
                                      </p:to>
                                    </p:set>
                                  </p:childTnLst>
                                </p:cTn>
                              </p:par>
                              <p:par>
                                <p:cTn id="159" presetID="1" presetClass="entr" presetSubtype="0" fill="hold" grpId="0" nodeType="withEffect">
                                  <p:stCondLst>
                                    <p:cond delay="3700"/>
                                  </p:stCondLst>
                                  <p:childTnLst>
                                    <p:set>
                                      <p:cBhvr>
                                        <p:cTn id="160" dur="1" fill="hold">
                                          <p:stCondLst>
                                            <p:cond delay="0"/>
                                          </p:stCondLst>
                                        </p:cTn>
                                        <p:tgtEl>
                                          <p:spTgt spid="33"/>
                                        </p:tgtEl>
                                        <p:attrNameLst>
                                          <p:attrName>style.visibility</p:attrName>
                                        </p:attrNameLst>
                                      </p:cBhvr>
                                      <p:to>
                                        <p:strVal val="visible"/>
                                      </p:to>
                                    </p:set>
                                  </p:childTnLst>
                                </p:cTn>
                              </p:par>
                              <p:par>
                                <p:cTn id="161" presetID="10" presetClass="exit" presetSubtype="0" fill="hold" grpId="1" nodeType="withEffect">
                                  <p:stCondLst>
                                    <p:cond delay="3900"/>
                                  </p:stCondLst>
                                  <p:childTnLst>
                                    <p:animEffect transition="out" filter="fade">
                                      <p:cBhvr>
                                        <p:cTn id="162" dur="500"/>
                                        <p:tgtEl>
                                          <p:spTgt spid="33"/>
                                        </p:tgtEl>
                                      </p:cBhvr>
                                    </p:animEffect>
                                    <p:set>
                                      <p:cBhvr>
                                        <p:cTn id="163" dur="1" fill="hold">
                                          <p:stCondLst>
                                            <p:cond delay="499"/>
                                          </p:stCondLst>
                                        </p:cTn>
                                        <p:tgtEl>
                                          <p:spTgt spid="33"/>
                                        </p:tgtEl>
                                        <p:attrNameLst>
                                          <p:attrName>style.visibility</p:attrName>
                                        </p:attrNameLst>
                                      </p:cBhvr>
                                      <p:to>
                                        <p:strVal val="hidden"/>
                                      </p:to>
                                    </p:set>
                                  </p:childTnLst>
                                </p:cTn>
                              </p:par>
                              <p:par>
                                <p:cTn id="164" presetID="10" presetClass="exit" presetSubtype="0" fill="hold" grpId="1" nodeType="withEffect">
                                  <p:stCondLst>
                                    <p:cond delay="4300"/>
                                  </p:stCondLst>
                                  <p:childTnLst>
                                    <p:animEffect transition="out" filter="fade">
                                      <p:cBhvr>
                                        <p:cTn id="165" dur="500"/>
                                        <p:tgtEl>
                                          <p:spTgt spid="28"/>
                                        </p:tgtEl>
                                      </p:cBhvr>
                                    </p:animEffect>
                                    <p:set>
                                      <p:cBhvr>
                                        <p:cTn id="166" dur="1" fill="hold">
                                          <p:stCondLst>
                                            <p:cond delay="499"/>
                                          </p:stCondLst>
                                        </p:cTn>
                                        <p:tgtEl>
                                          <p:spTgt spid="28"/>
                                        </p:tgtEl>
                                        <p:attrNameLst>
                                          <p:attrName>style.visibility</p:attrName>
                                        </p:attrNameLst>
                                      </p:cBhvr>
                                      <p:to>
                                        <p:strVal val="hidden"/>
                                      </p:to>
                                    </p:set>
                                  </p:childTnLst>
                                </p:cTn>
                              </p:par>
                              <p:par>
                                <p:cTn id="167" presetID="10" presetClass="exit" presetSubtype="0" fill="hold" grpId="1" nodeType="withEffect">
                                  <p:stCondLst>
                                    <p:cond delay="4500"/>
                                  </p:stCondLst>
                                  <p:childTnLst>
                                    <p:animEffect transition="out" filter="fade">
                                      <p:cBhvr>
                                        <p:cTn id="168" dur="500"/>
                                        <p:tgtEl>
                                          <p:spTgt spid="27"/>
                                        </p:tgtEl>
                                      </p:cBhvr>
                                    </p:animEffect>
                                    <p:set>
                                      <p:cBhvr>
                                        <p:cTn id="169" dur="1" fill="hold">
                                          <p:stCondLst>
                                            <p:cond delay="499"/>
                                          </p:stCondLst>
                                        </p:cTn>
                                        <p:tgtEl>
                                          <p:spTgt spid="27"/>
                                        </p:tgtEl>
                                        <p:attrNameLst>
                                          <p:attrName>style.visibility</p:attrName>
                                        </p:attrNameLst>
                                      </p:cBhvr>
                                      <p:to>
                                        <p:strVal val="hidden"/>
                                      </p:to>
                                    </p:set>
                                  </p:childTnLst>
                                </p:cTn>
                              </p:par>
                              <p:par>
                                <p:cTn id="170" presetID="10" presetClass="exit" presetSubtype="0" fill="hold" grpId="1" nodeType="withEffect">
                                  <p:stCondLst>
                                    <p:cond delay="4700"/>
                                  </p:stCondLst>
                                  <p:childTnLst>
                                    <p:animEffect transition="out" filter="fade">
                                      <p:cBhvr>
                                        <p:cTn id="171" dur="500"/>
                                        <p:tgtEl>
                                          <p:spTgt spid="4"/>
                                        </p:tgtEl>
                                      </p:cBhvr>
                                    </p:animEffect>
                                    <p:set>
                                      <p:cBhvr>
                                        <p:cTn id="172" dur="1" fill="hold">
                                          <p:stCondLst>
                                            <p:cond delay="499"/>
                                          </p:stCondLst>
                                        </p:cTn>
                                        <p:tgtEl>
                                          <p:spTgt spid="4"/>
                                        </p:tgtEl>
                                        <p:attrNameLst>
                                          <p:attrName>style.visibility</p:attrName>
                                        </p:attrNameLst>
                                      </p:cBhvr>
                                      <p:to>
                                        <p:strVal val="hidden"/>
                                      </p:to>
                                    </p:set>
                                  </p:childTnLst>
                                </p:cTn>
                              </p:par>
                              <p:par>
                                <p:cTn id="173" presetID="1" presetClass="entr" presetSubtype="0" fill="hold" grpId="0" nodeType="withEffect">
                                  <p:stCondLst>
                                    <p:cond delay="3200"/>
                                  </p:stCondLst>
                                  <p:childTnLst>
                                    <p:set>
                                      <p:cBhvr>
                                        <p:cTn id="174" dur="1" fill="hold">
                                          <p:stCondLst>
                                            <p:cond delay="0"/>
                                          </p:stCondLst>
                                        </p:cTn>
                                        <p:tgtEl>
                                          <p:spTgt spid="38"/>
                                        </p:tgtEl>
                                        <p:attrNameLst>
                                          <p:attrName>style.visibility</p:attrName>
                                        </p:attrNameLst>
                                      </p:cBhvr>
                                      <p:to>
                                        <p:strVal val="visible"/>
                                      </p:to>
                                    </p:set>
                                  </p:childTnLst>
                                </p:cTn>
                              </p:par>
                              <p:par>
                                <p:cTn id="175" presetID="1" presetClass="entr" presetSubtype="0" fill="hold" grpId="0" nodeType="withEffect">
                                  <p:stCondLst>
                                    <p:cond delay="3300"/>
                                  </p:stCondLst>
                                  <p:childTnLst>
                                    <p:set>
                                      <p:cBhvr>
                                        <p:cTn id="176" dur="1" fill="hold">
                                          <p:stCondLst>
                                            <p:cond delay="0"/>
                                          </p:stCondLst>
                                        </p:cTn>
                                        <p:tgtEl>
                                          <p:spTgt spid="37"/>
                                        </p:tgtEl>
                                        <p:attrNameLst>
                                          <p:attrName>style.visibility</p:attrName>
                                        </p:attrNameLst>
                                      </p:cBhvr>
                                      <p:to>
                                        <p:strVal val="visible"/>
                                      </p:to>
                                    </p:set>
                                  </p:childTnLst>
                                </p:cTn>
                              </p:par>
                              <p:par>
                                <p:cTn id="177" presetID="1" presetClass="entr" presetSubtype="0" fill="hold" grpId="0" nodeType="withEffect">
                                  <p:stCondLst>
                                    <p:cond delay="3400"/>
                                  </p:stCondLst>
                                  <p:childTnLst>
                                    <p:set>
                                      <p:cBhvr>
                                        <p:cTn id="178" dur="1" fill="hold">
                                          <p:stCondLst>
                                            <p:cond delay="0"/>
                                          </p:stCondLst>
                                        </p:cTn>
                                        <p:tgtEl>
                                          <p:spTgt spid="2"/>
                                        </p:tgtEl>
                                        <p:attrNameLst>
                                          <p:attrName>style.visibility</p:attrName>
                                        </p:attrNameLst>
                                      </p:cBhvr>
                                      <p:to>
                                        <p:strVal val="visible"/>
                                      </p:to>
                                    </p:set>
                                  </p:childTnLst>
                                </p:cTn>
                              </p:par>
                              <p:par>
                                <p:cTn id="179" presetID="1" presetClass="entr" presetSubtype="0" fill="hold" grpId="0" nodeType="withEffect">
                                  <p:stCondLst>
                                    <p:cond delay="3500"/>
                                  </p:stCondLst>
                                  <p:childTnLst>
                                    <p:set>
                                      <p:cBhvr>
                                        <p:cTn id="180" dur="1" fill="hold">
                                          <p:stCondLst>
                                            <p:cond delay="0"/>
                                          </p:stCondLst>
                                        </p:cTn>
                                        <p:tgtEl>
                                          <p:spTgt spid="26"/>
                                        </p:tgtEl>
                                        <p:attrNameLst>
                                          <p:attrName>style.visibility</p:attrName>
                                        </p:attrNameLst>
                                      </p:cBhvr>
                                      <p:to>
                                        <p:strVal val="visible"/>
                                      </p:to>
                                    </p:set>
                                  </p:childTnLst>
                                </p:cTn>
                              </p:par>
                              <p:par>
                                <p:cTn id="181" presetID="1" presetClass="entr" presetSubtype="0" fill="hold" grpId="0" nodeType="withEffect">
                                  <p:stCondLst>
                                    <p:cond delay="3600"/>
                                  </p:stCondLst>
                                  <p:childTnLst>
                                    <p:set>
                                      <p:cBhvr>
                                        <p:cTn id="182" dur="1" fill="hold">
                                          <p:stCondLst>
                                            <p:cond delay="0"/>
                                          </p:stCondLst>
                                        </p:cTn>
                                        <p:tgtEl>
                                          <p:spTgt spid="29"/>
                                        </p:tgtEl>
                                        <p:attrNameLst>
                                          <p:attrName>style.visibility</p:attrName>
                                        </p:attrNameLst>
                                      </p:cBhvr>
                                      <p:to>
                                        <p:strVal val="visible"/>
                                      </p:to>
                                    </p:set>
                                  </p:childTnLst>
                                </p:cTn>
                              </p:par>
                              <p:par>
                                <p:cTn id="183" presetID="1" presetClass="entr" presetSubtype="0" fill="hold" grpId="0" nodeType="withEffect">
                                  <p:stCondLst>
                                    <p:cond delay="3700"/>
                                  </p:stCondLst>
                                  <p:childTnLst>
                                    <p:set>
                                      <p:cBhvr>
                                        <p:cTn id="184" dur="1" fill="hold">
                                          <p:stCondLst>
                                            <p:cond delay="0"/>
                                          </p:stCondLst>
                                        </p:cTn>
                                        <p:tgtEl>
                                          <p:spTgt spid="30"/>
                                        </p:tgtEl>
                                        <p:attrNameLst>
                                          <p:attrName>style.visibility</p:attrName>
                                        </p:attrNameLst>
                                      </p:cBhvr>
                                      <p:to>
                                        <p:strVal val="visible"/>
                                      </p:to>
                                    </p:set>
                                  </p:childTnLst>
                                </p:cTn>
                              </p:par>
                              <p:par>
                                <p:cTn id="185" presetID="1" presetClass="entr" presetSubtype="0" fill="hold" grpId="0" nodeType="withEffect">
                                  <p:stCondLst>
                                    <p:cond delay="3800"/>
                                  </p:stCondLst>
                                  <p:childTnLst>
                                    <p:set>
                                      <p:cBhvr>
                                        <p:cTn id="186" dur="1" fill="hold">
                                          <p:stCondLst>
                                            <p:cond delay="0"/>
                                          </p:stCondLst>
                                        </p:cTn>
                                        <p:tgtEl>
                                          <p:spTgt spid="31"/>
                                        </p:tgtEl>
                                        <p:attrNameLst>
                                          <p:attrName>style.visibility</p:attrName>
                                        </p:attrNameLst>
                                      </p:cBhvr>
                                      <p:to>
                                        <p:strVal val="visible"/>
                                      </p:to>
                                    </p:set>
                                  </p:childTnLst>
                                </p:cTn>
                              </p:par>
                              <p:par>
                                <p:cTn id="187" presetID="1" presetClass="entr" presetSubtype="0" fill="hold" grpId="0" nodeType="withEffect">
                                  <p:stCondLst>
                                    <p:cond delay="3900"/>
                                  </p:stCondLst>
                                  <p:childTnLst>
                                    <p:set>
                                      <p:cBhvr>
                                        <p:cTn id="188" dur="1" fill="hold">
                                          <p:stCondLst>
                                            <p:cond delay="0"/>
                                          </p:stCondLst>
                                        </p:cTn>
                                        <p:tgtEl>
                                          <p:spTgt spid="32"/>
                                        </p:tgtEl>
                                        <p:attrNameLst>
                                          <p:attrName>style.visibility</p:attrName>
                                        </p:attrNameLst>
                                      </p:cBhvr>
                                      <p:to>
                                        <p:strVal val="visible"/>
                                      </p:to>
                                    </p:set>
                                  </p:childTnLst>
                                </p:cTn>
                              </p:par>
                              <p:par>
                                <p:cTn id="189" presetID="1" presetClass="entr" presetSubtype="0" fill="hold" grpId="0" nodeType="withEffect">
                                  <p:stCondLst>
                                    <p:cond delay="4000"/>
                                  </p:stCondLst>
                                  <p:childTnLst>
                                    <p:set>
                                      <p:cBhvr>
                                        <p:cTn id="190" dur="1" fill="hold">
                                          <p:stCondLst>
                                            <p:cond delay="0"/>
                                          </p:stCondLst>
                                        </p:cTn>
                                        <p:tgtEl>
                                          <p:spTgt spid="35"/>
                                        </p:tgtEl>
                                        <p:attrNameLst>
                                          <p:attrName>style.visibility</p:attrName>
                                        </p:attrNameLst>
                                      </p:cBhvr>
                                      <p:to>
                                        <p:strVal val="visible"/>
                                      </p:to>
                                    </p:set>
                                  </p:childTnLst>
                                </p:cTn>
                              </p:par>
                              <p:par>
                                <p:cTn id="191" presetID="1" presetClass="entr" presetSubtype="0" fill="hold" grpId="0" nodeType="withEffect">
                                  <p:stCondLst>
                                    <p:cond delay="4100"/>
                                  </p:stCondLst>
                                  <p:childTnLst>
                                    <p:set>
                                      <p:cBhvr>
                                        <p:cTn id="192" dur="1" fill="hold">
                                          <p:stCondLst>
                                            <p:cond delay="0"/>
                                          </p:stCondLst>
                                        </p:cTn>
                                        <p:tgtEl>
                                          <p:spTgt spid="36"/>
                                        </p:tgtEl>
                                        <p:attrNameLst>
                                          <p:attrName>style.visibility</p:attrName>
                                        </p:attrNameLst>
                                      </p:cBhvr>
                                      <p:to>
                                        <p:strVal val="visible"/>
                                      </p:to>
                                    </p:set>
                                  </p:childTnLst>
                                </p:cTn>
                              </p:par>
                              <p:par>
                                <p:cTn id="193" presetID="1" presetClass="entr" presetSubtype="0" fill="hold" grpId="2" nodeType="withEffect">
                                  <p:stCondLst>
                                    <p:cond delay="4500"/>
                                  </p:stCondLst>
                                  <p:childTnLst>
                                    <p:set>
                                      <p:cBhvr>
                                        <p:cTn id="194" dur="1" fill="hold">
                                          <p:stCondLst>
                                            <p:cond delay="0"/>
                                          </p:stCondLst>
                                        </p:cTn>
                                        <p:tgtEl>
                                          <p:spTgt spid="38"/>
                                        </p:tgtEl>
                                        <p:attrNameLst>
                                          <p:attrName>style.visibility</p:attrName>
                                        </p:attrNameLst>
                                      </p:cBhvr>
                                      <p:to>
                                        <p:strVal val="visible"/>
                                      </p:to>
                                    </p:set>
                                  </p:childTnLst>
                                </p:cTn>
                              </p:par>
                              <p:par>
                                <p:cTn id="195" presetID="1" presetClass="entr" presetSubtype="0" fill="hold" grpId="2" nodeType="withEffect">
                                  <p:stCondLst>
                                    <p:cond delay="4600"/>
                                  </p:stCondLst>
                                  <p:childTnLst>
                                    <p:set>
                                      <p:cBhvr>
                                        <p:cTn id="196" dur="1" fill="hold">
                                          <p:stCondLst>
                                            <p:cond delay="0"/>
                                          </p:stCondLst>
                                        </p:cTn>
                                        <p:tgtEl>
                                          <p:spTgt spid="37"/>
                                        </p:tgtEl>
                                        <p:attrNameLst>
                                          <p:attrName>style.visibility</p:attrName>
                                        </p:attrNameLst>
                                      </p:cBhvr>
                                      <p:to>
                                        <p:strVal val="visible"/>
                                      </p:to>
                                    </p:set>
                                  </p:childTnLst>
                                </p:cTn>
                              </p:par>
                              <p:par>
                                <p:cTn id="197" presetID="1" presetClass="entr" presetSubtype="0" fill="hold" grpId="2" nodeType="withEffect">
                                  <p:stCondLst>
                                    <p:cond delay="4700"/>
                                  </p:stCondLst>
                                  <p:childTnLst>
                                    <p:set>
                                      <p:cBhvr>
                                        <p:cTn id="198" dur="1" fill="hold">
                                          <p:stCondLst>
                                            <p:cond delay="0"/>
                                          </p:stCondLst>
                                        </p:cTn>
                                        <p:tgtEl>
                                          <p:spTgt spid="2"/>
                                        </p:tgtEl>
                                        <p:attrNameLst>
                                          <p:attrName>style.visibility</p:attrName>
                                        </p:attrNameLst>
                                      </p:cBhvr>
                                      <p:to>
                                        <p:strVal val="visible"/>
                                      </p:to>
                                    </p:set>
                                  </p:childTnLst>
                                </p:cTn>
                              </p:par>
                              <p:par>
                                <p:cTn id="199" presetID="1" presetClass="entr" presetSubtype="0" fill="hold" grpId="2" nodeType="withEffect">
                                  <p:stCondLst>
                                    <p:cond delay="4800"/>
                                  </p:stCondLst>
                                  <p:childTnLst>
                                    <p:set>
                                      <p:cBhvr>
                                        <p:cTn id="200" dur="1" fill="hold">
                                          <p:stCondLst>
                                            <p:cond delay="0"/>
                                          </p:stCondLst>
                                        </p:cTn>
                                        <p:tgtEl>
                                          <p:spTgt spid="26"/>
                                        </p:tgtEl>
                                        <p:attrNameLst>
                                          <p:attrName>style.visibility</p:attrName>
                                        </p:attrNameLst>
                                      </p:cBhvr>
                                      <p:to>
                                        <p:strVal val="visible"/>
                                      </p:to>
                                    </p:set>
                                  </p:childTnLst>
                                </p:cTn>
                              </p:par>
                              <p:par>
                                <p:cTn id="201" presetID="1" presetClass="entr" presetSubtype="0" fill="hold" grpId="2" nodeType="withEffect">
                                  <p:stCondLst>
                                    <p:cond delay="4900"/>
                                  </p:stCondLst>
                                  <p:childTnLst>
                                    <p:set>
                                      <p:cBhvr>
                                        <p:cTn id="202" dur="1" fill="hold">
                                          <p:stCondLst>
                                            <p:cond delay="0"/>
                                          </p:stCondLst>
                                        </p:cTn>
                                        <p:tgtEl>
                                          <p:spTgt spid="29"/>
                                        </p:tgtEl>
                                        <p:attrNameLst>
                                          <p:attrName>style.visibility</p:attrName>
                                        </p:attrNameLst>
                                      </p:cBhvr>
                                      <p:to>
                                        <p:strVal val="visible"/>
                                      </p:to>
                                    </p:set>
                                  </p:childTnLst>
                                </p:cTn>
                              </p:par>
                              <p:par>
                                <p:cTn id="203" presetID="1" presetClass="entr" presetSubtype="0" fill="hold" grpId="2" nodeType="withEffect">
                                  <p:stCondLst>
                                    <p:cond delay="5000"/>
                                  </p:stCondLst>
                                  <p:childTnLst>
                                    <p:set>
                                      <p:cBhvr>
                                        <p:cTn id="204" dur="1" fill="hold">
                                          <p:stCondLst>
                                            <p:cond delay="0"/>
                                          </p:stCondLst>
                                        </p:cTn>
                                        <p:tgtEl>
                                          <p:spTgt spid="30"/>
                                        </p:tgtEl>
                                        <p:attrNameLst>
                                          <p:attrName>style.visibility</p:attrName>
                                        </p:attrNameLst>
                                      </p:cBhvr>
                                      <p:to>
                                        <p:strVal val="visible"/>
                                      </p:to>
                                    </p:set>
                                  </p:childTnLst>
                                </p:cTn>
                              </p:par>
                              <p:par>
                                <p:cTn id="205" presetID="1" presetClass="entr" presetSubtype="0" fill="hold" grpId="2" nodeType="withEffect">
                                  <p:stCondLst>
                                    <p:cond delay="5100"/>
                                  </p:stCondLst>
                                  <p:childTnLst>
                                    <p:set>
                                      <p:cBhvr>
                                        <p:cTn id="206" dur="1" fill="hold">
                                          <p:stCondLst>
                                            <p:cond delay="0"/>
                                          </p:stCondLst>
                                        </p:cTn>
                                        <p:tgtEl>
                                          <p:spTgt spid="31"/>
                                        </p:tgtEl>
                                        <p:attrNameLst>
                                          <p:attrName>style.visibility</p:attrName>
                                        </p:attrNameLst>
                                      </p:cBhvr>
                                      <p:to>
                                        <p:strVal val="visible"/>
                                      </p:to>
                                    </p:set>
                                  </p:childTnLst>
                                </p:cTn>
                              </p:par>
                              <p:par>
                                <p:cTn id="207" presetID="1" presetClass="entr" presetSubtype="0" fill="hold" grpId="2" nodeType="withEffect">
                                  <p:stCondLst>
                                    <p:cond delay="5200"/>
                                  </p:stCondLst>
                                  <p:childTnLst>
                                    <p:set>
                                      <p:cBhvr>
                                        <p:cTn id="208" dur="1" fill="hold">
                                          <p:stCondLst>
                                            <p:cond delay="0"/>
                                          </p:stCondLst>
                                        </p:cTn>
                                        <p:tgtEl>
                                          <p:spTgt spid="32"/>
                                        </p:tgtEl>
                                        <p:attrNameLst>
                                          <p:attrName>style.visibility</p:attrName>
                                        </p:attrNameLst>
                                      </p:cBhvr>
                                      <p:to>
                                        <p:strVal val="visible"/>
                                      </p:to>
                                    </p:set>
                                  </p:childTnLst>
                                </p:cTn>
                              </p:par>
                              <p:par>
                                <p:cTn id="209" presetID="1" presetClass="entr" presetSubtype="0" fill="hold" grpId="2" nodeType="withEffect">
                                  <p:stCondLst>
                                    <p:cond delay="5300"/>
                                  </p:stCondLst>
                                  <p:childTnLst>
                                    <p:set>
                                      <p:cBhvr>
                                        <p:cTn id="210" dur="1" fill="hold">
                                          <p:stCondLst>
                                            <p:cond delay="0"/>
                                          </p:stCondLst>
                                        </p:cTn>
                                        <p:tgtEl>
                                          <p:spTgt spid="35"/>
                                        </p:tgtEl>
                                        <p:attrNameLst>
                                          <p:attrName>style.visibility</p:attrName>
                                        </p:attrNameLst>
                                      </p:cBhvr>
                                      <p:to>
                                        <p:strVal val="visible"/>
                                      </p:to>
                                    </p:set>
                                  </p:childTnLst>
                                </p:cTn>
                              </p:par>
                              <p:par>
                                <p:cTn id="211" presetID="1" presetClass="entr" presetSubtype="0" fill="hold" grpId="2" nodeType="withEffect">
                                  <p:stCondLst>
                                    <p:cond delay="5400"/>
                                  </p:stCondLst>
                                  <p:childTnLst>
                                    <p:set>
                                      <p:cBhvr>
                                        <p:cTn id="212" dur="1" fill="hold">
                                          <p:stCondLst>
                                            <p:cond delay="0"/>
                                          </p:stCondLst>
                                        </p:cTn>
                                        <p:tgtEl>
                                          <p:spTgt spid="36"/>
                                        </p:tgtEl>
                                        <p:attrNameLst>
                                          <p:attrName>style.visibility</p:attrName>
                                        </p:attrNameLst>
                                      </p:cBhvr>
                                      <p:to>
                                        <p:strVal val="visible"/>
                                      </p:to>
                                    </p:set>
                                  </p:childTnLst>
                                </p:cTn>
                              </p:par>
                              <p:par>
                                <p:cTn id="213" presetID="1" presetClass="exit" presetSubtype="0" fill="hold" grpId="1" nodeType="withEffect">
                                  <p:stCondLst>
                                    <p:cond delay="3600"/>
                                  </p:stCondLst>
                                  <p:childTnLst>
                                    <p:set>
                                      <p:cBhvr>
                                        <p:cTn id="214" dur="1" fill="hold">
                                          <p:stCondLst>
                                            <p:cond delay="0"/>
                                          </p:stCondLst>
                                        </p:cTn>
                                        <p:tgtEl>
                                          <p:spTgt spid="38"/>
                                        </p:tgtEl>
                                        <p:attrNameLst>
                                          <p:attrName>style.visibility</p:attrName>
                                        </p:attrNameLst>
                                      </p:cBhvr>
                                      <p:to>
                                        <p:strVal val="hidden"/>
                                      </p:to>
                                    </p:set>
                                  </p:childTnLst>
                                </p:cTn>
                              </p:par>
                              <p:par>
                                <p:cTn id="215" presetID="1" presetClass="exit" presetSubtype="0" fill="hold" grpId="1" nodeType="withEffect">
                                  <p:stCondLst>
                                    <p:cond delay="3700"/>
                                  </p:stCondLst>
                                  <p:childTnLst>
                                    <p:set>
                                      <p:cBhvr>
                                        <p:cTn id="216" dur="1" fill="hold">
                                          <p:stCondLst>
                                            <p:cond delay="0"/>
                                          </p:stCondLst>
                                        </p:cTn>
                                        <p:tgtEl>
                                          <p:spTgt spid="37"/>
                                        </p:tgtEl>
                                        <p:attrNameLst>
                                          <p:attrName>style.visibility</p:attrName>
                                        </p:attrNameLst>
                                      </p:cBhvr>
                                      <p:to>
                                        <p:strVal val="hidden"/>
                                      </p:to>
                                    </p:set>
                                  </p:childTnLst>
                                </p:cTn>
                              </p:par>
                              <p:par>
                                <p:cTn id="217" presetID="1" presetClass="exit" presetSubtype="0" fill="hold" grpId="1" nodeType="withEffect">
                                  <p:stCondLst>
                                    <p:cond delay="3800"/>
                                  </p:stCondLst>
                                  <p:childTnLst>
                                    <p:set>
                                      <p:cBhvr>
                                        <p:cTn id="218" dur="1" fill="hold">
                                          <p:stCondLst>
                                            <p:cond delay="0"/>
                                          </p:stCondLst>
                                        </p:cTn>
                                        <p:tgtEl>
                                          <p:spTgt spid="2"/>
                                        </p:tgtEl>
                                        <p:attrNameLst>
                                          <p:attrName>style.visibility</p:attrName>
                                        </p:attrNameLst>
                                      </p:cBhvr>
                                      <p:to>
                                        <p:strVal val="hidden"/>
                                      </p:to>
                                    </p:set>
                                  </p:childTnLst>
                                </p:cTn>
                              </p:par>
                              <p:par>
                                <p:cTn id="219" presetID="1" presetClass="exit" presetSubtype="0" fill="hold" grpId="1" nodeType="withEffect">
                                  <p:stCondLst>
                                    <p:cond delay="3900"/>
                                  </p:stCondLst>
                                  <p:childTnLst>
                                    <p:set>
                                      <p:cBhvr>
                                        <p:cTn id="220" dur="1" fill="hold">
                                          <p:stCondLst>
                                            <p:cond delay="0"/>
                                          </p:stCondLst>
                                        </p:cTn>
                                        <p:tgtEl>
                                          <p:spTgt spid="26"/>
                                        </p:tgtEl>
                                        <p:attrNameLst>
                                          <p:attrName>style.visibility</p:attrName>
                                        </p:attrNameLst>
                                      </p:cBhvr>
                                      <p:to>
                                        <p:strVal val="hidden"/>
                                      </p:to>
                                    </p:set>
                                  </p:childTnLst>
                                </p:cTn>
                              </p:par>
                              <p:par>
                                <p:cTn id="221" presetID="1" presetClass="exit" presetSubtype="0" fill="hold" grpId="1" nodeType="withEffect">
                                  <p:stCondLst>
                                    <p:cond delay="4000"/>
                                  </p:stCondLst>
                                  <p:childTnLst>
                                    <p:set>
                                      <p:cBhvr>
                                        <p:cTn id="222" dur="1" fill="hold">
                                          <p:stCondLst>
                                            <p:cond delay="0"/>
                                          </p:stCondLst>
                                        </p:cTn>
                                        <p:tgtEl>
                                          <p:spTgt spid="29"/>
                                        </p:tgtEl>
                                        <p:attrNameLst>
                                          <p:attrName>style.visibility</p:attrName>
                                        </p:attrNameLst>
                                      </p:cBhvr>
                                      <p:to>
                                        <p:strVal val="hidden"/>
                                      </p:to>
                                    </p:set>
                                  </p:childTnLst>
                                </p:cTn>
                              </p:par>
                              <p:par>
                                <p:cTn id="223" presetID="1" presetClass="exit" presetSubtype="0" fill="hold" grpId="1" nodeType="withEffect">
                                  <p:stCondLst>
                                    <p:cond delay="4100"/>
                                  </p:stCondLst>
                                  <p:childTnLst>
                                    <p:set>
                                      <p:cBhvr>
                                        <p:cTn id="224" dur="1" fill="hold">
                                          <p:stCondLst>
                                            <p:cond delay="0"/>
                                          </p:stCondLst>
                                        </p:cTn>
                                        <p:tgtEl>
                                          <p:spTgt spid="30"/>
                                        </p:tgtEl>
                                        <p:attrNameLst>
                                          <p:attrName>style.visibility</p:attrName>
                                        </p:attrNameLst>
                                      </p:cBhvr>
                                      <p:to>
                                        <p:strVal val="hidden"/>
                                      </p:to>
                                    </p:set>
                                  </p:childTnLst>
                                </p:cTn>
                              </p:par>
                              <p:par>
                                <p:cTn id="225" presetID="1" presetClass="exit" presetSubtype="0" fill="hold" grpId="1" nodeType="withEffect">
                                  <p:stCondLst>
                                    <p:cond delay="4200"/>
                                  </p:stCondLst>
                                  <p:childTnLst>
                                    <p:set>
                                      <p:cBhvr>
                                        <p:cTn id="226" dur="1" fill="hold">
                                          <p:stCondLst>
                                            <p:cond delay="0"/>
                                          </p:stCondLst>
                                        </p:cTn>
                                        <p:tgtEl>
                                          <p:spTgt spid="31"/>
                                        </p:tgtEl>
                                        <p:attrNameLst>
                                          <p:attrName>style.visibility</p:attrName>
                                        </p:attrNameLst>
                                      </p:cBhvr>
                                      <p:to>
                                        <p:strVal val="hidden"/>
                                      </p:to>
                                    </p:set>
                                  </p:childTnLst>
                                </p:cTn>
                              </p:par>
                              <p:par>
                                <p:cTn id="227" presetID="1" presetClass="exit" presetSubtype="0" fill="hold" grpId="1" nodeType="withEffect">
                                  <p:stCondLst>
                                    <p:cond delay="4300"/>
                                  </p:stCondLst>
                                  <p:childTnLst>
                                    <p:set>
                                      <p:cBhvr>
                                        <p:cTn id="228" dur="1" fill="hold">
                                          <p:stCondLst>
                                            <p:cond delay="0"/>
                                          </p:stCondLst>
                                        </p:cTn>
                                        <p:tgtEl>
                                          <p:spTgt spid="32"/>
                                        </p:tgtEl>
                                        <p:attrNameLst>
                                          <p:attrName>style.visibility</p:attrName>
                                        </p:attrNameLst>
                                      </p:cBhvr>
                                      <p:to>
                                        <p:strVal val="hidden"/>
                                      </p:to>
                                    </p:set>
                                  </p:childTnLst>
                                </p:cTn>
                              </p:par>
                              <p:par>
                                <p:cTn id="229" presetID="1" presetClass="exit" presetSubtype="0" fill="hold" grpId="1" nodeType="withEffect">
                                  <p:stCondLst>
                                    <p:cond delay="4400"/>
                                  </p:stCondLst>
                                  <p:childTnLst>
                                    <p:set>
                                      <p:cBhvr>
                                        <p:cTn id="230" dur="1" fill="hold">
                                          <p:stCondLst>
                                            <p:cond delay="0"/>
                                          </p:stCondLst>
                                        </p:cTn>
                                        <p:tgtEl>
                                          <p:spTgt spid="35"/>
                                        </p:tgtEl>
                                        <p:attrNameLst>
                                          <p:attrName>style.visibility</p:attrName>
                                        </p:attrNameLst>
                                      </p:cBhvr>
                                      <p:to>
                                        <p:strVal val="hidden"/>
                                      </p:to>
                                    </p:set>
                                  </p:childTnLst>
                                </p:cTn>
                              </p:par>
                              <p:par>
                                <p:cTn id="231" presetID="1" presetClass="exit" presetSubtype="0" fill="hold" grpId="1" nodeType="withEffect">
                                  <p:stCondLst>
                                    <p:cond delay="4500"/>
                                  </p:stCondLst>
                                  <p:childTnLst>
                                    <p:set>
                                      <p:cBhvr>
                                        <p:cTn id="232" dur="1" fill="hold">
                                          <p:stCondLst>
                                            <p:cond delay="0"/>
                                          </p:stCondLst>
                                        </p:cTn>
                                        <p:tgtEl>
                                          <p:spTgt spid="36"/>
                                        </p:tgtEl>
                                        <p:attrNameLst>
                                          <p:attrName>style.visibility</p:attrName>
                                        </p:attrNameLst>
                                      </p:cBhvr>
                                      <p:to>
                                        <p:strVal val="hidden"/>
                                      </p:to>
                                    </p:set>
                                  </p:childTnLst>
                                </p:cTn>
                              </p:par>
                              <p:par>
                                <p:cTn id="233" presetID="1" presetClass="exit" presetSubtype="0" fill="hold" grpId="2" nodeType="withEffect">
                                  <p:stCondLst>
                                    <p:cond delay="4500"/>
                                  </p:stCondLst>
                                  <p:childTnLst>
                                    <p:set>
                                      <p:cBhvr>
                                        <p:cTn id="234" dur="1" fill="hold">
                                          <p:stCondLst>
                                            <p:cond delay="0"/>
                                          </p:stCondLst>
                                        </p:cTn>
                                        <p:tgtEl>
                                          <p:spTgt spid="13"/>
                                        </p:tgtEl>
                                        <p:attrNameLst>
                                          <p:attrName>style.visibility</p:attrName>
                                        </p:attrNameLst>
                                      </p:cBhvr>
                                      <p:to>
                                        <p:strVal val="hidden"/>
                                      </p:to>
                                    </p:set>
                                  </p:childTnLst>
                                </p:cTn>
                              </p:par>
                              <p:par>
                                <p:cTn id="235" presetID="10" presetClass="exit" presetSubtype="0" fill="hold" grpId="2" nodeType="withEffect">
                                  <p:stCondLst>
                                    <p:cond delay="4500"/>
                                  </p:stCondLst>
                                  <p:childTnLst>
                                    <p:animEffect transition="out" filter="fade">
                                      <p:cBhvr>
                                        <p:cTn id="236" dur="500"/>
                                        <p:tgtEl>
                                          <p:spTgt spid="7"/>
                                        </p:tgtEl>
                                      </p:cBhvr>
                                    </p:animEffect>
                                    <p:set>
                                      <p:cBhvr>
                                        <p:cTn id="237" dur="1" fill="hold">
                                          <p:stCondLst>
                                            <p:cond delay="499"/>
                                          </p:stCondLst>
                                        </p:cTn>
                                        <p:tgtEl>
                                          <p:spTgt spid="7"/>
                                        </p:tgtEl>
                                        <p:attrNameLst>
                                          <p:attrName>style.visibility</p:attrName>
                                        </p:attrNameLst>
                                      </p:cBhvr>
                                      <p:to>
                                        <p:strVal val="hidden"/>
                                      </p:to>
                                    </p:set>
                                  </p:childTnLst>
                                </p:cTn>
                              </p:par>
                              <p:par>
                                <p:cTn id="238" presetID="10" presetClass="exit" presetSubtype="0" fill="hold" grpId="2" nodeType="withEffect">
                                  <p:stCondLst>
                                    <p:cond delay="4500"/>
                                  </p:stCondLst>
                                  <p:childTnLst>
                                    <p:animEffect transition="out" filter="fade">
                                      <p:cBhvr>
                                        <p:cTn id="239" dur="500"/>
                                        <p:tgtEl>
                                          <p:spTgt spid="17"/>
                                        </p:tgtEl>
                                      </p:cBhvr>
                                    </p:animEffect>
                                    <p:set>
                                      <p:cBhvr>
                                        <p:cTn id="240" dur="1" fill="hold">
                                          <p:stCondLst>
                                            <p:cond delay="499"/>
                                          </p:stCondLst>
                                        </p:cTn>
                                        <p:tgtEl>
                                          <p:spTgt spid="17"/>
                                        </p:tgtEl>
                                        <p:attrNameLst>
                                          <p:attrName>style.visibility</p:attrName>
                                        </p:attrNameLst>
                                      </p:cBhvr>
                                      <p:to>
                                        <p:strVal val="hidden"/>
                                      </p:to>
                                    </p:set>
                                  </p:childTnLst>
                                </p:cTn>
                              </p:par>
                              <p:par>
                                <p:cTn id="241" presetID="10" presetClass="exit" presetSubtype="0" fill="hold" grpId="2" nodeType="withEffect">
                                  <p:stCondLst>
                                    <p:cond delay="4500"/>
                                  </p:stCondLst>
                                  <p:childTnLst>
                                    <p:animEffect transition="out" filter="fade">
                                      <p:cBhvr>
                                        <p:cTn id="242" dur="500"/>
                                        <p:tgtEl>
                                          <p:spTgt spid="16"/>
                                        </p:tgtEl>
                                      </p:cBhvr>
                                    </p:animEffect>
                                    <p:set>
                                      <p:cBhvr>
                                        <p:cTn id="243" dur="1" fill="hold">
                                          <p:stCondLst>
                                            <p:cond delay="499"/>
                                          </p:stCondLst>
                                        </p:cTn>
                                        <p:tgtEl>
                                          <p:spTgt spid="16"/>
                                        </p:tgtEl>
                                        <p:attrNameLst>
                                          <p:attrName>style.visibility</p:attrName>
                                        </p:attrNameLst>
                                      </p:cBhvr>
                                      <p:to>
                                        <p:strVal val="hidden"/>
                                      </p:to>
                                    </p:set>
                                  </p:childTnLst>
                                </p:cTn>
                              </p:par>
                              <p:par>
                                <p:cTn id="244" presetID="10" presetClass="exit" presetSubtype="0" fill="hold" grpId="2" nodeType="withEffect">
                                  <p:stCondLst>
                                    <p:cond delay="4500"/>
                                  </p:stCondLst>
                                  <p:childTnLst>
                                    <p:animEffect transition="out" filter="fade">
                                      <p:cBhvr>
                                        <p:cTn id="245" dur="500"/>
                                        <p:tgtEl>
                                          <p:spTgt spid="9"/>
                                        </p:tgtEl>
                                      </p:cBhvr>
                                    </p:animEffect>
                                    <p:set>
                                      <p:cBhvr>
                                        <p:cTn id="246" dur="1" fill="hold">
                                          <p:stCondLst>
                                            <p:cond delay="499"/>
                                          </p:stCondLst>
                                        </p:cTn>
                                        <p:tgtEl>
                                          <p:spTgt spid="9"/>
                                        </p:tgtEl>
                                        <p:attrNameLst>
                                          <p:attrName>style.visibility</p:attrName>
                                        </p:attrNameLst>
                                      </p:cBhvr>
                                      <p:to>
                                        <p:strVal val="hidden"/>
                                      </p:to>
                                    </p:set>
                                  </p:childTnLst>
                                </p:cTn>
                              </p:par>
                              <p:par>
                                <p:cTn id="247" presetID="10" presetClass="exit" presetSubtype="0" fill="hold" grpId="2" nodeType="withEffect">
                                  <p:stCondLst>
                                    <p:cond delay="4500"/>
                                  </p:stCondLst>
                                  <p:childTnLst>
                                    <p:animEffect transition="out" filter="fade">
                                      <p:cBhvr>
                                        <p:cTn id="248" dur="500"/>
                                        <p:tgtEl>
                                          <p:spTgt spid="15"/>
                                        </p:tgtEl>
                                      </p:cBhvr>
                                    </p:animEffect>
                                    <p:set>
                                      <p:cBhvr>
                                        <p:cTn id="249" dur="1" fill="hold">
                                          <p:stCondLst>
                                            <p:cond delay="499"/>
                                          </p:stCondLst>
                                        </p:cTn>
                                        <p:tgtEl>
                                          <p:spTgt spid="15"/>
                                        </p:tgtEl>
                                        <p:attrNameLst>
                                          <p:attrName>style.visibility</p:attrName>
                                        </p:attrNameLst>
                                      </p:cBhvr>
                                      <p:to>
                                        <p:strVal val="hidden"/>
                                      </p:to>
                                    </p:set>
                                  </p:childTnLst>
                                </p:cTn>
                              </p:par>
                              <p:par>
                                <p:cTn id="250" presetID="10" presetClass="exit" presetSubtype="0" fill="hold" grpId="2" nodeType="withEffect">
                                  <p:stCondLst>
                                    <p:cond delay="4500"/>
                                  </p:stCondLst>
                                  <p:childTnLst>
                                    <p:animEffect transition="out" filter="fade">
                                      <p:cBhvr>
                                        <p:cTn id="251" dur="500"/>
                                        <p:tgtEl>
                                          <p:spTgt spid="14"/>
                                        </p:tgtEl>
                                      </p:cBhvr>
                                    </p:animEffect>
                                    <p:set>
                                      <p:cBhvr>
                                        <p:cTn id="252" dur="1" fill="hold">
                                          <p:stCondLst>
                                            <p:cond delay="499"/>
                                          </p:stCondLst>
                                        </p:cTn>
                                        <p:tgtEl>
                                          <p:spTgt spid="14"/>
                                        </p:tgtEl>
                                        <p:attrNameLst>
                                          <p:attrName>style.visibility</p:attrName>
                                        </p:attrNameLst>
                                      </p:cBhvr>
                                      <p:to>
                                        <p:strVal val="hidden"/>
                                      </p:to>
                                    </p:set>
                                  </p:childTnLst>
                                </p:cTn>
                              </p:par>
                              <p:par>
                                <p:cTn id="253" presetID="10" presetClass="exit" presetSubtype="0" fill="hold" grpId="2" nodeType="withEffect">
                                  <p:stCondLst>
                                    <p:cond delay="4500"/>
                                  </p:stCondLst>
                                  <p:childTnLst>
                                    <p:animEffect transition="out" filter="fade">
                                      <p:cBhvr>
                                        <p:cTn id="254" dur="500"/>
                                        <p:tgtEl>
                                          <p:spTgt spid="8"/>
                                        </p:tgtEl>
                                      </p:cBhvr>
                                    </p:animEffect>
                                    <p:set>
                                      <p:cBhvr>
                                        <p:cTn id="255" dur="1" fill="hold">
                                          <p:stCondLst>
                                            <p:cond delay="499"/>
                                          </p:stCondLst>
                                        </p:cTn>
                                        <p:tgtEl>
                                          <p:spTgt spid="8"/>
                                        </p:tgtEl>
                                        <p:attrNameLst>
                                          <p:attrName>style.visibility</p:attrName>
                                        </p:attrNameLst>
                                      </p:cBhvr>
                                      <p:to>
                                        <p:strVal val="hidden"/>
                                      </p:to>
                                    </p:set>
                                  </p:childTnLst>
                                </p:cTn>
                              </p:par>
                              <p:par>
                                <p:cTn id="256" presetID="10" presetClass="exit" presetSubtype="0" fill="hold" grpId="2" nodeType="withEffect">
                                  <p:stCondLst>
                                    <p:cond delay="4500"/>
                                  </p:stCondLst>
                                  <p:childTnLst>
                                    <p:animEffect transition="out" filter="fade">
                                      <p:cBhvr>
                                        <p:cTn id="257" dur="500"/>
                                        <p:tgtEl>
                                          <p:spTgt spid="12"/>
                                        </p:tgtEl>
                                      </p:cBhvr>
                                    </p:animEffect>
                                    <p:set>
                                      <p:cBhvr>
                                        <p:cTn id="258" dur="1" fill="hold">
                                          <p:stCondLst>
                                            <p:cond delay="499"/>
                                          </p:stCondLst>
                                        </p:cTn>
                                        <p:tgtEl>
                                          <p:spTgt spid="12"/>
                                        </p:tgtEl>
                                        <p:attrNameLst>
                                          <p:attrName>style.visibility</p:attrName>
                                        </p:attrNameLst>
                                      </p:cBhvr>
                                      <p:to>
                                        <p:strVal val="hidden"/>
                                      </p:to>
                                    </p:set>
                                  </p:childTnLst>
                                </p:cTn>
                              </p:par>
                              <p:par>
                                <p:cTn id="259" presetID="10" presetClass="exit" presetSubtype="0" fill="hold" grpId="2" nodeType="withEffect">
                                  <p:stCondLst>
                                    <p:cond delay="4500"/>
                                  </p:stCondLst>
                                  <p:childTnLst>
                                    <p:animEffect transition="out" filter="fade">
                                      <p:cBhvr>
                                        <p:cTn id="260" dur="500"/>
                                        <p:tgtEl>
                                          <p:spTgt spid="11"/>
                                        </p:tgtEl>
                                      </p:cBhvr>
                                    </p:animEffect>
                                    <p:set>
                                      <p:cBhvr>
                                        <p:cTn id="261" dur="1" fill="hold">
                                          <p:stCondLst>
                                            <p:cond delay="499"/>
                                          </p:stCondLst>
                                        </p:cTn>
                                        <p:tgtEl>
                                          <p:spTgt spid="11"/>
                                        </p:tgtEl>
                                        <p:attrNameLst>
                                          <p:attrName>style.visibility</p:attrName>
                                        </p:attrNameLst>
                                      </p:cBhvr>
                                      <p:to>
                                        <p:strVal val="hidden"/>
                                      </p:to>
                                    </p:set>
                                  </p:childTnLst>
                                </p:cTn>
                              </p:par>
                              <p:par>
                                <p:cTn id="262" presetID="10" presetClass="exit" presetSubtype="0" fill="hold" grpId="2" nodeType="withEffect">
                                  <p:stCondLst>
                                    <p:cond delay="4500"/>
                                  </p:stCondLst>
                                  <p:childTnLst>
                                    <p:animEffect transition="out" filter="fade">
                                      <p:cBhvr>
                                        <p:cTn id="263" dur="500"/>
                                        <p:tgtEl>
                                          <p:spTgt spid="10"/>
                                        </p:tgtEl>
                                      </p:cBhvr>
                                    </p:animEffect>
                                    <p:set>
                                      <p:cBhvr>
                                        <p:cTn id="264" dur="1" fill="hold">
                                          <p:stCondLst>
                                            <p:cond delay="499"/>
                                          </p:stCondLst>
                                        </p:cTn>
                                        <p:tgtEl>
                                          <p:spTgt spid="10"/>
                                        </p:tgtEl>
                                        <p:attrNameLst>
                                          <p:attrName>style.visibility</p:attrName>
                                        </p:attrNameLst>
                                      </p:cBhvr>
                                      <p:to>
                                        <p:strVal val="hidden"/>
                                      </p:to>
                                    </p:set>
                                  </p:childTnLst>
                                </p:cTn>
                              </p:par>
                              <p:par>
                                <p:cTn id="265" presetID="10" presetClass="exit" presetSubtype="0" fill="hold" grpId="3" nodeType="withEffect">
                                  <p:stCondLst>
                                    <p:cond delay="4500"/>
                                  </p:stCondLst>
                                  <p:childTnLst>
                                    <p:animEffect transition="out" filter="fade">
                                      <p:cBhvr>
                                        <p:cTn id="266" dur="500"/>
                                        <p:tgtEl>
                                          <p:spTgt spid="13"/>
                                        </p:tgtEl>
                                      </p:cBhvr>
                                    </p:animEffect>
                                    <p:set>
                                      <p:cBhvr>
                                        <p:cTn id="267" dur="1" fill="hold">
                                          <p:stCondLst>
                                            <p:cond delay="499"/>
                                          </p:stCondLst>
                                        </p:cTn>
                                        <p:tgtEl>
                                          <p:spTgt spid="13"/>
                                        </p:tgtEl>
                                        <p:attrNameLst>
                                          <p:attrName>style.visibility</p:attrName>
                                        </p:attrNameLst>
                                      </p:cBhvr>
                                      <p:to>
                                        <p:strVal val="hidden"/>
                                      </p:to>
                                    </p:set>
                                  </p:childTnLst>
                                </p:cTn>
                              </p:par>
                              <p:par>
                                <p:cTn id="268" presetID="10" presetClass="entr" presetSubtype="0" fill="hold" grpId="0" nodeType="withEffect">
                                  <p:stCondLst>
                                    <p:cond delay="5600"/>
                                  </p:stCondLst>
                                  <p:childTnLst>
                                    <p:set>
                                      <p:cBhvr>
                                        <p:cTn id="269" dur="1" fill="hold">
                                          <p:stCondLst>
                                            <p:cond delay="0"/>
                                          </p:stCondLst>
                                        </p:cTn>
                                        <p:tgtEl>
                                          <p:spTgt spid="71"/>
                                        </p:tgtEl>
                                        <p:attrNameLst>
                                          <p:attrName>style.visibility</p:attrName>
                                        </p:attrNameLst>
                                      </p:cBhvr>
                                      <p:to>
                                        <p:strVal val="visible"/>
                                      </p:to>
                                    </p:set>
                                    <p:animEffect transition="in" filter="fade">
                                      <p:cBhvr>
                                        <p:cTn id="270" dur="500"/>
                                        <p:tgtEl>
                                          <p:spTgt spid="71"/>
                                        </p:tgtEl>
                                      </p:cBhvr>
                                    </p:animEffect>
                                  </p:childTnLst>
                                </p:cTn>
                              </p:par>
                              <p:par>
                                <p:cTn id="271" presetID="10" presetClass="entr" presetSubtype="0" fill="hold" grpId="0" nodeType="withEffect">
                                  <p:stCondLst>
                                    <p:cond delay="5700"/>
                                  </p:stCondLst>
                                  <p:childTnLst>
                                    <p:set>
                                      <p:cBhvr>
                                        <p:cTn id="272" dur="1" fill="hold">
                                          <p:stCondLst>
                                            <p:cond delay="0"/>
                                          </p:stCondLst>
                                        </p:cTn>
                                        <p:tgtEl>
                                          <p:spTgt spid="69"/>
                                        </p:tgtEl>
                                        <p:attrNameLst>
                                          <p:attrName>style.visibility</p:attrName>
                                        </p:attrNameLst>
                                      </p:cBhvr>
                                      <p:to>
                                        <p:strVal val="visible"/>
                                      </p:to>
                                    </p:set>
                                    <p:animEffect transition="in" filter="fade">
                                      <p:cBhvr>
                                        <p:cTn id="273" dur="500"/>
                                        <p:tgtEl>
                                          <p:spTgt spid="69"/>
                                        </p:tgtEl>
                                      </p:cBhvr>
                                    </p:animEffect>
                                  </p:childTnLst>
                                </p:cTn>
                              </p:par>
                              <p:par>
                                <p:cTn id="274" presetID="10" presetClass="entr" presetSubtype="0" fill="hold" grpId="0" nodeType="withEffect">
                                  <p:stCondLst>
                                    <p:cond delay="5800"/>
                                  </p:stCondLst>
                                  <p:childTnLst>
                                    <p:set>
                                      <p:cBhvr>
                                        <p:cTn id="275" dur="1" fill="hold">
                                          <p:stCondLst>
                                            <p:cond delay="0"/>
                                          </p:stCondLst>
                                        </p:cTn>
                                        <p:tgtEl>
                                          <p:spTgt spid="66"/>
                                        </p:tgtEl>
                                        <p:attrNameLst>
                                          <p:attrName>style.visibility</p:attrName>
                                        </p:attrNameLst>
                                      </p:cBhvr>
                                      <p:to>
                                        <p:strVal val="visible"/>
                                      </p:to>
                                    </p:set>
                                    <p:animEffect transition="in" filter="fade">
                                      <p:cBhvr>
                                        <p:cTn id="276" dur="500"/>
                                        <p:tgtEl>
                                          <p:spTgt spid="66"/>
                                        </p:tgtEl>
                                      </p:cBhvr>
                                    </p:animEffect>
                                  </p:childTnLst>
                                </p:cTn>
                              </p:par>
                              <p:par>
                                <p:cTn id="277" presetID="10" presetClass="entr" presetSubtype="0" fill="hold" grpId="0" nodeType="withEffect">
                                  <p:stCondLst>
                                    <p:cond delay="5900"/>
                                  </p:stCondLst>
                                  <p:childTnLst>
                                    <p:set>
                                      <p:cBhvr>
                                        <p:cTn id="278" dur="1" fill="hold">
                                          <p:stCondLst>
                                            <p:cond delay="0"/>
                                          </p:stCondLst>
                                        </p:cTn>
                                        <p:tgtEl>
                                          <p:spTgt spid="23"/>
                                        </p:tgtEl>
                                        <p:attrNameLst>
                                          <p:attrName>style.visibility</p:attrName>
                                        </p:attrNameLst>
                                      </p:cBhvr>
                                      <p:to>
                                        <p:strVal val="visible"/>
                                      </p:to>
                                    </p:set>
                                    <p:animEffect transition="in" filter="fade">
                                      <p:cBhvr>
                                        <p:cTn id="279" dur="500"/>
                                        <p:tgtEl>
                                          <p:spTgt spid="23"/>
                                        </p:tgtEl>
                                      </p:cBhvr>
                                    </p:animEffect>
                                  </p:childTnLst>
                                </p:cTn>
                              </p:par>
                              <p:par>
                                <p:cTn id="280" presetID="10" presetClass="entr" presetSubtype="0" fill="hold" grpId="0" nodeType="withEffect">
                                  <p:stCondLst>
                                    <p:cond delay="6000"/>
                                  </p:stCondLst>
                                  <p:childTnLst>
                                    <p:set>
                                      <p:cBhvr>
                                        <p:cTn id="281" dur="1" fill="hold">
                                          <p:stCondLst>
                                            <p:cond delay="0"/>
                                          </p:stCondLst>
                                        </p:cTn>
                                        <p:tgtEl>
                                          <p:spTgt spid="67"/>
                                        </p:tgtEl>
                                        <p:attrNameLst>
                                          <p:attrName>style.visibility</p:attrName>
                                        </p:attrNameLst>
                                      </p:cBhvr>
                                      <p:to>
                                        <p:strVal val="visible"/>
                                      </p:to>
                                    </p:set>
                                    <p:animEffect transition="in" filter="fade">
                                      <p:cBhvr>
                                        <p:cTn id="282" dur="500"/>
                                        <p:tgtEl>
                                          <p:spTgt spid="67"/>
                                        </p:tgtEl>
                                      </p:cBhvr>
                                    </p:animEffect>
                                  </p:childTnLst>
                                </p:cTn>
                              </p:par>
                              <p:par>
                                <p:cTn id="283" presetID="10" presetClass="entr" presetSubtype="0" fill="hold" grpId="0" nodeType="withEffect">
                                  <p:stCondLst>
                                    <p:cond delay="6100"/>
                                  </p:stCondLst>
                                  <p:childTnLst>
                                    <p:set>
                                      <p:cBhvr>
                                        <p:cTn id="284" dur="1" fill="hold">
                                          <p:stCondLst>
                                            <p:cond delay="0"/>
                                          </p:stCondLst>
                                        </p:cTn>
                                        <p:tgtEl>
                                          <p:spTgt spid="22"/>
                                        </p:tgtEl>
                                        <p:attrNameLst>
                                          <p:attrName>style.visibility</p:attrName>
                                        </p:attrNameLst>
                                      </p:cBhvr>
                                      <p:to>
                                        <p:strVal val="visible"/>
                                      </p:to>
                                    </p:set>
                                    <p:animEffect transition="in" filter="fade">
                                      <p:cBhvr>
                                        <p:cTn id="285" dur="500"/>
                                        <p:tgtEl>
                                          <p:spTgt spid="22"/>
                                        </p:tgtEl>
                                      </p:cBhvr>
                                    </p:animEffect>
                                  </p:childTnLst>
                                </p:cTn>
                              </p:par>
                              <p:par>
                                <p:cTn id="286" presetID="10" presetClass="entr" presetSubtype="0" fill="hold" grpId="0" nodeType="withEffect">
                                  <p:stCondLst>
                                    <p:cond delay="6200"/>
                                  </p:stCondLst>
                                  <p:childTnLst>
                                    <p:set>
                                      <p:cBhvr>
                                        <p:cTn id="287" dur="1" fill="hold">
                                          <p:stCondLst>
                                            <p:cond delay="0"/>
                                          </p:stCondLst>
                                        </p:cTn>
                                        <p:tgtEl>
                                          <p:spTgt spid="74"/>
                                        </p:tgtEl>
                                        <p:attrNameLst>
                                          <p:attrName>style.visibility</p:attrName>
                                        </p:attrNameLst>
                                      </p:cBhvr>
                                      <p:to>
                                        <p:strVal val="visible"/>
                                      </p:to>
                                    </p:set>
                                    <p:animEffect transition="in" filter="fade">
                                      <p:cBhvr>
                                        <p:cTn id="288" dur="500"/>
                                        <p:tgtEl>
                                          <p:spTgt spid="74"/>
                                        </p:tgtEl>
                                      </p:cBhvr>
                                    </p:animEffect>
                                  </p:childTnLst>
                                </p:cTn>
                              </p:par>
                              <p:par>
                                <p:cTn id="289" presetID="10" presetClass="entr" presetSubtype="0" fill="hold" grpId="0" nodeType="withEffect">
                                  <p:stCondLst>
                                    <p:cond delay="6200"/>
                                  </p:stCondLst>
                                  <p:childTnLst>
                                    <p:set>
                                      <p:cBhvr>
                                        <p:cTn id="290" dur="1" fill="hold">
                                          <p:stCondLst>
                                            <p:cond delay="0"/>
                                          </p:stCondLst>
                                        </p:cTn>
                                        <p:tgtEl>
                                          <p:spTgt spid="64"/>
                                        </p:tgtEl>
                                        <p:attrNameLst>
                                          <p:attrName>style.visibility</p:attrName>
                                        </p:attrNameLst>
                                      </p:cBhvr>
                                      <p:to>
                                        <p:strVal val="visible"/>
                                      </p:to>
                                    </p:set>
                                    <p:animEffect transition="in" filter="fade">
                                      <p:cBhvr>
                                        <p:cTn id="291" dur="500"/>
                                        <p:tgtEl>
                                          <p:spTgt spid="64"/>
                                        </p:tgtEl>
                                      </p:cBhvr>
                                    </p:animEffect>
                                  </p:childTnLst>
                                </p:cTn>
                              </p:par>
                              <p:par>
                                <p:cTn id="292" presetID="10" presetClass="entr" presetSubtype="0" fill="hold" grpId="0" nodeType="withEffect">
                                  <p:stCondLst>
                                    <p:cond delay="6300"/>
                                  </p:stCondLst>
                                  <p:childTnLst>
                                    <p:set>
                                      <p:cBhvr>
                                        <p:cTn id="293" dur="1" fill="hold">
                                          <p:stCondLst>
                                            <p:cond delay="0"/>
                                          </p:stCondLst>
                                        </p:cTn>
                                        <p:tgtEl>
                                          <p:spTgt spid="65"/>
                                        </p:tgtEl>
                                        <p:attrNameLst>
                                          <p:attrName>style.visibility</p:attrName>
                                        </p:attrNameLst>
                                      </p:cBhvr>
                                      <p:to>
                                        <p:strVal val="visible"/>
                                      </p:to>
                                    </p:set>
                                    <p:animEffect transition="in" filter="fade">
                                      <p:cBhvr>
                                        <p:cTn id="294" dur="500"/>
                                        <p:tgtEl>
                                          <p:spTgt spid="65"/>
                                        </p:tgtEl>
                                      </p:cBhvr>
                                    </p:animEffect>
                                  </p:childTnLst>
                                </p:cTn>
                              </p:par>
                              <p:par>
                                <p:cTn id="295" presetID="10" presetClass="entr" presetSubtype="0" fill="hold" grpId="0" nodeType="withEffect">
                                  <p:stCondLst>
                                    <p:cond delay="6300"/>
                                  </p:stCondLst>
                                  <p:childTnLst>
                                    <p:set>
                                      <p:cBhvr>
                                        <p:cTn id="296" dur="1" fill="hold">
                                          <p:stCondLst>
                                            <p:cond delay="0"/>
                                          </p:stCondLst>
                                        </p:cTn>
                                        <p:tgtEl>
                                          <p:spTgt spid="68"/>
                                        </p:tgtEl>
                                        <p:attrNameLst>
                                          <p:attrName>style.visibility</p:attrName>
                                        </p:attrNameLst>
                                      </p:cBhvr>
                                      <p:to>
                                        <p:strVal val="visible"/>
                                      </p:to>
                                    </p:set>
                                    <p:animEffect transition="in" filter="fade">
                                      <p:cBhvr>
                                        <p:cTn id="297" dur="500"/>
                                        <p:tgtEl>
                                          <p:spTgt spid="68"/>
                                        </p:tgtEl>
                                      </p:cBhvr>
                                    </p:animEffect>
                                  </p:childTnLst>
                                </p:cTn>
                              </p:par>
                              <p:par>
                                <p:cTn id="298" presetID="10" presetClass="entr" presetSubtype="0" fill="hold" grpId="0" nodeType="withEffect">
                                  <p:stCondLst>
                                    <p:cond delay="6400"/>
                                  </p:stCondLst>
                                  <p:childTnLst>
                                    <p:set>
                                      <p:cBhvr>
                                        <p:cTn id="299" dur="1" fill="hold">
                                          <p:stCondLst>
                                            <p:cond delay="0"/>
                                          </p:stCondLst>
                                        </p:cTn>
                                        <p:tgtEl>
                                          <p:spTgt spid="63"/>
                                        </p:tgtEl>
                                        <p:attrNameLst>
                                          <p:attrName>style.visibility</p:attrName>
                                        </p:attrNameLst>
                                      </p:cBhvr>
                                      <p:to>
                                        <p:strVal val="visible"/>
                                      </p:to>
                                    </p:set>
                                    <p:animEffect transition="in" filter="fade">
                                      <p:cBhvr>
                                        <p:cTn id="300" dur="500"/>
                                        <p:tgtEl>
                                          <p:spTgt spid="63"/>
                                        </p:tgtEl>
                                      </p:cBhvr>
                                    </p:animEffect>
                                  </p:childTnLst>
                                </p:cTn>
                              </p:par>
                              <p:par>
                                <p:cTn id="301" presetID="10" presetClass="entr" presetSubtype="0" fill="hold" grpId="0" nodeType="withEffect">
                                  <p:stCondLst>
                                    <p:cond delay="6600"/>
                                  </p:stCondLst>
                                  <p:childTnLst>
                                    <p:set>
                                      <p:cBhvr>
                                        <p:cTn id="302" dur="1" fill="hold">
                                          <p:stCondLst>
                                            <p:cond delay="0"/>
                                          </p:stCondLst>
                                        </p:cTn>
                                        <p:tgtEl>
                                          <p:spTgt spid="62"/>
                                        </p:tgtEl>
                                        <p:attrNameLst>
                                          <p:attrName>style.visibility</p:attrName>
                                        </p:attrNameLst>
                                      </p:cBhvr>
                                      <p:to>
                                        <p:strVal val="visible"/>
                                      </p:to>
                                    </p:set>
                                    <p:animEffect transition="in" filter="fade">
                                      <p:cBhvr>
                                        <p:cTn id="303" dur="500"/>
                                        <p:tgtEl>
                                          <p:spTgt spid="62"/>
                                        </p:tgtEl>
                                      </p:cBhvr>
                                    </p:animEffect>
                                  </p:childTnLst>
                                </p:cTn>
                              </p:par>
                              <p:par>
                                <p:cTn id="304" presetID="10" presetClass="entr" presetSubtype="0" fill="hold" grpId="0" nodeType="withEffect">
                                  <p:stCondLst>
                                    <p:cond delay="6500"/>
                                  </p:stCondLst>
                                  <p:childTnLst>
                                    <p:set>
                                      <p:cBhvr>
                                        <p:cTn id="305" dur="1" fill="hold">
                                          <p:stCondLst>
                                            <p:cond delay="0"/>
                                          </p:stCondLst>
                                        </p:cTn>
                                        <p:tgtEl>
                                          <p:spTgt spid="73"/>
                                        </p:tgtEl>
                                        <p:attrNameLst>
                                          <p:attrName>style.visibility</p:attrName>
                                        </p:attrNameLst>
                                      </p:cBhvr>
                                      <p:to>
                                        <p:strVal val="visible"/>
                                      </p:to>
                                    </p:set>
                                    <p:animEffect transition="in" filter="fade">
                                      <p:cBhvr>
                                        <p:cTn id="306" dur="500"/>
                                        <p:tgtEl>
                                          <p:spTgt spid="73"/>
                                        </p:tgtEl>
                                      </p:cBhvr>
                                    </p:animEffect>
                                  </p:childTnLst>
                                </p:cTn>
                              </p:par>
                              <p:par>
                                <p:cTn id="307" presetID="10" presetClass="entr" presetSubtype="0" fill="hold" grpId="0" nodeType="withEffect">
                                  <p:stCondLst>
                                    <p:cond delay="6500"/>
                                  </p:stCondLst>
                                  <p:childTnLst>
                                    <p:set>
                                      <p:cBhvr>
                                        <p:cTn id="308" dur="1" fill="hold">
                                          <p:stCondLst>
                                            <p:cond delay="0"/>
                                          </p:stCondLst>
                                        </p:cTn>
                                        <p:tgtEl>
                                          <p:spTgt spid="20"/>
                                        </p:tgtEl>
                                        <p:attrNameLst>
                                          <p:attrName>style.visibility</p:attrName>
                                        </p:attrNameLst>
                                      </p:cBhvr>
                                      <p:to>
                                        <p:strVal val="visible"/>
                                      </p:to>
                                    </p:set>
                                    <p:animEffect transition="in" filter="fade">
                                      <p:cBhvr>
                                        <p:cTn id="309" dur="500"/>
                                        <p:tgtEl>
                                          <p:spTgt spid="20"/>
                                        </p:tgtEl>
                                      </p:cBhvr>
                                    </p:animEffect>
                                  </p:childTnLst>
                                </p:cTn>
                              </p:par>
                              <p:par>
                                <p:cTn id="310" presetID="10" presetClass="entr" presetSubtype="0" fill="hold" grpId="0" nodeType="withEffect">
                                  <p:stCondLst>
                                    <p:cond delay="6600"/>
                                  </p:stCondLst>
                                  <p:childTnLst>
                                    <p:set>
                                      <p:cBhvr>
                                        <p:cTn id="311" dur="1" fill="hold">
                                          <p:stCondLst>
                                            <p:cond delay="0"/>
                                          </p:stCondLst>
                                        </p:cTn>
                                        <p:tgtEl>
                                          <p:spTgt spid="52"/>
                                        </p:tgtEl>
                                        <p:attrNameLst>
                                          <p:attrName>style.visibility</p:attrName>
                                        </p:attrNameLst>
                                      </p:cBhvr>
                                      <p:to>
                                        <p:strVal val="visible"/>
                                      </p:to>
                                    </p:set>
                                    <p:animEffect transition="in" filter="fade">
                                      <p:cBhvr>
                                        <p:cTn id="312" dur="500"/>
                                        <p:tgtEl>
                                          <p:spTgt spid="52"/>
                                        </p:tgtEl>
                                      </p:cBhvr>
                                    </p:animEffect>
                                  </p:childTnLst>
                                </p:cTn>
                              </p:par>
                              <p:par>
                                <p:cTn id="313" presetID="10" presetClass="entr" presetSubtype="0" fill="hold" grpId="0" nodeType="withEffect">
                                  <p:stCondLst>
                                    <p:cond delay="6700"/>
                                  </p:stCondLst>
                                  <p:childTnLst>
                                    <p:set>
                                      <p:cBhvr>
                                        <p:cTn id="314" dur="1" fill="hold">
                                          <p:stCondLst>
                                            <p:cond delay="0"/>
                                          </p:stCondLst>
                                        </p:cTn>
                                        <p:tgtEl>
                                          <p:spTgt spid="53"/>
                                        </p:tgtEl>
                                        <p:attrNameLst>
                                          <p:attrName>style.visibility</p:attrName>
                                        </p:attrNameLst>
                                      </p:cBhvr>
                                      <p:to>
                                        <p:strVal val="visible"/>
                                      </p:to>
                                    </p:set>
                                    <p:animEffect transition="in" filter="fade">
                                      <p:cBhvr>
                                        <p:cTn id="315" dur="500"/>
                                        <p:tgtEl>
                                          <p:spTgt spid="53"/>
                                        </p:tgtEl>
                                      </p:cBhvr>
                                    </p:animEffect>
                                  </p:childTnLst>
                                </p:cTn>
                              </p:par>
                              <p:par>
                                <p:cTn id="316" presetID="10" presetClass="entr" presetSubtype="0" fill="hold" grpId="0" nodeType="withEffect">
                                  <p:stCondLst>
                                    <p:cond delay="6800"/>
                                  </p:stCondLst>
                                  <p:childTnLst>
                                    <p:set>
                                      <p:cBhvr>
                                        <p:cTn id="317" dur="1" fill="hold">
                                          <p:stCondLst>
                                            <p:cond delay="0"/>
                                          </p:stCondLst>
                                        </p:cTn>
                                        <p:tgtEl>
                                          <p:spTgt spid="54"/>
                                        </p:tgtEl>
                                        <p:attrNameLst>
                                          <p:attrName>style.visibility</p:attrName>
                                        </p:attrNameLst>
                                      </p:cBhvr>
                                      <p:to>
                                        <p:strVal val="visible"/>
                                      </p:to>
                                    </p:set>
                                    <p:animEffect transition="in" filter="fade">
                                      <p:cBhvr>
                                        <p:cTn id="318" dur="500"/>
                                        <p:tgtEl>
                                          <p:spTgt spid="54"/>
                                        </p:tgtEl>
                                      </p:cBhvr>
                                    </p:animEffect>
                                  </p:childTnLst>
                                </p:cTn>
                              </p:par>
                              <p:par>
                                <p:cTn id="319" presetID="10" presetClass="entr" presetSubtype="0" fill="hold" grpId="0" nodeType="withEffect">
                                  <p:stCondLst>
                                    <p:cond delay="6900"/>
                                  </p:stCondLst>
                                  <p:childTnLst>
                                    <p:set>
                                      <p:cBhvr>
                                        <p:cTn id="320" dur="1" fill="hold">
                                          <p:stCondLst>
                                            <p:cond delay="0"/>
                                          </p:stCondLst>
                                        </p:cTn>
                                        <p:tgtEl>
                                          <p:spTgt spid="55"/>
                                        </p:tgtEl>
                                        <p:attrNameLst>
                                          <p:attrName>style.visibility</p:attrName>
                                        </p:attrNameLst>
                                      </p:cBhvr>
                                      <p:to>
                                        <p:strVal val="visible"/>
                                      </p:to>
                                    </p:set>
                                    <p:animEffect transition="in" filter="fade">
                                      <p:cBhvr>
                                        <p:cTn id="321" dur="500"/>
                                        <p:tgtEl>
                                          <p:spTgt spid="55"/>
                                        </p:tgtEl>
                                      </p:cBhvr>
                                    </p:animEffect>
                                  </p:childTnLst>
                                </p:cTn>
                              </p:par>
                              <p:par>
                                <p:cTn id="322" presetID="10" presetClass="entr" presetSubtype="0" fill="hold" grpId="0" nodeType="withEffect">
                                  <p:stCondLst>
                                    <p:cond delay="7000"/>
                                  </p:stCondLst>
                                  <p:childTnLst>
                                    <p:set>
                                      <p:cBhvr>
                                        <p:cTn id="323" dur="1" fill="hold">
                                          <p:stCondLst>
                                            <p:cond delay="0"/>
                                          </p:stCondLst>
                                        </p:cTn>
                                        <p:tgtEl>
                                          <p:spTgt spid="56"/>
                                        </p:tgtEl>
                                        <p:attrNameLst>
                                          <p:attrName>style.visibility</p:attrName>
                                        </p:attrNameLst>
                                      </p:cBhvr>
                                      <p:to>
                                        <p:strVal val="visible"/>
                                      </p:to>
                                    </p:set>
                                    <p:animEffect transition="in" filter="fade">
                                      <p:cBhvr>
                                        <p:cTn id="324" dur="500"/>
                                        <p:tgtEl>
                                          <p:spTgt spid="56"/>
                                        </p:tgtEl>
                                      </p:cBhvr>
                                    </p:animEffect>
                                  </p:childTnLst>
                                </p:cTn>
                              </p:par>
                              <p:par>
                                <p:cTn id="325" presetID="10" presetClass="entr" presetSubtype="0" fill="hold" grpId="0" nodeType="withEffect">
                                  <p:stCondLst>
                                    <p:cond delay="7100"/>
                                  </p:stCondLst>
                                  <p:childTnLst>
                                    <p:set>
                                      <p:cBhvr>
                                        <p:cTn id="326" dur="1" fill="hold">
                                          <p:stCondLst>
                                            <p:cond delay="0"/>
                                          </p:stCondLst>
                                        </p:cTn>
                                        <p:tgtEl>
                                          <p:spTgt spid="57"/>
                                        </p:tgtEl>
                                        <p:attrNameLst>
                                          <p:attrName>style.visibility</p:attrName>
                                        </p:attrNameLst>
                                      </p:cBhvr>
                                      <p:to>
                                        <p:strVal val="visible"/>
                                      </p:to>
                                    </p:set>
                                    <p:animEffect transition="in" filter="fade">
                                      <p:cBhvr>
                                        <p:cTn id="327" dur="500"/>
                                        <p:tgtEl>
                                          <p:spTgt spid="57"/>
                                        </p:tgtEl>
                                      </p:cBhvr>
                                    </p:animEffect>
                                  </p:childTnLst>
                                </p:cTn>
                              </p:par>
                              <p:par>
                                <p:cTn id="328" presetID="10" presetClass="entr" presetSubtype="0" fill="hold" grpId="0" nodeType="withEffect">
                                  <p:stCondLst>
                                    <p:cond delay="7200"/>
                                  </p:stCondLst>
                                  <p:childTnLst>
                                    <p:set>
                                      <p:cBhvr>
                                        <p:cTn id="329" dur="1" fill="hold">
                                          <p:stCondLst>
                                            <p:cond delay="0"/>
                                          </p:stCondLst>
                                        </p:cTn>
                                        <p:tgtEl>
                                          <p:spTgt spid="59"/>
                                        </p:tgtEl>
                                        <p:attrNameLst>
                                          <p:attrName>style.visibility</p:attrName>
                                        </p:attrNameLst>
                                      </p:cBhvr>
                                      <p:to>
                                        <p:strVal val="visible"/>
                                      </p:to>
                                    </p:set>
                                    <p:animEffect transition="in" filter="fade">
                                      <p:cBhvr>
                                        <p:cTn id="330" dur="500"/>
                                        <p:tgtEl>
                                          <p:spTgt spid="59"/>
                                        </p:tgtEl>
                                      </p:cBhvr>
                                    </p:animEffect>
                                  </p:childTnLst>
                                </p:cTn>
                              </p:par>
                              <p:par>
                                <p:cTn id="331" presetID="10" presetClass="entr" presetSubtype="0" fill="hold" grpId="0" nodeType="withEffect">
                                  <p:stCondLst>
                                    <p:cond delay="7300"/>
                                  </p:stCondLst>
                                  <p:childTnLst>
                                    <p:set>
                                      <p:cBhvr>
                                        <p:cTn id="332" dur="1" fill="hold">
                                          <p:stCondLst>
                                            <p:cond delay="0"/>
                                          </p:stCondLst>
                                        </p:cTn>
                                        <p:tgtEl>
                                          <p:spTgt spid="58"/>
                                        </p:tgtEl>
                                        <p:attrNameLst>
                                          <p:attrName>style.visibility</p:attrName>
                                        </p:attrNameLst>
                                      </p:cBhvr>
                                      <p:to>
                                        <p:strVal val="visible"/>
                                      </p:to>
                                    </p:set>
                                    <p:animEffect transition="in" filter="fade">
                                      <p:cBhvr>
                                        <p:cTn id="333" dur="500"/>
                                        <p:tgtEl>
                                          <p:spTgt spid="58"/>
                                        </p:tgtEl>
                                      </p:cBhvr>
                                    </p:animEffect>
                                  </p:childTnLst>
                                </p:cTn>
                              </p:par>
                              <p:par>
                                <p:cTn id="334" presetID="10" presetClass="entr" presetSubtype="0" fill="hold" grpId="0" nodeType="withEffect">
                                  <p:stCondLst>
                                    <p:cond delay="7400"/>
                                  </p:stCondLst>
                                  <p:childTnLst>
                                    <p:set>
                                      <p:cBhvr>
                                        <p:cTn id="335" dur="1" fill="hold">
                                          <p:stCondLst>
                                            <p:cond delay="0"/>
                                          </p:stCondLst>
                                        </p:cTn>
                                        <p:tgtEl>
                                          <p:spTgt spid="60"/>
                                        </p:tgtEl>
                                        <p:attrNameLst>
                                          <p:attrName>style.visibility</p:attrName>
                                        </p:attrNameLst>
                                      </p:cBhvr>
                                      <p:to>
                                        <p:strVal val="visible"/>
                                      </p:to>
                                    </p:set>
                                    <p:animEffect transition="in" filter="fade">
                                      <p:cBhvr>
                                        <p:cTn id="336" dur="500"/>
                                        <p:tgtEl>
                                          <p:spTgt spid="60"/>
                                        </p:tgtEl>
                                      </p:cBhvr>
                                    </p:animEffect>
                                  </p:childTnLst>
                                </p:cTn>
                              </p:par>
                              <p:par>
                                <p:cTn id="337" presetID="10" presetClass="entr" presetSubtype="0" fill="hold" grpId="0" nodeType="withEffect">
                                  <p:stCondLst>
                                    <p:cond delay="7500"/>
                                  </p:stCondLst>
                                  <p:childTnLst>
                                    <p:set>
                                      <p:cBhvr>
                                        <p:cTn id="338" dur="1" fill="hold">
                                          <p:stCondLst>
                                            <p:cond delay="0"/>
                                          </p:stCondLst>
                                        </p:cTn>
                                        <p:tgtEl>
                                          <p:spTgt spid="61"/>
                                        </p:tgtEl>
                                        <p:attrNameLst>
                                          <p:attrName>style.visibility</p:attrName>
                                        </p:attrNameLst>
                                      </p:cBhvr>
                                      <p:to>
                                        <p:strVal val="visible"/>
                                      </p:to>
                                    </p:set>
                                    <p:animEffect transition="in" filter="fade">
                                      <p:cBhvr>
                                        <p:cTn id="339" dur="500"/>
                                        <p:tgtEl>
                                          <p:spTgt spid="61"/>
                                        </p:tgtEl>
                                      </p:cBhvr>
                                    </p:animEffect>
                                  </p:childTnLst>
                                </p:cTn>
                              </p:par>
                              <p:par>
                                <p:cTn id="340" presetID="16" presetClass="entr" presetSubtype="21" fill="hold" grpId="0" nodeType="withEffect">
                                  <p:stCondLst>
                                    <p:cond delay="7700"/>
                                  </p:stCondLst>
                                  <p:childTnLst>
                                    <p:set>
                                      <p:cBhvr>
                                        <p:cTn id="341" dur="1" fill="hold">
                                          <p:stCondLst>
                                            <p:cond delay="0"/>
                                          </p:stCondLst>
                                        </p:cTn>
                                        <p:tgtEl>
                                          <p:spTgt spid="21"/>
                                        </p:tgtEl>
                                        <p:attrNameLst>
                                          <p:attrName>style.visibility</p:attrName>
                                        </p:attrNameLst>
                                      </p:cBhvr>
                                      <p:to>
                                        <p:strVal val="visible"/>
                                      </p:to>
                                    </p:set>
                                    <p:animEffect transition="in" filter="barn(inVertical)">
                                      <p:cBhvr>
                                        <p:cTn id="342" dur="500"/>
                                        <p:tgtEl>
                                          <p:spTgt spid="21"/>
                                        </p:tgtEl>
                                      </p:cBhvr>
                                    </p:animEffect>
                                  </p:childTnLst>
                                </p:cTn>
                              </p:par>
                              <p:par>
                                <p:cTn id="343" presetID="10" presetClass="entr" presetSubtype="0" fill="hold" nodeType="withEffect">
                                  <p:stCondLst>
                                    <p:cond delay="7700"/>
                                  </p:stCondLst>
                                  <p:childTnLst>
                                    <p:set>
                                      <p:cBhvr>
                                        <p:cTn id="344" dur="1" fill="hold">
                                          <p:stCondLst>
                                            <p:cond delay="0"/>
                                          </p:stCondLst>
                                        </p:cTn>
                                        <p:tgtEl>
                                          <p:spTgt spid="18"/>
                                        </p:tgtEl>
                                        <p:attrNameLst>
                                          <p:attrName>style.visibility</p:attrName>
                                        </p:attrNameLst>
                                      </p:cBhvr>
                                      <p:to>
                                        <p:strVal val="visible"/>
                                      </p:to>
                                    </p:set>
                                    <p:animEffect transition="in" filter="fade">
                                      <p:cBhvr>
                                        <p:cTn id="34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3" grpId="3"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2" grpId="0" animBg="1"/>
      <p:bldP spid="2" grpId="1" animBg="1"/>
      <p:bldP spid="2" grpId="2" animBg="1"/>
      <p:bldP spid="26" grpId="0" animBg="1"/>
      <p:bldP spid="26" grpId="1" animBg="1"/>
      <p:bldP spid="26"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 grpId="0" animBg="1"/>
      <p:bldP spid="3" grpId="1" animBg="1"/>
      <p:bldP spid="4" grpId="0" animBg="1"/>
      <p:bldP spid="4" grpId="1" animBg="1"/>
      <p:bldP spid="27" grpId="0" animBg="1"/>
      <p:bldP spid="27" grpId="1" animBg="1"/>
      <p:bldP spid="28" grpId="0" animBg="1"/>
      <p:bldP spid="28" grpId="1" animBg="1"/>
      <p:bldP spid="33" grpId="0" animBg="1"/>
      <p:bldP spid="33" grpId="1" animBg="1"/>
      <p:bldP spid="5" grpId="0" animBg="1"/>
      <p:bldP spid="5" grpId="1" animBg="1"/>
      <p:bldP spid="5" grpId="2" animBg="1"/>
      <p:bldP spid="34" grpId="0" animBg="1"/>
      <p:bldP spid="34" grpId="1" animBg="1"/>
      <p:bldP spid="34" grpId="2" animBg="1"/>
      <p:bldP spid="39" grpId="0" animBg="1"/>
      <p:bldP spid="40" grpId="0" animBg="1"/>
      <p:bldP spid="40" grpId="1" animBg="1"/>
      <p:bldP spid="40" grpId="2" animBg="1"/>
      <p:bldP spid="41" grpId="0" animBg="1"/>
      <p:bldP spid="41" grpId="1" animBg="1"/>
      <p:bldP spid="42" grpId="0" animBg="1"/>
      <p:bldP spid="42" grpId="1" animBg="1"/>
      <p:bldP spid="43" grpId="0" animBg="1"/>
      <p:bldP spid="44" grpId="0" animBg="1"/>
      <p:bldP spid="45" grpId="0" animBg="1"/>
      <p:bldP spid="45" grpId="1" animBg="1"/>
      <p:bldP spid="19" grpId="0" animBg="1"/>
      <p:bldP spid="19" grpId="1" animBg="1"/>
      <p:bldP spid="46" grpId="0" animBg="1"/>
      <p:bldP spid="46" grpId="1" animBg="1"/>
      <p:bldP spid="47" grpId="0" animBg="1"/>
      <p:bldP spid="47" grpId="1" animBg="1"/>
      <p:bldP spid="49" grpId="0" animBg="1"/>
      <p:bldP spid="50" grpId="0" animBg="1"/>
      <p:bldP spid="50" grpId="1" animBg="1"/>
      <p:bldP spid="51" grpId="0" animBg="1"/>
      <p:bldP spid="51" grpId="1" animBg="1"/>
      <p:bldP spid="20" grpId="0"/>
      <p:bldP spid="52" grpId="0"/>
      <p:bldP spid="53" grpId="0"/>
      <p:bldP spid="54" grpId="0"/>
      <p:bldP spid="55" grpId="0"/>
      <p:bldP spid="56" grpId="0"/>
      <p:bldP spid="57" grpId="0"/>
      <p:bldP spid="58" grpId="0"/>
      <p:bldP spid="59" grpId="0"/>
      <p:bldP spid="60" grpId="0"/>
      <p:bldP spid="61" grpId="0"/>
      <p:bldP spid="22" grpId="0" animBg="1"/>
      <p:bldP spid="62" grpId="0" animBg="1"/>
      <p:bldP spid="63" grpId="0" animBg="1"/>
      <p:bldP spid="64" grpId="0" animBg="1"/>
      <p:bldP spid="65" grpId="0" animBg="1"/>
      <p:bldP spid="66" grpId="0" animBg="1"/>
      <p:bldP spid="67" grpId="0" animBg="1"/>
      <p:bldP spid="68" grpId="0" animBg="1"/>
      <p:bldP spid="69" grpId="0" animBg="1"/>
      <p:bldP spid="23" grpId="0" animBg="1"/>
      <p:bldP spid="71" grpId="0" animBg="1"/>
      <p:bldP spid="73" grpId="0" animBg="1"/>
      <p:bldP spid="74"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p:cNvSpPr/>
          <p:nvPr userDrawn="1"/>
        </p:nvSpPr>
        <p:spPr>
          <a:xfrm>
            <a:off x="-75006" y="0"/>
            <a:ext cx="9219005" cy="6858000"/>
          </a:xfrm>
          <a:prstGeom prst="rect">
            <a:avLst/>
          </a:prstGeom>
          <a:gradFill flip="none" rotWithShape="1">
            <a:gsLst>
              <a:gs pos="0">
                <a:srgbClr val="1F497D"/>
              </a:gs>
              <a:gs pos="50000">
                <a:srgbClr val="0C1B2E"/>
              </a:gs>
              <a:gs pos="100000">
                <a:srgbClr val="090C15"/>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hidden="1"/>
          <p:cNvSpPr/>
          <p:nvPr userDrawn="1"/>
        </p:nvSpPr>
        <p:spPr>
          <a:xfrm>
            <a:off x="1956027" y="2787585"/>
            <a:ext cx="4820523" cy="1190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8-Point Star 6"/>
          <p:cNvSpPr/>
          <p:nvPr userDrawn="1"/>
        </p:nvSpPr>
        <p:spPr>
          <a:xfrm>
            <a:off x="1960460" y="1220712"/>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8-Point Star 7"/>
          <p:cNvSpPr/>
          <p:nvPr userDrawn="1"/>
        </p:nvSpPr>
        <p:spPr>
          <a:xfrm>
            <a:off x="6722680" y="3928265"/>
            <a:ext cx="307240" cy="307240"/>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Point Star 8"/>
          <p:cNvSpPr/>
          <p:nvPr userDrawn="1"/>
        </p:nvSpPr>
        <p:spPr>
          <a:xfrm>
            <a:off x="6069795" y="1815990"/>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8-Point Star 9"/>
          <p:cNvSpPr/>
          <p:nvPr userDrawn="1"/>
        </p:nvSpPr>
        <p:spPr>
          <a:xfrm>
            <a:off x="4379975" y="508041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8-Point Star 10"/>
          <p:cNvSpPr/>
          <p:nvPr userDrawn="1"/>
        </p:nvSpPr>
        <p:spPr>
          <a:xfrm>
            <a:off x="1000336" y="4408327"/>
            <a:ext cx="96012" cy="96013"/>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8-Point Star 11"/>
          <p:cNvSpPr/>
          <p:nvPr userDrawn="1"/>
        </p:nvSpPr>
        <p:spPr>
          <a:xfrm>
            <a:off x="7490780" y="577170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8-Point Star 12"/>
          <p:cNvSpPr/>
          <p:nvPr userDrawn="1"/>
        </p:nvSpPr>
        <p:spPr>
          <a:xfrm>
            <a:off x="2344510" y="5867718"/>
            <a:ext cx="307240" cy="288038"/>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userDrawn="1"/>
        </p:nvSpPr>
        <p:spPr>
          <a:xfrm>
            <a:off x="8258881" y="2296052"/>
            <a:ext cx="96012" cy="96013"/>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8-Point Star 14"/>
          <p:cNvSpPr/>
          <p:nvPr userDrawn="1"/>
        </p:nvSpPr>
        <p:spPr>
          <a:xfrm>
            <a:off x="7265021" y="510220"/>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8-Point Star 15"/>
          <p:cNvSpPr/>
          <p:nvPr userDrawn="1"/>
        </p:nvSpPr>
        <p:spPr>
          <a:xfrm>
            <a:off x="3189420" y="254568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8-Point Star 16"/>
          <p:cNvSpPr/>
          <p:nvPr userDrawn="1"/>
        </p:nvSpPr>
        <p:spPr>
          <a:xfrm>
            <a:off x="4840835" y="702245"/>
            <a:ext cx="268835" cy="26883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4" hidden="1">
            <a:hlinkClick r:id="rId2"/>
          </p:cNvPr>
          <p:cNvPicPr>
            <a:picLocks noChangeAspect="1" noChangeArrowheads="1"/>
          </p:cNvPicPr>
          <p:nvPr userDrawn="1"/>
        </p:nvPicPr>
        <p:blipFill>
          <a:blip r:embed="rId3" cstate="print"/>
          <a:srcRect/>
          <a:stretch>
            <a:fillRect/>
          </a:stretch>
        </p:blipFill>
        <p:spPr bwMode="auto">
          <a:xfrm>
            <a:off x="2094877" y="2954473"/>
            <a:ext cx="4070930" cy="939657"/>
          </a:xfrm>
          <a:prstGeom prst="rect">
            <a:avLst/>
          </a:prstGeom>
          <a:noFill/>
          <a:ln w="9525">
            <a:noFill/>
            <a:miter lim="800000"/>
            <a:headEnd/>
            <a:tailEnd/>
          </a:ln>
          <a:effectLst/>
        </p:spPr>
      </p:pic>
      <p:sp>
        <p:nvSpPr>
          <p:cNvPr id="2" name="Diamond 1"/>
          <p:cNvSpPr/>
          <p:nvPr userDrawn="1"/>
        </p:nvSpPr>
        <p:spPr>
          <a:xfrm rot="21067614">
            <a:off x="2343219" y="295329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1"/>
          <p:cNvSpPr/>
          <p:nvPr userDrawn="1"/>
        </p:nvSpPr>
        <p:spPr>
          <a:xfrm rot="19509517">
            <a:off x="2187468" y="305374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1"/>
          <p:cNvSpPr/>
          <p:nvPr userDrawn="1"/>
        </p:nvSpPr>
        <p:spPr>
          <a:xfrm rot="17488843">
            <a:off x="2083340" y="3219189"/>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1"/>
          <p:cNvSpPr/>
          <p:nvPr userDrawn="1"/>
        </p:nvSpPr>
        <p:spPr>
          <a:xfrm rot="15851965">
            <a:off x="2087337" y="342397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1"/>
          <p:cNvSpPr/>
          <p:nvPr userDrawn="1"/>
        </p:nvSpPr>
        <p:spPr>
          <a:xfrm rot="14263334">
            <a:off x="2176310" y="3614261"/>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1"/>
          <p:cNvSpPr/>
          <p:nvPr userDrawn="1"/>
        </p:nvSpPr>
        <p:spPr>
          <a:xfrm rot="11904310">
            <a:off x="2336494" y="371711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1"/>
          <p:cNvSpPr/>
          <p:nvPr userDrawn="1"/>
        </p:nvSpPr>
        <p:spPr>
          <a:xfrm rot="10237614">
            <a:off x="2529976" y="37200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1"/>
          <p:cNvSpPr/>
          <p:nvPr userDrawn="1"/>
        </p:nvSpPr>
        <p:spPr>
          <a:xfrm rot="8631799">
            <a:off x="2697548" y="362920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1"/>
          <p:cNvSpPr/>
          <p:nvPr userDrawn="1"/>
        </p:nvSpPr>
        <p:spPr>
          <a:xfrm rot="1496748">
            <a:off x="2544218" y="29532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1"/>
          <p:cNvSpPr/>
          <p:nvPr userDrawn="1"/>
        </p:nvSpPr>
        <p:spPr>
          <a:xfrm rot="2687096">
            <a:off x="2707154" y="3036517"/>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0-Point Star 2"/>
          <p:cNvSpPr/>
          <p:nvPr userDrawn="1"/>
        </p:nvSpPr>
        <p:spPr>
          <a:xfrm>
            <a:off x="2268635" y="3142052"/>
            <a:ext cx="548640" cy="54864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hidden="1"/>
          <p:cNvSpPr/>
          <p:nvPr userDrawn="1"/>
        </p:nvSpPr>
        <p:spPr>
          <a:xfrm>
            <a:off x="1743288" y="2639538"/>
            <a:ext cx="1509684" cy="15315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hidden="1"/>
          <p:cNvSpPr/>
          <p:nvPr userDrawn="1"/>
        </p:nvSpPr>
        <p:spPr>
          <a:xfrm>
            <a:off x="1621444" y="2521760"/>
            <a:ext cx="1753372" cy="17670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hidden="1"/>
          <p:cNvSpPr/>
          <p:nvPr userDrawn="1"/>
        </p:nvSpPr>
        <p:spPr>
          <a:xfrm>
            <a:off x="1461212" y="2360276"/>
            <a:ext cx="2073836" cy="2090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hidden="1"/>
          <p:cNvSpPr/>
          <p:nvPr userDrawn="1"/>
        </p:nvSpPr>
        <p:spPr>
          <a:xfrm>
            <a:off x="1104298" y="1972101"/>
            <a:ext cx="2649945" cy="2670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8-Point Star 4"/>
          <p:cNvSpPr/>
          <p:nvPr userDrawn="1"/>
        </p:nvSpPr>
        <p:spPr>
          <a:xfrm>
            <a:off x="3817940" y="5714097"/>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846715" y="5714098"/>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8-Point Star 38"/>
          <p:cNvSpPr/>
          <p:nvPr userDrawn="1"/>
        </p:nvSpPr>
        <p:spPr>
          <a:xfrm>
            <a:off x="869269" y="356600"/>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8-Point Star 39"/>
          <p:cNvSpPr/>
          <p:nvPr userDrawn="1"/>
        </p:nvSpPr>
        <p:spPr>
          <a:xfrm>
            <a:off x="8105260" y="3497745"/>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8-Point Star 40"/>
          <p:cNvSpPr/>
          <p:nvPr userDrawn="1"/>
        </p:nvSpPr>
        <p:spPr>
          <a:xfrm>
            <a:off x="7682805" y="1412737"/>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8-Point Star 41"/>
          <p:cNvSpPr/>
          <p:nvPr userDrawn="1"/>
        </p:nvSpPr>
        <p:spPr>
          <a:xfrm>
            <a:off x="5493720" y="1067092"/>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8-Point Star 42"/>
          <p:cNvSpPr/>
          <p:nvPr userDrawn="1"/>
        </p:nvSpPr>
        <p:spPr>
          <a:xfrm>
            <a:off x="1461195" y="1858610"/>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8-Point Star 43"/>
          <p:cNvSpPr/>
          <p:nvPr userDrawn="1"/>
        </p:nvSpPr>
        <p:spPr>
          <a:xfrm>
            <a:off x="3970172" y="529422"/>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413969" y="4619555"/>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8-Point Star 18"/>
          <p:cNvSpPr/>
          <p:nvPr userDrawn="1"/>
        </p:nvSpPr>
        <p:spPr>
          <a:xfrm>
            <a:off x="9257410" y="6472181"/>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8-Point Star 45"/>
          <p:cNvSpPr/>
          <p:nvPr userDrawn="1"/>
        </p:nvSpPr>
        <p:spPr>
          <a:xfrm>
            <a:off x="9411030" y="1662370"/>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8-Point Star 46"/>
          <p:cNvSpPr/>
          <p:nvPr userDrawn="1"/>
        </p:nvSpPr>
        <p:spPr>
          <a:xfrm>
            <a:off x="5416910" y="6411040"/>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6016804" y="5800626"/>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8-Point Star 49"/>
          <p:cNvSpPr/>
          <p:nvPr userDrawn="1"/>
        </p:nvSpPr>
        <p:spPr>
          <a:xfrm>
            <a:off x="9564650" y="702245"/>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8-Point Star 50"/>
          <p:cNvSpPr/>
          <p:nvPr userDrawn="1"/>
        </p:nvSpPr>
        <p:spPr>
          <a:xfrm>
            <a:off x="155425" y="3844602"/>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976876"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K</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2" name="TextBox 51"/>
          <p:cNvSpPr txBox="1"/>
          <p:nvPr userDrawn="1"/>
        </p:nvSpPr>
        <p:spPr>
          <a:xfrm>
            <a:off x="3341625"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H</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3" name="TextBox 52"/>
          <p:cNvSpPr txBox="1"/>
          <p:nvPr userDrawn="1"/>
        </p:nvSpPr>
        <p:spPr>
          <a:xfrm>
            <a:off x="3661767"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4" name="TextBox 53"/>
          <p:cNvSpPr txBox="1"/>
          <p:nvPr userDrawn="1"/>
        </p:nvSpPr>
        <p:spPr>
          <a:xfrm>
            <a:off x="4066806" y="3035131"/>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M</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5" name="TextBox 54"/>
          <p:cNvSpPr txBox="1"/>
          <p:nvPr userDrawn="1"/>
        </p:nvSpPr>
        <p:spPr>
          <a:xfrm>
            <a:off x="43418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6" name="TextBox 55"/>
          <p:cNvSpPr txBox="1"/>
          <p:nvPr userDrawn="1"/>
        </p:nvSpPr>
        <p:spPr>
          <a:xfrm>
            <a:off x="4701504"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N</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7" name="TextBox 56"/>
          <p:cNvSpPr txBox="1"/>
          <p:nvPr userDrawn="1"/>
        </p:nvSpPr>
        <p:spPr>
          <a:xfrm>
            <a:off x="49835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8" name="TextBox 57"/>
          <p:cNvSpPr txBox="1"/>
          <p:nvPr userDrawn="1"/>
        </p:nvSpPr>
        <p:spPr>
          <a:xfrm>
            <a:off x="521384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9" name="TextBox 58"/>
          <p:cNvSpPr txBox="1"/>
          <p:nvPr userDrawn="1"/>
        </p:nvSpPr>
        <p:spPr>
          <a:xfrm>
            <a:off x="534486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0" name="TextBox 59"/>
          <p:cNvSpPr txBox="1"/>
          <p:nvPr userDrawn="1"/>
        </p:nvSpPr>
        <p:spPr>
          <a:xfrm>
            <a:off x="5550876" y="303097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1" name="TextBox 60"/>
          <p:cNvSpPr txBox="1"/>
          <p:nvPr userDrawn="1"/>
        </p:nvSpPr>
        <p:spPr>
          <a:xfrm>
            <a:off x="5887340" y="3028894"/>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R</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22" name="Rectangle 21"/>
          <p:cNvSpPr/>
          <p:nvPr userDrawn="1"/>
        </p:nvSpPr>
        <p:spPr>
          <a:xfrm>
            <a:off x="2653235" y="3394943"/>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2930366" y="33376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2931156" y="34290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2838926" y="345202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838926" y="35369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2521517" y="3533855"/>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679389" y="3303834"/>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2630270" y="3489446"/>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2423593" y="3326237"/>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2798738">
            <a:off x="2519919" y="3219023"/>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rot="2798738">
            <a:off x="2400180" y="3497608"/>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2931156" y="320752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2824998" y="332937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44">
            <a:hlinkClick r:id="rId2"/>
          </p:cNvPr>
          <p:cNvPicPr>
            <a:picLocks noChangeAspect="1" noChangeArrowheads="1"/>
          </p:cNvPicPr>
          <p:nvPr userDrawn="1"/>
        </p:nvPicPr>
        <p:blipFill rotWithShape="1">
          <a:blip r:embed="rId4" cstate="print">
            <a:extLst>
              <a:ext uri="{BEBA8EAE-BF5A-486C-A8C5-ECC9F3942E4B}">
                <a14:imgProps xmlns:a14="http://schemas.microsoft.com/office/drawing/2010/main">
                  <a14:imgLayer>
                    <a14:imgEffect>
                      <a14:backgroundRemoval t="0" b="27778" l="0" r="100000">
                        <a14:foregroundMark x1="26383" y1="11111" x2="26383" y2="11111"/>
                        <a14:foregroundMark x1="36170" y1="9259" x2="36170" y2="9259"/>
                        <a14:foregroundMark x1="36596" y1="12963" x2="36596" y2="12963"/>
                        <a14:foregroundMark x1="34468" y1="11111" x2="34468" y2="11111"/>
                        <a14:foregroundMark x1="31489" y1="14815" x2="31489" y2="14815"/>
                        <a14:foregroundMark x1="29787" y1="16667" x2="29362" y2="16667"/>
                        <a14:foregroundMark x1="28085" y1="16667" x2="28085" y2="16667"/>
                        <a14:foregroundMark x1="26383" y1="20370" x2="26383" y2="20370"/>
                        <a14:foregroundMark x1="24681" y1="14815" x2="24681" y2="14815"/>
                        <a14:foregroundMark x1="25106" y1="20370" x2="25106" y2="20370"/>
                        <a14:foregroundMark x1="47234" y1="16667" x2="47234" y2="16667"/>
                        <a14:foregroundMark x1="48085" y1="12963" x2="48085" y2="12963"/>
                        <a14:foregroundMark x1="51489" y1="14815" x2="51489" y2="14815"/>
                        <a14:foregroundMark x1="53191" y1="14815" x2="53191" y2="14815"/>
                        <a14:foregroundMark x1="57447" y1="16667" x2="57447" y2="16667"/>
                        <a14:foregroundMark x1="62128" y1="12963" x2="62128" y2="12963"/>
                        <a14:foregroundMark x1="64681" y1="12963" x2="64681" y2="12963"/>
                        <a14:foregroundMark x1="69362" y1="11111" x2="69362" y2="11111"/>
                        <a14:foregroundMark x1="77447" y1="11111" x2="77447" y2="11111"/>
                        <a14:foregroundMark x1="80000" y1="11111" x2="80000" y2="11111"/>
                        <a14:foregroundMark x1="83830" y1="11111" x2="83830" y2="11111"/>
                        <a14:foregroundMark x1="87234" y1="11111" x2="87234" y2="11111"/>
                        <a14:foregroundMark x1="89362" y1="11111" x2="89787" y2="11111"/>
                        <a14:foregroundMark x1="92766" y1="11111" x2="92766" y2="11111"/>
                        <a14:foregroundMark x1="92766" y1="16667" x2="92766" y2="16667"/>
                        <a14:foregroundMark x1="91915" y1="20370" x2="91915" y2="20370"/>
                        <a14:foregroundMark x1="89787" y1="16667" x2="89787" y2="16667"/>
                        <a14:foregroundMark x1="88511" y1="16667" x2="88511" y2="16667"/>
                        <a14:foregroundMark x1="84681" y1="14815" x2="84681" y2="14815"/>
                        <a14:foregroundMark x1="82128" y1="16667" x2="82128" y2="16667"/>
                        <a14:foregroundMark x1="79574" y1="16667" x2="79574" y2="16667"/>
                        <a14:foregroundMark x1="70213" y1="14815" x2="70213" y2="14815"/>
                        <a14:foregroundMark x1="68511" y1="14815" x2="68511" y2="14815"/>
                        <a14:foregroundMark x1="45532" y1="16667" x2="45532" y2="16667"/>
                        <a14:foregroundMark x1="43830" y1="14815" x2="43830" y2="14815"/>
                        <a14:foregroundMark x1="42979" y1="14815" x2="42979" y2="14815"/>
                        <a14:foregroundMark x1="42128" y1="14815" x2="42128" y2="14815"/>
                        <a14:foregroundMark x1="40426" y1="14815" x2="40426" y2="14815"/>
                        <a14:foregroundMark x1="38723" y1="18519" x2="38723" y2="18519"/>
                        <a14:foregroundMark x1="39574" y1="20370" x2="39574" y2="20370"/>
                        <a14:foregroundMark x1="38723" y1="22222" x2="38723" y2="22222"/>
                        <a14:foregroundMark x1="37872" y1="20370" x2="37872" y2="20370"/>
                        <a14:foregroundMark x1="37021" y1="16667" x2="37021" y2="16667"/>
                        <a14:foregroundMark x1="36170" y1="16667" x2="36170" y2="16667"/>
                        <a14:foregroundMark x1="34894" y1="16667" x2="34894" y2="16667"/>
                        <a14:foregroundMark x1="34468" y1="16667" x2="34468" y2="16667"/>
                        <a14:foregroundMark x1="66383" y1="16667" x2="66383" y2="16667"/>
                        <a14:foregroundMark x1="55319" y1="16667" x2="55319" y2="16667"/>
                        <a14:foregroundMark x1="86809" y1="16667" x2="86809" y2="16667"/>
                        <a14:foregroundMark x1="95745" y1="16667" x2="95745" y2="16667"/>
                        <a14:foregroundMark x1="46809" y1="22222" x2="46809" y2="22222"/>
                        <a14:foregroundMark x1="32340" y1="22222" x2="32340" y2="22222"/>
                        <a14:foregroundMark x1="31489" y1="22222" x2="31489" y2="22222"/>
                        <a14:foregroundMark x1="31064" y1="24074" x2="31064" y2="24074"/>
                        <a14:foregroundMark x1="27234" y1="22222" x2="27234" y2="22222"/>
                        <a14:foregroundMark x1="24255" y1="22222" x2="24255" y2="22222"/>
                        <a14:foregroundMark x1="24255" y1="18519" x2="24255" y2="18519"/>
                        <a14:foregroundMark x1="24255" y1="12963" x2="24255" y2="12963"/>
                        <a14:foregroundMark x1="23404" y1="16667" x2="23404" y2="16667"/>
                        <a14:foregroundMark x1="46383" y1="22222" x2="46383" y2="22222"/>
                        <a14:foregroundMark x1="45532" y1="22222" x2="45532" y2="22222"/>
                        <a14:foregroundMark x1="22979" y1="22222" x2="22979" y2="22222"/>
                        <a14:foregroundMark x1="56170" y1="20370" x2="56170" y2="20370"/>
                        <a14:foregroundMark x1="56170" y1="22222" x2="56170" y2="22222"/>
                        <a14:foregroundMark x1="56596" y1="22222" x2="56596" y2="22222"/>
                        <a14:backgroundMark x1="20851" y1="7407" x2="20851" y2="9259"/>
                        <a14:backgroundMark x1="19574" y1="24074" x2="19574" y2="24074"/>
                        <a14:backgroundMark x1="24255" y1="29630" x2="24255" y2="29630"/>
                        <a14:backgroundMark x1="28085" y1="33333" x2="28085" y2="33333"/>
                        <a14:backgroundMark x1="32766" y1="92593" x2="33191" y2="92593"/>
                        <a14:backgroundMark x1="50213" y1="75926" x2="50213" y2="75926"/>
                        <a14:backgroundMark x1="65106" y1="75926" x2="65532" y2="75926"/>
                        <a14:backgroundMark x1="34468" y1="29630" x2="34468" y2="29630"/>
                        <a14:backgroundMark x1="56170" y1="25926" x2="56170" y2="25926"/>
                        <a14:backgroundMark x1="86809" y1="35185" x2="86809" y2="35185"/>
                        <a14:backgroundMark x1="72766" y1="35185" x2="72766" y2="35185"/>
                        <a14:backgroundMark x1="57447" y1="42593" x2="57447" y2="42593"/>
                        <a14:backgroundMark x1="36170" y1="38889" x2="36170" y2="38889"/>
                        <a14:backgroundMark x1="47234" y1="42593" x2="47234" y2="42593"/>
                      </a14:backgroundRemoval>
                    </a14:imgEffect>
                  </a14:imgLayer>
                </a14:imgProps>
              </a:ext>
            </a:extLst>
          </a:blip>
          <a:srcRect l="22517" b="75901"/>
          <a:stretch/>
        </p:blipFill>
        <p:spPr bwMode="auto">
          <a:xfrm>
            <a:off x="3096568" y="2888285"/>
            <a:ext cx="3154274" cy="226441"/>
          </a:xfrm>
          <a:prstGeom prst="rect">
            <a:avLst/>
          </a:prstGeom>
          <a:noFill/>
          <a:ln w="9525">
            <a:noFill/>
            <a:miter lim="800000"/>
            <a:headEnd/>
            <a:tailEnd/>
          </a:ln>
          <a:effectLst/>
        </p:spPr>
      </p:pic>
    </p:spTree>
    <p:extLst>
      <p:ext uri="{BB962C8B-B14F-4D97-AF65-F5344CB8AC3E}">
        <p14:creationId xmlns:p14="http://schemas.microsoft.com/office/powerpoint/2010/main" val="405349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par>
                          <p:cTn id="38" fill="hold">
                            <p:stCondLst>
                              <p:cond delay="2000"/>
                            </p:stCondLst>
                            <p:childTnLst>
                              <p:par>
                                <p:cTn id="39" presetID="42" presetClass="path" presetSubtype="0" accel="50000" decel="50000" fill="hold" grpId="0" nodeType="afterEffect">
                                  <p:stCondLst>
                                    <p:cond delay="800"/>
                                  </p:stCondLst>
                                  <p:childTnLst>
                                    <p:animMotion origin="layout" path="M 2.77778E-7 -1.54487E-6 L -0.21615 -0.25439 " pathEditMode="relative" rAng="0" ptsTypes="AA">
                                      <p:cBhvr>
                                        <p:cTn id="40" dur="2000" fill="hold"/>
                                        <p:tgtEl>
                                          <p:spTgt spid="10"/>
                                        </p:tgtEl>
                                        <p:attrNameLst>
                                          <p:attrName>ppt_x</p:attrName>
                                          <p:attrName>ppt_y</p:attrName>
                                        </p:attrNameLst>
                                      </p:cBhvr>
                                      <p:rCtr x="-10816" y="-12720"/>
                                    </p:animMotion>
                                  </p:childTnLst>
                                </p:cTn>
                              </p:par>
                              <p:par>
                                <p:cTn id="41" presetID="42" presetClass="path" presetSubtype="0" accel="50000" decel="50000" fill="hold" grpId="0" nodeType="withEffect">
                                  <p:stCondLst>
                                    <p:cond delay="800"/>
                                  </p:stCondLst>
                                  <p:childTnLst>
                                    <p:animMotion origin="layout" path="M -2.77778E-7 5.64292E-7 L -0.00417 -0.37627 " pathEditMode="relative" rAng="0" ptsTypes="AA">
                                      <p:cBhvr>
                                        <p:cTn id="42" dur="2000" fill="hold"/>
                                        <p:tgtEl>
                                          <p:spTgt spid="13"/>
                                        </p:tgtEl>
                                        <p:attrNameLst>
                                          <p:attrName>ppt_x</p:attrName>
                                          <p:attrName>ppt_y</p:attrName>
                                        </p:attrNameLst>
                                      </p:cBhvr>
                                      <p:rCtr x="-208" y="-18825"/>
                                    </p:animMotion>
                                  </p:childTnLst>
                                </p:cTn>
                              </p:par>
                              <p:par>
                                <p:cTn id="43" presetID="42" presetClass="path" presetSubtype="0" accel="50000" decel="50000" fill="hold" grpId="0" nodeType="withEffect">
                                  <p:stCondLst>
                                    <p:cond delay="800"/>
                                  </p:stCondLst>
                                  <p:childTnLst>
                                    <p:animMotion origin="layout" path="M -3.33333E-6 2.56244E-6 L 0.14601 -0.14408 " pathEditMode="relative" rAng="0" ptsTypes="AA">
                                      <p:cBhvr>
                                        <p:cTn id="44" dur="2000" fill="hold"/>
                                        <p:tgtEl>
                                          <p:spTgt spid="11"/>
                                        </p:tgtEl>
                                        <p:attrNameLst>
                                          <p:attrName>ppt_x</p:attrName>
                                          <p:attrName>ppt_y</p:attrName>
                                        </p:attrNameLst>
                                      </p:cBhvr>
                                      <p:rCtr x="7292" y="-7216"/>
                                    </p:animMotion>
                                  </p:childTnLst>
                                </p:cTn>
                              </p:par>
                              <p:par>
                                <p:cTn id="45" presetID="42" presetClass="path" presetSubtype="0" accel="50000" decel="50000" fill="hold" grpId="0" nodeType="withEffect">
                                  <p:stCondLst>
                                    <p:cond delay="800"/>
                                  </p:stCondLst>
                                  <p:childTnLst>
                                    <p:animMotion origin="layout" path="M -1.38889E-6 1.13784E-6 L -0.09861 0.12026 " pathEditMode="relative" rAng="0" ptsTypes="AA">
                                      <p:cBhvr>
                                        <p:cTn id="46" dur="2000" fill="hold"/>
                                        <p:tgtEl>
                                          <p:spTgt spid="16"/>
                                        </p:tgtEl>
                                        <p:attrNameLst>
                                          <p:attrName>ppt_x</p:attrName>
                                          <p:attrName>ppt_y</p:attrName>
                                        </p:attrNameLst>
                                      </p:cBhvr>
                                      <p:rCtr x="-4931" y="6013"/>
                                    </p:animMotion>
                                  </p:childTnLst>
                                </p:cTn>
                              </p:par>
                              <p:par>
                                <p:cTn id="47" presetID="42" presetClass="path" presetSubtype="0" accel="50000" decel="50000" fill="hold" grpId="0" nodeType="withEffect">
                                  <p:stCondLst>
                                    <p:cond delay="800"/>
                                  </p:stCondLst>
                                  <p:childTnLst>
                                    <p:animMotion origin="layout" path="M 3.61111E-6 -6.29047E-7 L 0.04409 0.30227 " pathEditMode="relative" rAng="0" ptsTypes="AA">
                                      <p:cBhvr>
                                        <p:cTn id="48" dur="2000" fill="hold"/>
                                        <p:tgtEl>
                                          <p:spTgt spid="7"/>
                                        </p:tgtEl>
                                        <p:attrNameLst>
                                          <p:attrName>ppt_x</p:attrName>
                                          <p:attrName>ppt_y</p:attrName>
                                        </p:attrNameLst>
                                      </p:cBhvr>
                                      <p:rCtr x="2205" y="15102"/>
                                    </p:animMotion>
                                  </p:childTnLst>
                                </p:cTn>
                              </p:par>
                              <p:par>
                                <p:cTn id="49" presetID="35" presetClass="path" presetSubtype="0" accel="50000" decel="50000" fill="hold" grpId="0" nodeType="withEffect">
                                  <p:stCondLst>
                                    <p:cond delay="1000"/>
                                  </p:stCondLst>
                                  <p:childTnLst>
                                    <p:animMotion origin="layout" path="M -2.22222E-6 -4.44444E-6 L -0.01927 -4.44444E-6 " pathEditMode="relative" rAng="0" ptsTypes="AA">
                                      <p:cBhvr>
                                        <p:cTn id="50" dur="5000" fill="hold"/>
                                        <p:tgtEl>
                                          <p:spTgt spid="39"/>
                                        </p:tgtEl>
                                        <p:attrNameLst>
                                          <p:attrName>ppt_x</p:attrName>
                                          <p:attrName>ppt_y</p:attrName>
                                        </p:attrNameLst>
                                      </p:cBhvr>
                                      <p:rCtr x="-972" y="0"/>
                                    </p:animMotion>
                                  </p:childTnLst>
                                </p:cTn>
                              </p:par>
                              <p:par>
                                <p:cTn id="51" presetID="35" presetClass="path" presetSubtype="0" accel="50000" decel="50000" fill="hold" grpId="1" nodeType="withEffect">
                                  <p:stCondLst>
                                    <p:cond delay="1000"/>
                                  </p:stCondLst>
                                  <p:childTnLst>
                                    <p:animMotion origin="layout" path="M -1.38889E-6 3.33333E-6 L -0.01684 3.33333E-6 " pathEditMode="relative" rAng="0" ptsTypes="AA">
                                      <p:cBhvr>
                                        <p:cTn id="52" dur="5000" fill="hold"/>
                                        <p:tgtEl>
                                          <p:spTgt spid="42"/>
                                        </p:tgtEl>
                                        <p:attrNameLst>
                                          <p:attrName>ppt_x</p:attrName>
                                          <p:attrName>ppt_y</p:attrName>
                                        </p:attrNameLst>
                                      </p:cBhvr>
                                      <p:rCtr x="-851" y="0"/>
                                    </p:animMotion>
                                  </p:childTnLst>
                                </p:cTn>
                              </p:par>
                              <p:par>
                                <p:cTn id="53" presetID="35" presetClass="path" presetSubtype="0" accel="50000" decel="50000" fill="hold" grpId="1" nodeType="withEffect">
                                  <p:stCondLst>
                                    <p:cond delay="1000"/>
                                  </p:stCondLst>
                                  <p:childTnLst>
                                    <p:animMotion origin="layout" path="M -4.72222E-6 1.23034E-6 L -0.02517 0.00277 " pathEditMode="relative" rAng="0" ptsTypes="AA">
                                      <p:cBhvr>
                                        <p:cTn id="54" dur="5000" fill="hold"/>
                                        <p:tgtEl>
                                          <p:spTgt spid="41"/>
                                        </p:tgtEl>
                                        <p:attrNameLst>
                                          <p:attrName>ppt_x</p:attrName>
                                          <p:attrName>ppt_y</p:attrName>
                                        </p:attrNameLst>
                                      </p:cBhvr>
                                      <p:rCtr x="-1267" y="139"/>
                                    </p:animMotion>
                                  </p:childTnLst>
                                </p:cTn>
                              </p:par>
                              <p:par>
                                <p:cTn id="55" presetID="35" presetClass="path" presetSubtype="0" accel="50000" decel="50000" fill="hold" grpId="2" nodeType="withEffect">
                                  <p:stCondLst>
                                    <p:cond delay="1000"/>
                                  </p:stCondLst>
                                  <p:childTnLst>
                                    <p:animMotion origin="layout" path="M -1.94444E-6 -2.79371E-6 L -0.02934 0.00139 " pathEditMode="relative" rAng="0" ptsTypes="AA">
                                      <p:cBhvr>
                                        <p:cTn id="56" dur="5000" fill="hold"/>
                                        <p:tgtEl>
                                          <p:spTgt spid="40"/>
                                        </p:tgtEl>
                                        <p:attrNameLst>
                                          <p:attrName>ppt_x</p:attrName>
                                          <p:attrName>ppt_y</p:attrName>
                                        </p:attrNameLst>
                                      </p:cBhvr>
                                      <p:rCtr x="-1476" y="69"/>
                                    </p:animMotion>
                                  </p:childTnLst>
                                </p:cTn>
                              </p:par>
                              <p:par>
                                <p:cTn id="57" presetID="35" presetClass="path" presetSubtype="0" accel="50000" decel="50000" fill="hold" grpId="1" nodeType="withEffect">
                                  <p:stCondLst>
                                    <p:cond delay="1000"/>
                                  </p:stCondLst>
                                  <p:childTnLst>
                                    <p:animMotion origin="layout" path="M -4.16667E-6 1.19334E-6 L -0.03333 1.19334E-6 " pathEditMode="relative" rAng="0" ptsTypes="AA">
                                      <p:cBhvr>
                                        <p:cTn id="58" dur="5000" fill="hold"/>
                                        <p:tgtEl>
                                          <p:spTgt spid="45"/>
                                        </p:tgtEl>
                                        <p:attrNameLst>
                                          <p:attrName>ppt_x</p:attrName>
                                          <p:attrName>ppt_y</p:attrName>
                                        </p:attrNameLst>
                                      </p:cBhvr>
                                      <p:rCtr x="-1667" y="0"/>
                                    </p:animMotion>
                                  </p:childTnLst>
                                </p:cTn>
                              </p:par>
                              <p:par>
                                <p:cTn id="59" presetID="35" presetClass="path" presetSubtype="0" accel="50000" decel="50000" fill="hold" grpId="2" nodeType="withEffect">
                                  <p:stCondLst>
                                    <p:cond delay="1000"/>
                                  </p:stCondLst>
                                  <p:childTnLst>
                                    <p:animMotion origin="layout" path="M -8.33333E-7 -2.0074E-6 L -0.03229 -0.00254 " pathEditMode="relative" rAng="0" ptsTypes="AA">
                                      <p:cBhvr>
                                        <p:cTn id="60" dur="5000" fill="hold"/>
                                        <p:tgtEl>
                                          <p:spTgt spid="5"/>
                                        </p:tgtEl>
                                        <p:attrNameLst>
                                          <p:attrName>ppt_x</p:attrName>
                                          <p:attrName>ppt_y</p:attrName>
                                        </p:attrNameLst>
                                      </p:cBhvr>
                                      <p:rCtr x="-1615" y="-139"/>
                                    </p:animMotion>
                                  </p:childTnLst>
                                </p:cTn>
                              </p:par>
                              <p:par>
                                <p:cTn id="61" presetID="35" presetClass="path" presetSubtype="0" accel="50000" decel="50000" fill="hold" grpId="2" nodeType="withEffect">
                                  <p:stCondLst>
                                    <p:cond delay="1000"/>
                                  </p:stCondLst>
                                  <p:childTnLst>
                                    <p:animMotion origin="layout" path="M 1.94444E-6 -2.0074E-6 L -0.06285 -2.0074E-6 " pathEditMode="relative" rAng="0" ptsTypes="AA">
                                      <p:cBhvr>
                                        <p:cTn id="62" dur="5000" fill="hold"/>
                                        <p:tgtEl>
                                          <p:spTgt spid="34"/>
                                        </p:tgtEl>
                                        <p:attrNameLst>
                                          <p:attrName>ppt_x</p:attrName>
                                          <p:attrName>ppt_y</p:attrName>
                                        </p:attrNameLst>
                                      </p:cBhvr>
                                      <p:rCtr x="-3142" y="0"/>
                                    </p:animMotion>
                                  </p:childTnLst>
                                </p:cTn>
                              </p:par>
                              <p:par>
                                <p:cTn id="63" presetID="35" presetClass="path" presetSubtype="0" accel="50000" decel="50000" fill="hold" grpId="0" nodeType="withEffect">
                                  <p:stCondLst>
                                    <p:cond delay="1000"/>
                                  </p:stCondLst>
                                  <p:childTnLst>
                                    <p:animMotion origin="layout" path="M 2.77778E-7 2.20167E-6 L -0.07552 2.20167E-6 " pathEditMode="relative" rAng="0" ptsTypes="AA">
                                      <p:cBhvr>
                                        <p:cTn id="64" dur="5000" fill="hold"/>
                                        <p:tgtEl>
                                          <p:spTgt spid="19"/>
                                        </p:tgtEl>
                                        <p:attrNameLst>
                                          <p:attrName>ppt_x</p:attrName>
                                          <p:attrName>ppt_y</p:attrName>
                                        </p:attrNameLst>
                                      </p:cBhvr>
                                      <p:rCtr x="-3785" y="0"/>
                                    </p:animMotion>
                                  </p:childTnLst>
                                </p:cTn>
                              </p:par>
                              <p:par>
                                <p:cTn id="65" presetID="35" presetClass="path" presetSubtype="0" accel="50000" decel="50000" fill="hold" grpId="0" nodeType="withEffect">
                                  <p:stCondLst>
                                    <p:cond delay="1000"/>
                                  </p:stCondLst>
                                  <p:childTnLst>
                                    <p:animMotion origin="layout" path="M -4.44444E-6 1.62812E-6 L -0.07569 -0.00208 " pathEditMode="relative" rAng="0" ptsTypes="AA">
                                      <p:cBhvr>
                                        <p:cTn id="66" dur="5000" fill="hold"/>
                                        <p:tgtEl>
                                          <p:spTgt spid="47"/>
                                        </p:tgtEl>
                                        <p:attrNameLst>
                                          <p:attrName>ppt_x</p:attrName>
                                          <p:attrName>ppt_y</p:attrName>
                                        </p:attrNameLst>
                                      </p:cBhvr>
                                      <p:rCtr x="-3785" y="-116"/>
                                    </p:animMotion>
                                  </p:childTnLst>
                                </p:cTn>
                              </p:par>
                              <p:par>
                                <p:cTn id="67" presetID="10" presetClass="entr" presetSubtype="0" fill="hold" grpId="1"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0"/>
                                        <p:tgtEl>
                                          <p:spTgt spid="51"/>
                                        </p:tgtEl>
                                      </p:cBhvr>
                                    </p:animEffect>
                                  </p:childTnLst>
                                </p:cTn>
                              </p:par>
                              <p:par>
                                <p:cTn id="70" presetID="35" presetClass="path" presetSubtype="0" accel="50000" decel="50000" fill="hold" grpId="0" nodeType="withEffect">
                                  <p:stCondLst>
                                    <p:cond delay="1000"/>
                                  </p:stCondLst>
                                  <p:childTnLst>
                                    <p:animMotion origin="layout" path="M -4.44444E-6 1.62812E-6 L -0.07569 -0.00208 " pathEditMode="relative" rAng="0" ptsTypes="AA">
                                      <p:cBhvr>
                                        <p:cTn id="71" dur="5000" fill="hold"/>
                                        <p:tgtEl>
                                          <p:spTgt spid="51"/>
                                        </p:tgtEl>
                                        <p:attrNameLst>
                                          <p:attrName>ppt_x</p:attrName>
                                          <p:attrName>ppt_y</p:attrName>
                                        </p:attrNameLst>
                                      </p:cBhvr>
                                      <p:rCtr x="-3785" y="-116"/>
                                    </p:animMotion>
                                  </p:childTnLst>
                                </p:cTn>
                              </p:par>
                              <p:par>
                                <p:cTn id="72" presetID="10" presetClass="entr" presetSubtype="0" fill="hold" grpId="1" nodeType="withEffect">
                                  <p:stCondLst>
                                    <p:cond delay="10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0"/>
                                        <p:tgtEl>
                                          <p:spTgt spid="47"/>
                                        </p:tgtEl>
                                      </p:cBhvr>
                                    </p:animEffect>
                                  </p:childTnLst>
                                </p:cTn>
                              </p:par>
                              <p:par>
                                <p:cTn id="75" presetID="35" presetClass="path" presetSubtype="0" accel="50000" decel="50000" fill="hold" grpId="0" nodeType="withEffect">
                                  <p:stCondLst>
                                    <p:cond delay="1000"/>
                                  </p:stCondLst>
                                  <p:childTnLst>
                                    <p:animMotion origin="layout" path="M -2.77778E-7 -9.99075E-7 L -0.07552 -9.99075E-7 " pathEditMode="relative" rAng="0" ptsTypes="AA">
                                      <p:cBhvr>
                                        <p:cTn id="76" dur="5000" fill="hold"/>
                                        <p:tgtEl>
                                          <p:spTgt spid="50"/>
                                        </p:tgtEl>
                                        <p:attrNameLst>
                                          <p:attrName>ppt_x</p:attrName>
                                          <p:attrName>ppt_y</p:attrName>
                                        </p:attrNameLst>
                                      </p:cBhvr>
                                      <p:rCtr x="-3785" y="0"/>
                                    </p:animMotion>
                                  </p:childTnLst>
                                </p:cTn>
                              </p:par>
                              <p:par>
                                <p:cTn id="77" presetID="10" presetClass="entr" presetSubtype="0" fill="hold" grpId="1" nodeType="withEffect">
                                  <p:stCondLst>
                                    <p:cond delay="10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0"/>
                                        <p:tgtEl>
                                          <p:spTgt spid="50"/>
                                        </p:tgtEl>
                                      </p:cBhvr>
                                    </p:animEffect>
                                  </p:childTnLst>
                                </p:cTn>
                              </p:par>
                              <p:par>
                                <p:cTn id="80" presetID="35" presetClass="path" presetSubtype="0" accel="50000" decel="50000" fill="hold" grpId="0" nodeType="withEffect">
                                  <p:stCondLst>
                                    <p:cond delay="1000"/>
                                  </p:stCondLst>
                                  <p:childTnLst>
                                    <p:animMotion origin="layout" path="M -2.77778E-7 -1.71138E-6 L -0.01927 -1.71138E-6 " pathEditMode="relative" rAng="0" ptsTypes="AA">
                                      <p:cBhvr>
                                        <p:cTn id="81" dur="5000" fill="hold"/>
                                        <p:tgtEl>
                                          <p:spTgt spid="49"/>
                                        </p:tgtEl>
                                        <p:attrNameLst>
                                          <p:attrName>ppt_x</p:attrName>
                                          <p:attrName>ppt_y</p:attrName>
                                        </p:attrNameLst>
                                      </p:cBhvr>
                                      <p:rCtr x="-972" y="0"/>
                                    </p:animMotion>
                                  </p:childTnLst>
                                </p:cTn>
                              </p:par>
                              <p:par>
                                <p:cTn id="82" presetID="35" presetClass="path" presetSubtype="0" accel="50000" decel="50000" fill="hold" grpId="0" nodeType="withEffect">
                                  <p:stCondLst>
                                    <p:cond delay="1100"/>
                                  </p:stCondLst>
                                  <p:childTnLst>
                                    <p:animMotion origin="layout" path="M 3.61111E-6 -4.89362E-6 L -0.01927 -4.89362E-6 " pathEditMode="relative" rAng="0" ptsTypes="AA">
                                      <p:cBhvr>
                                        <p:cTn id="83" dur="5000" fill="hold"/>
                                        <p:tgtEl>
                                          <p:spTgt spid="43"/>
                                        </p:tgtEl>
                                        <p:attrNameLst>
                                          <p:attrName>ppt_x</p:attrName>
                                          <p:attrName>ppt_y</p:attrName>
                                        </p:attrNameLst>
                                      </p:cBhvr>
                                      <p:rCtr x="-972" y="0"/>
                                    </p:animMotion>
                                  </p:childTnLst>
                                </p:cTn>
                              </p:par>
                              <p:par>
                                <p:cTn id="84" presetID="10" presetClass="entr" presetSubtype="0" fill="hold" grpId="1" nodeType="withEffect">
                                  <p:stCondLst>
                                    <p:cond delay="100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2000"/>
                                        <p:tgtEl>
                                          <p:spTgt spid="19"/>
                                        </p:tgtEl>
                                      </p:cBhvr>
                                    </p:animEffect>
                                  </p:childTnLst>
                                </p:cTn>
                              </p:par>
                              <p:par>
                                <p:cTn id="87" presetID="35" presetClass="path" presetSubtype="0" accel="50000" decel="50000" fill="hold" grpId="0" nodeType="withEffect">
                                  <p:stCondLst>
                                    <p:cond delay="1000"/>
                                  </p:stCondLst>
                                  <p:childTnLst>
                                    <p:animMotion origin="layout" path="M -4.72222E-6 -4.44444E-6 L -0.01388 -4.44444E-6 " pathEditMode="relative" rAng="0" ptsTypes="AA">
                                      <p:cBhvr>
                                        <p:cTn id="88" dur="5000" fill="hold"/>
                                        <p:tgtEl>
                                          <p:spTgt spid="44"/>
                                        </p:tgtEl>
                                        <p:attrNameLst>
                                          <p:attrName>ppt_x</p:attrName>
                                          <p:attrName>ppt_y</p:attrName>
                                        </p:attrNameLst>
                                      </p:cBhvr>
                                      <p:rCtr x="-694" y="0"/>
                                    </p:animMotion>
                                  </p:childTnLst>
                                </p:cTn>
                              </p:par>
                              <p:par>
                                <p:cTn id="89" presetID="35" presetClass="path" presetSubtype="0" accel="50000" decel="50000" fill="hold" grpId="0" nodeType="withEffect">
                                  <p:stCondLst>
                                    <p:cond delay="1000"/>
                                  </p:stCondLst>
                                  <p:childTnLst>
                                    <p:animMotion origin="layout" path="M 2.77778E-7 2.20167E-6 L -0.07552 2.20167E-6 " pathEditMode="relative" rAng="0" ptsTypes="AA">
                                      <p:cBhvr>
                                        <p:cTn id="90" dur="5000" fill="hold"/>
                                        <p:tgtEl>
                                          <p:spTgt spid="46"/>
                                        </p:tgtEl>
                                        <p:attrNameLst>
                                          <p:attrName>ppt_x</p:attrName>
                                          <p:attrName>ppt_y</p:attrName>
                                        </p:attrNameLst>
                                      </p:cBhvr>
                                      <p:rCtr x="-3785" y="0"/>
                                    </p:animMotion>
                                  </p:childTnLst>
                                </p:cTn>
                              </p:par>
                              <p:par>
                                <p:cTn id="91" presetID="10" presetClass="entr" presetSubtype="0" fill="hold" grpId="1" nodeType="withEffect">
                                  <p:stCondLst>
                                    <p:cond delay="140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000"/>
                                        <p:tgtEl>
                                          <p:spTgt spid="46"/>
                                        </p:tgtEl>
                                      </p:cBhvr>
                                    </p:animEffect>
                                  </p:childTnLst>
                                </p:cTn>
                              </p:par>
                              <p:par>
                                <p:cTn id="94" presetID="26" presetClass="emph" presetSubtype="0" fill="hold" grpId="1" nodeType="withEffect">
                                  <p:stCondLst>
                                    <p:cond delay="3700"/>
                                  </p:stCondLst>
                                  <p:childTnLst>
                                    <p:animEffect transition="out" filter="fade">
                                      <p:cBhvr>
                                        <p:cTn id="95" dur="3000" tmFilter="0, 0; .2, .5; .8, .5; 1, 0"/>
                                        <p:tgtEl>
                                          <p:spTgt spid="5"/>
                                        </p:tgtEl>
                                      </p:cBhvr>
                                    </p:animEffect>
                                    <p:animScale>
                                      <p:cBhvr>
                                        <p:cTn id="96" dur="1500" autoRev="1" fill="hold"/>
                                        <p:tgtEl>
                                          <p:spTgt spid="5"/>
                                        </p:tgtEl>
                                      </p:cBhvr>
                                      <p:by x="105000" y="105000"/>
                                    </p:animScale>
                                  </p:childTnLst>
                                </p:cTn>
                              </p:par>
                              <p:par>
                                <p:cTn id="97" presetID="26" presetClass="emph" presetSubtype="0" repeatCount="3000" fill="hold" grpId="0" nodeType="withEffect">
                                  <p:stCondLst>
                                    <p:cond delay="800"/>
                                  </p:stCondLst>
                                  <p:childTnLst>
                                    <p:animEffect transition="out" filter="fade">
                                      <p:cBhvr>
                                        <p:cTn id="98" dur="900" tmFilter="0, 0; .2, .5; .8, .5; 1, 0"/>
                                        <p:tgtEl>
                                          <p:spTgt spid="42"/>
                                        </p:tgtEl>
                                      </p:cBhvr>
                                    </p:animEffect>
                                    <p:animScale>
                                      <p:cBhvr>
                                        <p:cTn id="99" dur="450" autoRev="1" fill="hold"/>
                                        <p:tgtEl>
                                          <p:spTgt spid="42"/>
                                        </p:tgtEl>
                                      </p:cBhvr>
                                      <p:by x="105000" y="105000"/>
                                    </p:animScale>
                                  </p:childTnLst>
                                </p:cTn>
                              </p:par>
                              <p:par>
                                <p:cTn id="100" presetID="26" presetClass="emph" presetSubtype="0" repeatCount="3000" fill="hold" grpId="0" nodeType="withEffect">
                                  <p:stCondLst>
                                    <p:cond delay="4300"/>
                                  </p:stCondLst>
                                  <p:childTnLst>
                                    <p:animEffect transition="out" filter="fade">
                                      <p:cBhvr>
                                        <p:cTn id="101" dur="500" tmFilter="0, 0; .2, .5; .8, .5; 1, 0"/>
                                        <p:tgtEl>
                                          <p:spTgt spid="41"/>
                                        </p:tgtEl>
                                      </p:cBhvr>
                                    </p:animEffect>
                                    <p:animScale>
                                      <p:cBhvr>
                                        <p:cTn id="102" dur="250" autoRev="1" fill="hold"/>
                                        <p:tgtEl>
                                          <p:spTgt spid="41"/>
                                        </p:tgtEl>
                                      </p:cBhvr>
                                      <p:by x="105000" y="105000"/>
                                    </p:animScale>
                                  </p:childTnLst>
                                </p:cTn>
                              </p:par>
                              <p:par>
                                <p:cTn id="103" presetID="26" presetClass="emph" presetSubtype="0" repeatCount="3000" fill="hold" grpId="1" nodeType="withEffect">
                                  <p:stCondLst>
                                    <p:cond delay="1800"/>
                                  </p:stCondLst>
                                  <p:childTnLst>
                                    <p:animEffect transition="out" filter="fade">
                                      <p:cBhvr>
                                        <p:cTn id="104" dur="500" tmFilter="0, 0; .2, .5; .8, .5; 1, 0"/>
                                        <p:tgtEl>
                                          <p:spTgt spid="40"/>
                                        </p:tgtEl>
                                      </p:cBhvr>
                                    </p:animEffect>
                                    <p:animScale>
                                      <p:cBhvr>
                                        <p:cTn id="105" dur="250" autoRev="1" fill="hold"/>
                                        <p:tgtEl>
                                          <p:spTgt spid="40"/>
                                        </p:tgtEl>
                                      </p:cBhvr>
                                      <p:by x="105000" y="105000"/>
                                    </p:animScale>
                                  </p:childTnLst>
                                </p:cTn>
                              </p:par>
                              <p:par>
                                <p:cTn id="106" presetID="32" presetClass="emph" presetSubtype="0" repeatCount="2000" fill="hold" grpId="0" nodeType="withEffect">
                                  <p:stCondLst>
                                    <p:cond delay="3200"/>
                                  </p:stCondLst>
                                  <p:childTnLst>
                                    <p:animRot by="120000">
                                      <p:cBhvr>
                                        <p:cTn id="107" dur="100" fill="hold">
                                          <p:stCondLst>
                                            <p:cond delay="0"/>
                                          </p:stCondLst>
                                        </p:cTn>
                                        <p:tgtEl>
                                          <p:spTgt spid="45"/>
                                        </p:tgtEl>
                                        <p:attrNameLst>
                                          <p:attrName>r</p:attrName>
                                        </p:attrNameLst>
                                      </p:cBhvr>
                                    </p:animRot>
                                    <p:animRot by="-240000">
                                      <p:cBhvr>
                                        <p:cTn id="108" dur="200" fill="hold">
                                          <p:stCondLst>
                                            <p:cond delay="200"/>
                                          </p:stCondLst>
                                        </p:cTn>
                                        <p:tgtEl>
                                          <p:spTgt spid="45"/>
                                        </p:tgtEl>
                                        <p:attrNameLst>
                                          <p:attrName>r</p:attrName>
                                        </p:attrNameLst>
                                      </p:cBhvr>
                                    </p:animRot>
                                    <p:animRot by="240000">
                                      <p:cBhvr>
                                        <p:cTn id="109" dur="200" fill="hold">
                                          <p:stCondLst>
                                            <p:cond delay="400"/>
                                          </p:stCondLst>
                                        </p:cTn>
                                        <p:tgtEl>
                                          <p:spTgt spid="45"/>
                                        </p:tgtEl>
                                        <p:attrNameLst>
                                          <p:attrName>r</p:attrName>
                                        </p:attrNameLst>
                                      </p:cBhvr>
                                    </p:animRot>
                                    <p:animRot by="-240000">
                                      <p:cBhvr>
                                        <p:cTn id="110" dur="200" fill="hold">
                                          <p:stCondLst>
                                            <p:cond delay="600"/>
                                          </p:stCondLst>
                                        </p:cTn>
                                        <p:tgtEl>
                                          <p:spTgt spid="45"/>
                                        </p:tgtEl>
                                        <p:attrNameLst>
                                          <p:attrName>r</p:attrName>
                                        </p:attrNameLst>
                                      </p:cBhvr>
                                    </p:animRot>
                                    <p:animRot by="120000">
                                      <p:cBhvr>
                                        <p:cTn id="111" dur="200" fill="hold">
                                          <p:stCondLst>
                                            <p:cond delay="800"/>
                                          </p:stCondLst>
                                        </p:cTn>
                                        <p:tgtEl>
                                          <p:spTgt spid="45"/>
                                        </p:tgtEl>
                                        <p:attrNameLst>
                                          <p:attrName>r</p:attrName>
                                        </p:attrNameLst>
                                      </p:cBhvr>
                                    </p:animRot>
                                  </p:childTnLst>
                                </p:cTn>
                              </p:par>
                              <p:par>
                                <p:cTn id="112" presetID="26" presetClass="emph" presetSubtype="0" repeatCount="4000" fill="hold" grpId="1" nodeType="withEffect">
                                  <p:stCondLst>
                                    <p:cond delay="1000"/>
                                  </p:stCondLst>
                                  <p:childTnLst>
                                    <p:animEffect transition="out" filter="fade">
                                      <p:cBhvr>
                                        <p:cTn id="113" dur="1900" tmFilter="0, 0; .2, .5; .8, .5; 1, 0"/>
                                        <p:tgtEl>
                                          <p:spTgt spid="34"/>
                                        </p:tgtEl>
                                      </p:cBhvr>
                                    </p:animEffect>
                                    <p:animScale>
                                      <p:cBhvr>
                                        <p:cTn id="114" dur="950" autoRev="1" fill="hold"/>
                                        <p:tgtEl>
                                          <p:spTgt spid="34"/>
                                        </p:tgtEl>
                                      </p:cBhvr>
                                      <p:by x="105000" y="105000"/>
                                    </p:animScale>
                                  </p:childTnLst>
                                </p:cTn>
                              </p:par>
                              <p:par>
                                <p:cTn id="115" presetID="32" presetClass="emph" presetSubtype="0" repeatCount="5000" fill="hold" grpId="0" nodeType="withEffect">
                                  <p:stCondLst>
                                    <p:cond delay="1700"/>
                                  </p:stCondLst>
                                  <p:childTnLst>
                                    <p:animRot by="120000">
                                      <p:cBhvr>
                                        <p:cTn id="116" dur="100" fill="hold">
                                          <p:stCondLst>
                                            <p:cond delay="0"/>
                                          </p:stCondLst>
                                        </p:cTn>
                                        <p:tgtEl>
                                          <p:spTgt spid="34"/>
                                        </p:tgtEl>
                                        <p:attrNameLst>
                                          <p:attrName>r</p:attrName>
                                        </p:attrNameLst>
                                      </p:cBhvr>
                                    </p:animRot>
                                    <p:animRot by="-240000">
                                      <p:cBhvr>
                                        <p:cTn id="117" dur="200" fill="hold">
                                          <p:stCondLst>
                                            <p:cond delay="200"/>
                                          </p:stCondLst>
                                        </p:cTn>
                                        <p:tgtEl>
                                          <p:spTgt spid="34"/>
                                        </p:tgtEl>
                                        <p:attrNameLst>
                                          <p:attrName>r</p:attrName>
                                        </p:attrNameLst>
                                      </p:cBhvr>
                                    </p:animRot>
                                    <p:animRot by="240000">
                                      <p:cBhvr>
                                        <p:cTn id="118" dur="200" fill="hold">
                                          <p:stCondLst>
                                            <p:cond delay="400"/>
                                          </p:stCondLst>
                                        </p:cTn>
                                        <p:tgtEl>
                                          <p:spTgt spid="34"/>
                                        </p:tgtEl>
                                        <p:attrNameLst>
                                          <p:attrName>r</p:attrName>
                                        </p:attrNameLst>
                                      </p:cBhvr>
                                    </p:animRot>
                                    <p:animRot by="-240000">
                                      <p:cBhvr>
                                        <p:cTn id="119" dur="200" fill="hold">
                                          <p:stCondLst>
                                            <p:cond delay="600"/>
                                          </p:stCondLst>
                                        </p:cTn>
                                        <p:tgtEl>
                                          <p:spTgt spid="34"/>
                                        </p:tgtEl>
                                        <p:attrNameLst>
                                          <p:attrName>r</p:attrName>
                                        </p:attrNameLst>
                                      </p:cBhvr>
                                    </p:animRot>
                                    <p:animRot by="120000">
                                      <p:cBhvr>
                                        <p:cTn id="120" dur="200" fill="hold">
                                          <p:stCondLst>
                                            <p:cond delay="800"/>
                                          </p:stCondLst>
                                        </p:cTn>
                                        <p:tgtEl>
                                          <p:spTgt spid="34"/>
                                        </p:tgtEl>
                                        <p:attrNameLst>
                                          <p:attrName>r</p:attrName>
                                        </p:attrNameLst>
                                      </p:cBhvr>
                                    </p:animRot>
                                  </p:childTnLst>
                                </p:cTn>
                              </p:par>
                              <p:par>
                                <p:cTn id="121" presetID="32" presetClass="emph" presetSubtype="0" repeatCount="3000" fill="hold" grpId="0" nodeType="withEffect">
                                  <p:stCondLst>
                                    <p:cond delay="2800"/>
                                  </p:stCondLst>
                                  <p:childTnLst>
                                    <p:animRot by="120000">
                                      <p:cBhvr>
                                        <p:cTn id="122" dur="100" fill="hold">
                                          <p:stCondLst>
                                            <p:cond delay="0"/>
                                          </p:stCondLst>
                                        </p:cTn>
                                        <p:tgtEl>
                                          <p:spTgt spid="40"/>
                                        </p:tgtEl>
                                        <p:attrNameLst>
                                          <p:attrName>r</p:attrName>
                                        </p:attrNameLst>
                                      </p:cBhvr>
                                    </p:animRot>
                                    <p:animRot by="-240000">
                                      <p:cBhvr>
                                        <p:cTn id="123" dur="200" fill="hold">
                                          <p:stCondLst>
                                            <p:cond delay="200"/>
                                          </p:stCondLst>
                                        </p:cTn>
                                        <p:tgtEl>
                                          <p:spTgt spid="40"/>
                                        </p:tgtEl>
                                        <p:attrNameLst>
                                          <p:attrName>r</p:attrName>
                                        </p:attrNameLst>
                                      </p:cBhvr>
                                    </p:animRot>
                                    <p:animRot by="240000">
                                      <p:cBhvr>
                                        <p:cTn id="124" dur="200" fill="hold">
                                          <p:stCondLst>
                                            <p:cond delay="400"/>
                                          </p:stCondLst>
                                        </p:cTn>
                                        <p:tgtEl>
                                          <p:spTgt spid="40"/>
                                        </p:tgtEl>
                                        <p:attrNameLst>
                                          <p:attrName>r</p:attrName>
                                        </p:attrNameLst>
                                      </p:cBhvr>
                                    </p:animRot>
                                    <p:animRot by="-240000">
                                      <p:cBhvr>
                                        <p:cTn id="125" dur="200" fill="hold">
                                          <p:stCondLst>
                                            <p:cond delay="600"/>
                                          </p:stCondLst>
                                        </p:cTn>
                                        <p:tgtEl>
                                          <p:spTgt spid="40"/>
                                        </p:tgtEl>
                                        <p:attrNameLst>
                                          <p:attrName>r</p:attrName>
                                        </p:attrNameLst>
                                      </p:cBhvr>
                                    </p:animRot>
                                    <p:animRot by="120000">
                                      <p:cBhvr>
                                        <p:cTn id="126" dur="200" fill="hold">
                                          <p:stCondLst>
                                            <p:cond delay="800"/>
                                          </p:stCondLst>
                                        </p:cTn>
                                        <p:tgtEl>
                                          <p:spTgt spid="40"/>
                                        </p:tgtEl>
                                        <p:attrNameLst>
                                          <p:attrName>r</p:attrName>
                                        </p:attrNameLst>
                                      </p:cBhvr>
                                    </p:animRot>
                                  </p:childTnLst>
                                </p:cTn>
                              </p:par>
                              <p:par>
                                <p:cTn id="127" presetID="32" presetClass="emph" presetSubtype="0" repeatCount="3000" fill="hold" grpId="0" nodeType="withEffect">
                                  <p:stCondLst>
                                    <p:cond delay="4900"/>
                                  </p:stCondLst>
                                  <p:childTnLst>
                                    <p:animRot by="120000">
                                      <p:cBhvr>
                                        <p:cTn id="128" dur="100" fill="hold">
                                          <p:stCondLst>
                                            <p:cond delay="0"/>
                                          </p:stCondLst>
                                        </p:cTn>
                                        <p:tgtEl>
                                          <p:spTgt spid="5"/>
                                        </p:tgtEl>
                                        <p:attrNameLst>
                                          <p:attrName>r</p:attrName>
                                        </p:attrNameLst>
                                      </p:cBhvr>
                                    </p:animRot>
                                    <p:animRot by="-240000">
                                      <p:cBhvr>
                                        <p:cTn id="129" dur="200" fill="hold">
                                          <p:stCondLst>
                                            <p:cond delay="200"/>
                                          </p:stCondLst>
                                        </p:cTn>
                                        <p:tgtEl>
                                          <p:spTgt spid="5"/>
                                        </p:tgtEl>
                                        <p:attrNameLst>
                                          <p:attrName>r</p:attrName>
                                        </p:attrNameLst>
                                      </p:cBhvr>
                                    </p:animRot>
                                    <p:animRot by="240000">
                                      <p:cBhvr>
                                        <p:cTn id="130" dur="200" fill="hold">
                                          <p:stCondLst>
                                            <p:cond delay="400"/>
                                          </p:stCondLst>
                                        </p:cTn>
                                        <p:tgtEl>
                                          <p:spTgt spid="5"/>
                                        </p:tgtEl>
                                        <p:attrNameLst>
                                          <p:attrName>r</p:attrName>
                                        </p:attrNameLst>
                                      </p:cBhvr>
                                    </p:animRot>
                                    <p:animRot by="-240000">
                                      <p:cBhvr>
                                        <p:cTn id="131" dur="200" fill="hold">
                                          <p:stCondLst>
                                            <p:cond delay="600"/>
                                          </p:stCondLst>
                                        </p:cTn>
                                        <p:tgtEl>
                                          <p:spTgt spid="5"/>
                                        </p:tgtEl>
                                        <p:attrNameLst>
                                          <p:attrName>r</p:attrName>
                                        </p:attrNameLst>
                                      </p:cBhvr>
                                    </p:animRot>
                                    <p:animRot by="120000">
                                      <p:cBhvr>
                                        <p:cTn id="132" dur="200" fill="hold">
                                          <p:stCondLst>
                                            <p:cond delay="800"/>
                                          </p:stCondLst>
                                        </p:cTn>
                                        <p:tgtEl>
                                          <p:spTgt spid="5"/>
                                        </p:tgtEl>
                                        <p:attrNameLst>
                                          <p:attrName>r</p:attrName>
                                        </p:attrNameLst>
                                      </p:cBhvr>
                                    </p:animRot>
                                  </p:childTnLst>
                                </p:cTn>
                              </p:par>
                              <p:par>
                                <p:cTn id="133" presetID="42" presetClass="path" presetSubtype="0" accel="50000" decel="50000" fill="hold" grpId="0" nodeType="withEffect">
                                  <p:stCondLst>
                                    <p:cond delay="800"/>
                                  </p:stCondLst>
                                  <p:childTnLst>
                                    <p:animMotion origin="layout" path="M 2.77778E-6 2.10916E-6 L -0.27934 0.37766 " pathEditMode="relative" rAng="0" ptsTypes="AA">
                                      <p:cBhvr>
                                        <p:cTn id="134" dur="2000" fill="hold"/>
                                        <p:tgtEl>
                                          <p:spTgt spid="17"/>
                                        </p:tgtEl>
                                        <p:attrNameLst>
                                          <p:attrName>ppt_x</p:attrName>
                                          <p:attrName>ppt_y</p:attrName>
                                        </p:attrNameLst>
                                      </p:cBhvr>
                                      <p:rCtr x="-13976" y="18871"/>
                                    </p:animMotion>
                                  </p:childTnLst>
                                </p:cTn>
                              </p:par>
                              <p:par>
                                <p:cTn id="135" presetID="42" presetClass="path" presetSubtype="0" accel="50000" decel="50000" fill="hold" grpId="0" nodeType="withEffect">
                                  <p:stCondLst>
                                    <p:cond delay="800"/>
                                  </p:stCondLst>
                                  <p:childTnLst>
                                    <p:animMotion origin="layout" path="M -1.94444E-6 4.11656E-6 L -0.40521 0.22109 " pathEditMode="relative" rAng="0" ptsTypes="AA">
                                      <p:cBhvr>
                                        <p:cTn id="136" dur="2000" fill="hold"/>
                                        <p:tgtEl>
                                          <p:spTgt spid="9"/>
                                        </p:tgtEl>
                                        <p:attrNameLst>
                                          <p:attrName>ppt_x</p:attrName>
                                          <p:attrName>ppt_y</p:attrName>
                                        </p:attrNameLst>
                                      </p:cBhvr>
                                      <p:rCtr x="-20260" y="11055"/>
                                    </p:animMotion>
                                  </p:childTnLst>
                                </p:cTn>
                              </p:par>
                              <p:par>
                                <p:cTn id="137" presetID="42" presetClass="path" presetSubtype="0" accel="50000" decel="50000" fill="hold" grpId="0" nodeType="withEffect">
                                  <p:stCondLst>
                                    <p:cond delay="800"/>
                                  </p:stCondLst>
                                  <p:childTnLst>
                                    <p:animMotion origin="layout" path="M -1.11111E-6 -2.85846E-6 L -0.54427 0.41698 " pathEditMode="relative" rAng="0" ptsTypes="AA">
                                      <p:cBhvr>
                                        <p:cTn id="138" dur="2000" fill="hold"/>
                                        <p:tgtEl>
                                          <p:spTgt spid="15"/>
                                        </p:tgtEl>
                                        <p:attrNameLst>
                                          <p:attrName>ppt_x</p:attrName>
                                          <p:attrName>ppt_y</p:attrName>
                                        </p:attrNameLst>
                                      </p:cBhvr>
                                      <p:rCtr x="-27222" y="20837"/>
                                    </p:animMotion>
                                  </p:childTnLst>
                                </p:cTn>
                              </p:par>
                              <p:par>
                                <p:cTn id="139" presetID="42" presetClass="path" presetSubtype="0" accel="50000" decel="50000" fill="hold" grpId="0" nodeType="withEffect">
                                  <p:stCondLst>
                                    <p:cond delay="800"/>
                                  </p:stCondLst>
                                  <p:childTnLst>
                                    <p:animMotion origin="layout" path="M 2.77778E-7 -0.00046 L -0.48715 -0.10116 " pathEditMode="relative" rAng="0" ptsTypes="AA">
                                      <p:cBhvr>
                                        <p:cTn id="140" dur="2000" fill="hold"/>
                                        <p:tgtEl>
                                          <p:spTgt spid="8"/>
                                        </p:tgtEl>
                                        <p:attrNameLst>
                                          <p:attrName>ppt_x</p:attrName>
                                          <p:attrName>ppt_y</p:attrName>
                                        </p:attrNameLst>
                                      </p:cBhvr>
                                      <p:rCtr x="-24358" y="-5046"/>
                                    </p:animMotion>
                                  </p:childTnLst>
                                </p:cTn>
                              </p:par>
                              <p:par>
                                <p:cTn id="141" presetID="42" presetClass="path" presetSubtype="0" accel="50000" decel="50000" fill="hold" grpId="0" nodeType="withEffect">
                                  <p:stCondLst>
                                    <p:cond delay="800"/>
                                  </p:stCondLst>
                                  <p:childTnLst>
                                    <p:animMotion origin="layout" path="M -3.33333E-6 -6.01295E-7 L -0.64774 0.16374 " pathEditMode="relative" rAng="0" ptsTypes="AA">
                                      <p:cBhvr>
                                        <p:cTn id="142" dur="2000" fill="hold"/>
                                        <p:tgtEl>
                                          <p:spTgt spid="14"/>
                                        </p:tgtEl>
                                        <p:attrNameLst>
                                          <p:attrName>ppt_x</p:attrName>
                                          <p:attrName>ppt_y</p:attrName>
                                        </p:attrNameLst>
                                      </p:cBhvr>
                                      <p:rCtr x="-32396" y="8187"/>
                                    </p:animMotion>
                                  </p:childTnLst>
                                </p:cTn>
                              </p:par>
                              <p:par>
                                <p:cTn id="143" presetID="42" presetClass="path" presetSubtype="0" accel="50000" decel="50000" fill="hold" grpId="0" nodeType="withEffect">
                                  <p:stCondLst>
                                    <p:cond delay="800"/>
                                  </p:stCondLst>
                                  <p:childTnLst>
                                    <p:animMotion origin="layout" path="M 2.5E-6 -4.10731E-6 L -0.56077 -0.35522 " pathEditMode="relative" rAng="0" ptsTypes="AA">
                                      <p:cBhvr>
                                        <p:cTn id="144" dur="2000" fill="hold"/>
                                        <p:tgtEl>
                                          <p:spTgt spid="12"/>
                                        </p:tgtEl>
                                        <p:attrNameLst>
                                          <p:attrName>ppt_x</p:attrName>
                                          <p:attrName>ppt_y</p:attrName>
                                        </p:attrNameLst>
                                      </p:cBhvr>
                                      <p:rCtr x="-28038" y="-17761"/>
                                    </p:animMotion>
                                  </p:childTnLst>
                                </p:cTn>
                              </p:par>
                              <p:par>
                                <p:cTn id="145" presetID="1" presetClass="entr" presetSubtype="0" fill="hold" grpId="1" nodeType="withEffect">
                                  <p:stCondLst>
                                    <p:cond delay="2400"/>
                                  </p:stCondLst>
                                  <p:childTnLst>
                                    <p:set>
                                      <p:cBhvr>
                                        <p:cTn id="146" dur="1" fill="hold">
                                          <p:stCondLst>
                                            <p:cond delay="0"/>
                                          </p:stCondLst>
                                        </p:cTn>
                                        <p:tgtEl>
                                          <p:spTgt spid="3"/>
                                        </p:tgtEl>
                                        <p:attrNameLst>
                                          <p:attrName>style.visibility</p:attrName>
                                        </p:attrNameLst>
                                      </p:cBhvr>
                                      <p:to>
                                        <p:strVal val="visible"/>
                                      </p:to>
                                    </p:set>
                                  </p:childTnLst>
                                </p:cTn>
                              </p:par>
                              <p:par>
                                <p:cTn id="147" presetID="1" presetClass="emph" presetSubtype="2" fill="hold" nodeType="withEffect">
                                  <p:stCondLst>
                                    <p:cond delay="3300"/>
                                  </p:stCondLst>
                                  <p:childTnLst>
                                    <p:animClr clrSpc="rgb" dir="cw">
                                      <p:cBhvr>
                                        <p:cTn id="148" dur="2000" fill="hold"/>
                                        <p:tgtEl>
                                          <p:spTgt spid="3"/>
                                        </p:tgtEl>
                                        <p:attrNameLst>
                                          <p:attrName>fillcolor</p:attrName>
                                        </p:attrNameLst>
                                      </p:cBhvr>
                                      <p:to>
                                        <a:srgbClr val="938953"/>
                                      </p:to>
                                    </p:animClr>
                                    <p:set>
                                      <p:cBhvr>
                                        <p:cTn id="149" dur="2000" fill="hold"/>
                                        <p:tgtEl>
                                          <p:spTgt spid="3"/>
                                        </p:tgtEl>
                                        <p:attrNameLst>
                                          <p:attrName>fill.type</p:attrName>
                                        </p:attrNameLst>
                                      </p:cBhvr>
                                      <p:to>
                                        <p:strVal val="solid"/>
                                      </p:to>
                                    </p:set>
                                    <p:set>
                                      <p:cBhvr>
                                        <p:cTn id="150" dur="2000" fill="hold"/>
                                        <p:tgtEl>
                                          <p:spTgt spid="3"/>
                                        </p:tgtEl>
                                        <p:attrNameLst>
                                          <p:attrName>fill.on</p:attrName>
                                        </p:attrNameLst>
                                      </p:cBhvr>
                                      <p:to>
                                        <p:strVal val="true"/>
                                      </p:to>
                                    </p:set>
                                  </p:childTnLst>
                                </p:cTn>
                              </p:par>
                              <p:par>
                                <p:cTn id="151" presetID="8" presetClass="emph" presetSubtype="0" fill="hold" grpId="0" nodeType="withEffect">
                                  <p:stCondLst>
                                    <p:cond delay="2500"/>
                                  </p:stCondLst>
                                  <p:childTnLst>
                                    <p:animRot by="21600000">
                                      <p:cBhvr>
                                        <p:cTn id="152" dur="3000" fill="hold"/>
                                        <p:tgtEl>
                                          <p:spTgt spid="3"/>
                                        </p:tgtEl>
                                        <p:attrNameLst>
                                          <p:attrName>r</p:attrName>
                                        </p:attrNameLst>
                                      </p:cBhvr>
                                    </p:animRot>
                                  </p:childTnLst>
                                </p:cTn>
                              </p:par>
                              <p:par>
                                <p:cTn id="153" presetID="1" presetClass="entr" presetSubtype="0" fill="hold" grpId="0" nodeType="withEffect">
                                  <p:stCondLst>
                                    <p:cond delay="2500"/>
                                  </p:stCondLst>
                                  <p:childTnLst>
                                    <p:set>
                                      <p:cBhvr>
                                        <p:cTn id="154" dur="1" fill="hold">
                                          <p:stCondLst>
                                            <p:cond delay="0"/>
                                          </p:stCondLst>
                                        </p:cTn>
                                        <p:tgtEl>
                                          <p:spTgt spid="4"/>
                                        </p:tgtEl>
                                        <p:attrNameLst>
                                          <p:attrName>style.visibility</p:attrName>
                                        </p:attrNameLst>
                                      </p:cBhvr>
                                      <p:to>
                                        <p:strVal val="visible"/>
                                      </p:to>
                                    </p:set>
                                  </p:childTnLst>
                                </p:cTn>
                              </p:par>
                              <p:par>
                                <p:cTn id="155" presetID="1" presetClass="entr" presetSubtype="0" fill="hold" grpId="0" nodeType="withEffect">
                                  <p:stCondLst>
                                    <p:cond delay="3100"/>
                                  </p:stCondLst>
                                  <p:childTnLst>
                                    <p:set>
                                      <p:cBhvr>
                                        <p:cTn id="156" dur="1" fill="hold">
                                          <p:stCondLst>
                                            <p:cond delay="0"/>
                                          </p:stCondLst>
                                        </p:cTn>
                                        <p:tgtEl>
                                          <p:spTgt spid="27"/>
                                        </p:tgtEl>
                                        <p:attrNameLst>
                                          <p:attrName>style.visibility</p:attrName>
                                        </p:attrNameLst>
                                      </p:cBhvr>
                                      <p:to>
                                        <p:strVal val="visible"/>
                                      </p:to>
                                    </p:set>
                                  </p:childTnLst>
                                </p:cTn>
                              </p:par>
                              <p:par>
                                <p:cTn id="157" presetID="1" presetClass="entr" presetSubtype="0" fill="hold" grpId="0" nodeType="withEffect">
                                  <p:stCondLst>
                                    <p:cond delay="3400"/>
                                  </p:stCondLst>
                                  <p:childTnLst>
                                    <p:set>
                                      <p:cBhvr>
                                        <p:cTn id="158" dur="1" fill="hold">
                                          <p:stCondLst>
                                            <p:cond delay="0"/>
                                          </p:stCondLst>
                                        </p:cTn>
                                        <p:tgtEl>
                                          <p:spTgt spid="28"/>
                                        </p:tgtEl>
                                        <p:attrNameLst>
                                          <p:attrName>style.visibility</p:attrName>
                                        </p:attrNameLst>
                                      </p:cBhvr>
                                      <p:to>
                                        <p:strVal val="visible"/>
                                      </p:to>
                                    </p:set>
                                  </p:childTnLst>
                                </p:cTn>
                              </p:par>
                              <p:par>
                                <p:cTn id="159" presetID="1" presetClass="entr" presetSubtype="0" fill="hold" grpId="0" nodeType="withEffect">
                                  <p:stCondLst>
                                    <p:cond delay="3700"/>
                                  </p:stCondLst>
                                  <p:childTnLst>
                                    <p:set>
                                      <p:cBhvr>
                                        <p:cTn id="160" dur="1" fill="hold">
                                          <p:stCondLst>
                                            <p:cond delay="0"/>
                                          </p:stCondLst>
                                        </p:cTn>
                                        <p:tgtEl>
                                          <p:spTgt spid="33"/>
                                        </p:tgtEl>
                                        <p:attrNameLst>
                                          <p:attrName>style.visibility</p:attrName>
                                        </p:attrNameLst>
                                      </p:cBhvr>
                                      <p:to>
                                        <p:strVal val="visible"/>
                                      </p:to>
                                    </p:set>
                                  </p:childTnLst>
                                </p:cTn>
                              </p:par>
                              <p:par>
                                <p:cTn id="161" presetID="10" presetClass="exit" presetSubtype="0" fill="hold" grpId="1" nodeType="withEffect">
                                  <p:stCondLst>
                                    <p:cond delay="3900"/>
                                  </p:stCondLst>
                                  <p:childTnLst>
                                    <p:animEffect transition="out" filter="fade">
                                      <p:cBhvr>
                                        <p:cTn id="162" dur="500"/>
                                        <p:tgtEl>
                                          <p:spTgt spid="33"/>
                                        </p:tgtEl>
                                      </p:cBhvr>
                                    </p:animEffect>
                                    <p:set>
                                      <p:cBhvr>
                                        <p:cTn id="163" dur="1" fill="hold">
                                          <p:stCondLst>
                                            <p:cond delay="499"/>
                                          </p:stCondLst>
                                        </p:cTn>
                                        <p:tgtEl>
                                          <p:spTgt spid="33"/>
                                        </p:tgtEl>
                                        <p:attrNameLst>
                                          <p:attrName>style.visibility</p:attrName>
                                        </p:attrNameLst>
                                      </p:cBhvr>
                                      <p:to>
                                        <p:strVal val="hidden"/>
                                      </p:to>
                                    </p:set>
                                  </p:childTnLst>
                                </p:cTn>
                              </p:par>
                              <p:par>
                                <p:cTn id="164" presetID="10" presetClass="exit" presetSubtype="0" fill="hold" grpId="1" nodeType="withEffect">
                                  <p:stCondLst>
                                    <p:cond delay="4300"/>
                                  </p:stCondLst>
                                  <p:childTnLst>
                                    <p:animEffect transition="out" filter="fade">
                                      <p:cBhvr>
                                        <p:cTn id="165" dur="500"/>
                                        <p:tgtEl>
                                          <p:spTgt spid="28"/>
                                        </p:tgtEl>
                                      </p:cBhvr>
                                    </p:animEffect>
                                    <p:set>
                                      <p:cBhvr>
                                        <p:cTn id="166" dur="1" fill="hold">
                                          <p:stCondLst>
                                            <p:cond delay="499"/>
                                          </p:stCondLst>
                                        </p:cTn>
                                        <p:tgtEl>
                                          <p:spTgt spid="28"/>
                                        </p:tgtEl>
                                        <p:attrNameLst>
                                          <p:attrName>style.visibility</p:attrName>
                                        </p:attrNameLst>
                                      </p:cBhvr>
                                      <p:to>
                                        <p:strVal val="hidden"/>
                                      </p:to>
                                    </p:set>
                                  </p:childTnLst>
                                </p:cTn>
                              </p:par>
                              <p:par>
                                <p:cTn id="167" presetID="10" presetClass="exit" presetSubtype="0" fill="hold" grpId="1" nodeType="withEffect">
                                  <p:stCondLst>
                                    <p:cond delay="4500"/>
                                  </p:stCondLst>
                                  <p:childTnLst>
                                    <p:animEffect transition="out" filter="fade">
                                      <p:cBhvr>
                                        <p:cTn id="168" dur="500"/>
                                        <p:tgtEl>
                                          <p:spTgt spid="27"/>
                                        </p:tgtEl>
                                      </p:cBhvr>
                                    </p:animEffect>
                                    <p:set>
                                      <p:cBhvr>
                                        <p:cTn id="169" dur="1" fill="hold">
                                          <p:stCondLst>
                                            <p:cond delay="499"/>
                                          </p:stCondLst>
                                        </p:cTn>
                                        <p:tgtEl>
                                          <p:spTgt spid="27"/>
                                        </p:tgtEl>
                                        <p:attrNameLst>
                                          <p:attrName>style.visibility</p:attrName>
                                        </p:attrNameLst>
                                      </p:cBhvr>
                                      <p:to>
                                        <p:strVal val="hidden"/>
                                      </p:to>
                                    </p:set>
                                  </p:childTnLst>
                                </p:cTn>
                              </p:par>
                              <p:par>
                                <p:cTn id="170" presetID="10" presetClass="exit" presetSubtype="0" fill="hold" grpId="1" nodeType="withEffect">
                                  <p:stCondLst>
                                    <p:cond delay="4700"/>
                                  </p:stCondLst>
                                  <p:childTnLst>
                                    <p:animEffect transition="out" filter="fade">
                                      <p:cBhvr>
                                        <p:cTn id="171" dur="500"/>
                                        <p:tgtEl>
                                          <p:spTgt spid="4"/>
                                        </p:tgtEl>
                                      </p:cBhvr>
                                    </p:animEffect>
                                    <p:set>
                                      <p:cBhvr>
                                        <p:cTn id="172" dur="1" fill="hold">
                                          <p:stCondLst>
                                            <p:cond delay="499"/>
                                          </p:stCondLst>
                                        </p:cTn>
                                        <p:tgtEl>
                                          <p:spTgt spid="4"/>
                                        </p:tgtEl>
                                        <p:attrNameLst>
                                          <p:attrName>style.visibility</p:attrName>
                                        </p:attrNameLst>
                                      </p:cBhvr>
                                      <p:to>
                                        <p:strVal val="hidden"/>
                                      </p:to>
                                    </p:set>
                                  </p:childTnLst>
                                </p:cTn>
                              </p:par>
                              <p:par>
                                <p:cTn id="173" presetID="1" presetClass="entr" presetSubtype="0" fill="hold" grpId="0" nodeType="withEffect">
                                  <p:stCondLst>
                                    <p:cond delay="3200"/>
                                  </p:stCondLst>
                                  <p:childTnLst>
                                    <p:set>
                                      <p:cBhvr>
                                        <p:cTn id="174" dur="1" fill="hold">
                                          <p:stCondLst>
                                            <p:cond delay="0"/>
                                          </p:stCondLst>
                                        </p:cTn>
                                        <p:tgtEl>
                                          <p:spTgt spid="38"/>
                                        </p:tgtEl>
                                        <p:attrNameLst>
                                          <p:attrName>style.visibility</p:attrName>
                                        </p:attrNameLst>
                                      </p:cBhvr>
                                      <p:to>
                                        <p:strVal val="visible"/>
                                      </p:to>
                                    </p:set>
                                  </p:childTnLst>
                                </p:cTn>
                              </p:par>
                              <p:par>
                                <p:cTn id="175" presetID="1" presetClass="entr" presetSubtype="0" fill="hold" grpId="0" nodeType="withEffect">
                                  <p:stCondLst>
                                    <p:cond delay="3300"/>
                                  </p:stCondLst>
                                  <p:childTnLst>
                                    <p:set>
                                      <p:cBhvr>
                                        <p:cTn id="176" dur="1" fill="hold">
                                          <p:stCondLst>
                                            <p:cond delay="0"/>
                                          </p:stCondLst>
                                        </p:cTn>
                                        <p:tgtEl>
                                          <p:spTgt spid="37"/>
                                        </p:tgtEl>
                                        <p:attrNameLst>
                                          <p:attrName>style.visibility</p:attrName>
                                        </p:attrNameLst>
                                      </p:cBhvr>
                                      <p:to>
                                        <p:strVal val="visible"/>
                                      </p:to>
                                    </p:set>
                                  </p:childTnLst>
                                </p:cTn>
                              </p:par>
                              <p:par>
                                <p:cTn id="177" presetID="1" presetClass="entr" presetSubtype="0" fill="hold" grpId="0" nodeType="withEffect">
                                  <p:stCondLst>
                                    <p:cond delay="3400"/>
                                  </p:stCondLst>
                                  <p:childTnLst>
                                    <p:set>
                                      <p:cBhvr>
                                        <p:cTn id="178" dur="1" fill="hold">
                                          <p:stCondLst>
                                            <p:cond delay="0"/>
                                          </p:stCondLst>
                                        </p:cTn>
                                        <p:tgtEl>
                                          <p:spTgt spid="2"/>
                                        </p:tgtEl>
                                        <p:attrNameLst>
                                          <p:attrName>style.visibility</p:attrName>
                                        </p:attrNameLst>
                                      </p:cBhvr>
                                      <p:to>
                                        <p:strVal val="visible"/>
                                      </p:to>
                                    </p:set>
                                  </p:childTnLst>
                                </p:cTn>
                              </p:par>
                              <p:par>
                                <p:cTn id="179" presetID="1" presetClass="entr" presetSubtype="0" fill="hold" grpId="0" nodeType="withEffect">
                                  <p:stCondLst>
                                    <p:cond delay="3500"/>
                                  </p:stCondLst>
                                  <p:childTnLst>
                                    <p:set>
                                      <p:cBhvr>
                                        <p:cTn id="180" dur="1" fill="hold">
                                          <p:stCondLst>
                                            <p:cond delay="0"/>
                                          </p:stCondLst>
                                        </p:cTn>
                                        <p:tgtEl>
                                          <p:spTgt spid="26"/>
                                        </p:tgtEl>
                                        <p:attrNameLst>
                                          <p:attrName>style.visibility</p:attrName>
                                        </p:attrNameLst>
                                      </p:cBhvr>
                                      <p:to>
                                        <p:strVal val="visible"/>
                                      </p:to>
                                    </p:set>
                                  </p:childTnLst>
                                </p:cTn>
                              </p:par>
                              <p:par>
                                <p:cTn id="181" presetID="1" presetClass="entr" presetSubtype="0" fill="hold" grpId="0" nodeType="withEffect">
                                  <p:stCondLst>
                                    <p:cond delay="3600"/>
                                  </p:stCondLst>
                                  <p:childTnLst>
                                    <p:set>
                                      <p:cBhvr>
                                        <p:cTn id="182" dur="1" fill="hold">
                                          <p:stCondLst>
                                            <p:cond delay="0"/>
                                          </p:stCondLst>
                                        </p:cTn>
                                        <p:tgtEl>
                                          <p:spTgt spid="29"/>
                                        </p:tgtEl>
                                        <p:attrNameLst>
                                          <p:attrName>style.visibility</p:attrName>
                                        </p:attrNameLst>
                                      </p:cBhvr>
                                      <p:to>
                                        <p:strVal val="visible"/>
                                      </p:to>
                                    </p:set>
                                  </p:childTnLst>
                                </p:cTn>
                              </p:par>
                              <p:par>
                                <p:cTn id="183" presetID="1" presetClass="entr" presetSubtype="0" fill="hold" grpId="0" nodeType="withEffect">
                                  <p:stCondLst>
                                    <p:cond delay="3700"/>
                                  </p:stCondLst>
                                  <p:childTnLst>
                                    <p:set>
                                      <p:cBhvr>
                                        <p:cTn id="184" dur="1" fill="hold">
                                          <p:stCondLst>
                                            <p:cond delay="0"/>
                                          </p:stCondLst>
                                        </p:cTn>
                                        <p:tgtEl>
                                          <p:spTgt spid="30"/>
                                        </p:tgtEl>
                                        <p:attrNameLst>
                                          <p:attrName>style.visibility</p:attrName>
                                        </p:attrNameLst>
                                      </p:cBhvr>
                                      <p:to>
                                        <p:strVal val="visible"/>
                                      </p:to>
                                    </p:set>
                                  </p:childTnLst>
                                </p:cTn>
                              </p:par>
                              <p:par>
                                <p:cTn id="185" presetID="1" presetClass="entr" presetSubtype="0" fill="hold" grpId="0" nodeType="withEffect">
                                  <p:stCondLst>
                                    <p:cond delay="3800"/>
                                  </p:stCondLst>
                                  <p:childTnLst>
                                    <p:set>
                                      <p:cBhvr>
                                        <p:cTn id="186" dur="1" fill="hold">
                                          <p:stCondLst>
                                            <p:cond delay="0"/>
                                          </p:stCondLst>
                                        </p:cTn>
                                        <p:tgtEl>
                                          <p:spTgt spid="31"/>
                                        </p:tgtEl>
                                        <p:attrNameLst>
                                          <p:attrName>style.visibility</p:attrName>
                                        </p:attrNameLst>
                                      </p:cBhvr>
                                      <p:to>
                                        <p:strVal val="visible"/>
                                      </p:to>
                                    </p:set>
                                  </p:childTnLst>
                                </p:cTn>
                              </p:par>
                              <p:par>
                                <p:cTn id="187" presetID="1" presetClass="entr" presetSubtype="0" fill="hold" grpId="0" nodeType="withEffect">
                                  <p:stCondLst>
                                    <p:cond delay="3900"/>
                                  </p:stCondLst>
                                  <p:childTnLst>
                                    <p:set>
                                      <p:cBhvr>
                                        <p:cTn id="188" dur="1" fill="hold">
                                          <p:stCondLst>
                                            <p:cond delay="0"/>
                                          </p:stCondLst>
                                        </p:cTn>
                                        <p:tgtEl>
                                          <p:spTgt spid="32"/>
                                        </p:tgtEl>
                                        <p:attrNameLst>
                                          <p:attrName>style.visibility</p:attrName>
                                        </p:attrNameLst>
                                      </p:cBhvr>
                                      <p:to>
                                        <p:strVal val="visible"/>
                                      </p:to>
                                    </p:set>
                                  </p:childTnLst>
                                </p:cTn>
                              </p:par>
                              <p:par>
                                <p:cTn id="189" presetID="1" presetClass="entr" presetSubtype="0" fill="hold" grpId="0" nodeType="withEffect">
                                  <p:stCondLst>
                                    <p:cond delay="4000"/>
                                  </p:stCondLst>
                                  <p:childTnLst>
                                    <p:set>
                                      <p:cBhvr>
                                        <p:cTn id="190" dur="1" fill="hold">
                                          <p:stCondLst>
                                            <p:cond delay="0"/>
                                          </p:stCondLst>
                                        </p:cTn>
                                        <p:tgtEl>
                                          <p:spTgt spid="35"/>
                                        </p:tgtEl>
                                        <p:attrNameLst>
                                          <p:attrName>style.visibility</p:attrName>
                                        </p:attrNameLst>
                                      </p:cBhvr>
                                      <p:to>
                                        <p:strVal val="visible"/>
                                      </p:to>
                                    </p:set>
                                  </p:childTnLst>
                                </p:cTn>
                              </p:par>
                              <p:par>
                                <p:cTn id="191" presetID="1" presetClass="entr" presetSubtype="0" fill="hold" grpId="0" nodeType="withEffect">
                                  <p:stCondLst>
                                    <p:cond delay="4100"/>
                                  </p:stCondLst>
                                  <p:childTnLst>
                                    <p:set>
                                      <p:cBhvr>
                                        <p:cTn id="192" dur="1" fill="hold">
                                          <p:stCondLst>
                                            <p:cond delay="0"/>
                                          </p:stCondLst>
                                        </p:cTn>
                                        <p:tgtEl>
                                          <p:spTgt spid="36"/>
                                        </p:tgtEl>
                                        <p:attrNameLst>
                                          <p:attrName>style.visibility</p:attrName>
                                        </p:attrNameLst>
                                      </p:cBhvr>
                                      <p:to>
                                        <p:strVal val="visible"/>
                                      </p:to>
                                    </p:set>
                                  </p:childTnLst>
                                </p:cTn>
                              </p:par>
                              <p:par>
                                <p:cTn id="193" presetID="1" presetClass="entr" presetSubtype="0" fill="hold" grpId="2" nodeType="withEffect">
                                  <p:stCondLst>
                                    <p:cond delay="4500"/>
                                  </p:stCondLst>
                                  <p:childTnLst>
                                    <p:set>
                                      <p:cBhvr>
                                        <p:cTn id="194" dur="1" fill="hold">
                                          <p:stCondLst>
                                            <p:cond delay="0"/>
                                          </p:stCondLst>
                                        </p:cTn>
                                        <p:tgtEl>
                                          <p:spTgt spid="38"/>
                                        </p:tgtEl>
                                        <p:attrNameLst>
                                          <p:attrName>style.visibility</p:attrName>
                                        </p:attrNameLst>
                                      </p:cBhvr>
                                      <p:to>
                                        <p:strVal val="visible"/>
                                      </p:to>
                                    </p:set>
                                  </p:childTnLst>
                                </p:cTn>
                              </p:par>
                              <p:par>
                                <p:cTn id="195" presetID="1" presetClass="entr" presetSubtype="0" fill="hold" grpId="2" nodeType="withEffect">
                                  <p:stCondLst>
                                    <p:cond delay="4600"/>
                                  </p:stCondLst>
                                  <p:childTnLst>
                                    <p:set>
                                      <p:cBhvr>
                                        <p:cTn id="196" dur="1" fill="hold">
                                          <p:stCondLst>
                                            <p:cond delay="0"/>
                                          </p:stCondLst>
                                        </p:cTn>
                                        <p:tgtEl>
                                          <p:spTgt spid="37"/>
                                        </p:tgtEl>
                                        <p:attrNameLst>
                                          <p:attrName>style.visibility</p:attrName>
                                        </p:attrNameLst>
                                      </p:cBhvr>
                                      <p:to>
                                        <p:strVal val="visible"/>
                                      </p:to>
                                    </p:set>
                                  </p:childTnLst>
                                </p:cTn>
                              </p:par>
                              <p:par>
                                <p:cTn id="197" presetID="1" presetClass="entr" presetSubtype="0" fill="hold" grpId="2" nodeType="withEffect">
                                  <p:stCondLst>
                                    <p:cond delay="4700"/>
                                  </p:stCondLst>
                                  <p:childTnLst>
                                    <p:set>
                                      <p:cBhvr>
                                        <p:cTn id="198" dur="1" fill="hold">
                                          <p:stCondLst>
                                            <p:cond delay="0"/>
                                          </p:stCondLst>
                                        </p:cTn>
                                        <p:tgtEl>
                                          <p:spTgt spid="2"/>
                                        </p:tgtEl>
                                        <p:attrNameLst>
                                          <p:attrName>style.visibility</p:attrName>
                                        </p:attrNameLst>
                                      </p:cBhvr>
                                      <p:to>
                                        <p:strVal val="visible"/>
                                      </p:to>
                                    </p:set>
                                  </p:childTnLst>
                                </p:cTn>
                              </p:par>
                              <p:par>
                                <p:cTn id="199" presetID="1" presetClass="entr" presetSubtype="0" fill="hold" grpId="2" nodeType="withEffect">
                                  <p:stCondLst>
                                    <p:cond delay="4800"/>
                                  </p:stCondLst>
                                  <p:childTnLst>
                                    <p:set>
                                      <p:cBhvr>
                                        <p:cTn id="200" dur="1" fill="hold">
                                          <p:stCondLst>
                                            <p:cond delay="0"/>
                                          </p:stCondLst>
                                        </p:cTn>
                                        <p:tgtEl>
                                          <p:spTgt spid="26"/>
                                        </p:tgtEl>
                                        <p:attrNameLst>
                                          <p:attrName>style.visibility</p:attrName>
                                        </p:attrNameLst>
                                      </p:cBhvr>
                                      <p:to>
                                        <p:strVal val="visible"/>
                                      </p:to>
                                    </p:set>
                                  </p:childTnLst>
                                </p:cTn>
                              </p:par>
                              <p:par>
                                <p:cTn id="201" presetID="1" presetClass="entr" presetSubtype="0" fill="hold" grpId="2" nodeType="withEffect">
                                  <p:stCondLst>
                                    <p:cond delay="4900"/>
                                  </p:stCondLst>
                                  <p:childTnLst>
                                    <p:set>
                                      <p:cBhvr>
                                        <p:cTn id="202" dur="1" fill="hold">
                                          <p:stCondLst>
                                            <p:cond delay="0"/>
                                          </p:stCondLst>
                                        </p:cTn>
                                        <p:tgtEl>
                                          <p:spTgt spid="29"/>
                                        </p:tgtEl>
                                        <p:attrNameLst>
                                          <p:attrName>style.visibility</p:attrName>
                                        </p:attrNameLst>
                                      </p:cBhvr>
                                      <p:to>
                                        <p:strVal val="visible"/>
                                      </p:to>
                                    </p:set>
                                  </p:childTnLst>
                                </p:cTn>
                              </p:par>
                              <p:par>
                                <p:cTn id="203" presetID="1" presetClass="entr" presetSubtype="0" fill="hold" grpId="2" nodeType="withEffect">
                                  <p:stCondLst>
                                    <p:cond delay="5000"/>
                                  </p:stCondLst>
                                  <p:childTnLst>
                                    <p:set>
                                      <p:cBhvr>
                                        <p:cTn id="204" dur="1" fill="hold">
                                          <p:stCondLst>
                                            <p:cond delay="0"/>
                                          </p:stCondLst>
                                        </p:cTn>
                                        <p:tgtEl>
                                          <p:spTgt spid="30"/>
                                        </p:tgtEl>
                                        <p:attrNameLst>
                                          <p:attrName>style.visibility</p:attrName>
                                        </p:attrNameLst>
                                      </p:cBhvr>
                                      <p:to>
                                        <p:strVal val="visible"/>
                                      </p:to>
                                    </p:set>
                                  </p:childTnLst>
                                </p:cTn>
                              </p:par>
                              <p:par>
                                <p:cTn id="205" presetID="1" presetClass="entr" presetSubtype="0" fill="hold" grpId="2" nodeType="withEffect">
                                  <p:stCondLst>
                                    <p:cond delay="5100"/>
                                  </p:stCondLst>
                                  <p:childTnLst>
                                    <p:set>
                                      <p:cBhvr>
                                        <p:cTn id="206" dur="1" fill="hold">
                                          <p:stCondLst>
                                            <p:cond delay="0"/>
                                          </p:stCondLst>
                                        </p:cTn>
                                        <p:tgtEl>
                                          <p:spTgt spid="31"/>
                                        </p:tgtEl>
                                        <p:attrNameLst>
                                          <p:attrName>style.visibility</p:attrName>
                                        </p:attrNameLst>
                                      </p:cBhvr>
                                      <p:to>
                                        <p:strVal val="visible"/>
                                      </p:to>
                                    </p:set>
                                  </p:childTnLst>
                                </p:cTn>
                              </p:par>
                              <p:par>
                                <p:cTn id="207" presetID="1" presetClass="entr" presetSubtype="0" fill="hold" grpId="2" nodeType="withEffect">
                                  <p:stCondLst>
                                    <p:cond delay="5200"/>
                                  </p:stCondLst>
                                  <p:childTnLst>
                                    <p:set>
                                      <p:cBhvr>
                                        <p:cTn id="208" dur="1" fill="hold">
                                          <p:stCondLst>
                                            <p:cond delay="0"/>
                                          </p:stCondLst>
                                        </p:cTn>
                                        <p:tgtEl>
                                          <p:spTgt spid="32"/>
                                        </p:tgtEl>
                                        <p:attrNameLst>
                                          <p:attrName>style.visibility</p:attrName>
                                        </p:attrNameLst>
                                      </p:cBhvr>
                                      <p:to>
                                        <p:strVal val="visible"/>
                                      </p:to>
                                    </p:set>
                                  </p:childTnLst>
                                </p:cTn>
                              </p:par>
                              <p:par>
                                <p:cTn id="209" presetID="1" presetClass="entr" presetSubtype="0" fill="hold" grpId="2" nodeType="withEffect">
                                  <p:stCondLst>
                                    <p:cond delay="5300"/>
                                  </p:stCondLst>
                                  <p:childTnLst>
                                    <p:set>
                                      <p:cBhvr>
                                        <p:cTn id="210" dur="1" fill="hold">
                                          <p:stCondLst>
                                            <p:cond delay="0"/>
                                          </p:stCondLst>
                                        </p:cTn>
                                        <p:tgtEl>
                                          <p:spTgt spid="35"/>
                                        </p:tgtEl>
                                        <p:attrNameLst>
                                          <p:attrName>style.visibility</p:attrName>
                                        </p:attrNameLst>
                                      </p:cBhvr>
                                      <p:to>
                                        <p:strVal val="visible"/>
                                      </p:to>
                                    </p:set>
                                  </p:childTnLst>
                                </p:cTn>
                              </p:par>
                              <p:par>
                                <p:cTn id="211" presetID="1" presetClass="entr" presetSubtype="0" fill="hold" grpId="2" nodeType="withEffect">
                                  <p:stCondLst>
                                    <p:cond delay="5400"/>
                                  </p:stCondLst>
                                  <p:childTnLst>
                                    <p:set>
                                      <p:cBhvr>
                                        <p:cTn id="212" dur="1" fill="hold">
                                          <p:stCondLst>
                                            <p:cond delay="0"/>
                                          </p:stCondLst>
                                        </p:cTn>
                                        <p:tgtEl>
                                          <p:spTgt spid="36"/>
                                        </p:tgtEl>
                                        <p:attrNameLst>
                                          <p:attrName>style.visibility</p:attrName>
                                        </p:attrNameLst>
                                      </p:cBhvr>
                                      <p:to>
                                        <p:strVal val="visible"/>
                                      </p:to>
                                    </p:set>
                                  </p:childTnLst>
                                </p:cTn>
                              </p:par>
                              <p:par>
                                <p:cTn id="213" presetID="1" presetClass="exit" presetSubtype="0" fill="hold" grpId="1" nodeType="withEffect">
                                  <p:stCondLst>
                                    <p:cond delay="3600"/>
                                  </p:stCondLst>
                                  <p:childTnLst>
                                    <p:set>
                                      <p:cBhvr>
                                        <p:cTn id="214" dur="1" fill="hold">
                                          <p:stCondLst>
                                            <p:cond delay="0"/>
                                          </p:stCondLst>
                                        </p:cTn>
                                        <p:tgtEl>
                                          <p:spTgt spid="38"/>
                                        </p:tgtEl>
                                        <p:attrNameLst>
                                          <p:attrName>style.visibility</p:attrName>
                                        </p:attrNameLst>
                                      </p:cBhvr>
                                      <p:to>
                                        <p:strVal val="hidden"/>
                                      </p:to>
                                    </p:set>
                                  </p:childTnLst>
                                </p:cTn>
                              </p:par>
                              <p:par>
                                <p:cTn id="215" presetID="1" presetClass="exit" presetSubtype="0" fill="hold" grpId="1" nodeType="withEffect">
                                  <p:stCondLst>
                                    <p:cond delay="3700"/>
                                  </p:stCondLst>
                                  <p:childTnLst>
                                    <p:set>
                                      <p:cBhvr>
                                        <p:cTn id="216" dur="1" fill="hold">
                                          <p:stCondLst>
                                            <p:cond delay="0"/>
                                          </p:stCondLst>
                                        </p:cTn>
                                        <p:tgtEl>
                                          <p:spTgt spid="37"/>
                                        </p:tgtEl>
                                        <p:attrNameLst>
                                          <p:attrName>style.visibility</p:attrName>
                                        </p:attrNameLst>
                                      </p:cBhvr>
                                      <p:to>
                                        <p:strVal val="hidden"/>
                                      </p:to>
                                    </p:set>
                                  </p:childTnLst>
                                </p:cTn>
                              </p:par>
                              <p:par>
                                <p:cTn id="217" presetID="1" presetClass="exit" presetSubtype="0" fill="hold" grpId="1" nodeType="withEffect">
                                  <p:stCondLst>
                                    <p:cond delay="3800"/>
                                  </p:stCondLst>
                                  <p:childTnLst>
                                    <p:set>
                                      <p:cBhvr>
                                        <p:cTn id="218" dur="1" fill="hold">
                                          <p:stCondLst>
                                            <p:cond delay="0"/>
                                          </p:stCondLst>
                                        </p:cTn>
                                        <p:tgtEl>
                                          <p:spTgt spid="2"/>
                                        </p:tgtEl>
                                        <p:attrNameLst>
                                          <p:attrName>style.visibility</p:attrName>
                                        </p:attrNameLst>
                                      </p:cBhvr>
                                      <p:to>
                                        <p:strVal val="hidden"/>
                                      </p:to>
                                    </p:set>
                                  </p:childTnLst>
                                </p:cTn>
                              </p:par>
                              <p:par>
                                <p:cTn id="219" presetID="1" presetClass="exit" presetSubtype="0" fill="hold" grpId="1" nodeType="withEffect">
                                  <p:stCondLst>
                                    <p:cond delay="3900"/>
                                  </p:stCondLst>
                                  <p:childTnLst>
                                    <p:set>
                                      <p:cBhvr>
                                        <p:cTn id="220" dur="1" fill="hold">
                                          <p:stCondLst>
                                            <p:cond delay="0"/>
                                          </p:stCondLst>
                                        </p:cTn>
                                        <p:tgtEl>
                                          <p:spTgt spid="26"/>
                                        </p:tgtEl>
                                        <p:attrNameLst>
                                          <p:attrName>style.visibility</p:attrName>
                                        </p:attrNameLst>
                                      </p:cBhvr>
                                      <p:to>
                                        <p:strVal val="hidden"/>
                                      </p:to>
                                    </p:set>
                                  </p:childTnLst>
                                </p:cTn>
                              </p:par>
                              <p:par>
                                <p:cTn id="221" presetID="1" presetClass="exit" presetSubtype="0" fill="hold" grpId="1" nodeType="withEffect">
                                  <p:stCondLst>
                                    <p:cond delay="4000"/>
                                  </p:stCondLst>
                                  <p:childTnLst>
                                    <p:set>
                                      <p:cBhvr>
                                        <p:cTn id="222" dur="1" fill="hold">
                                          <p:stCondLst>
                                            <p:cond delay="0"/>
                                          </p:stCondLst>
                                        </p:cTn>
                                        <p:tgtEl>
                                          <p:spTgt spid="29"/>
                                        </p:tgtEl>
                                        <p:attrNameLst>
                                          <p:attrName>style.visibility</p:attrName>
                                        </p:attrNameLst>
                                      </p:cBhvr>
                                      <p:to>
                                        <p:strVal val="hidden"/>
                                      </p:to>
                                    </p:set>
                                  </p:childTnLst>
                                </p:cTn>
                              </p:par>
                              <p:par>
                                <p:cTn id="223" presetID="1" presetClass="exit" presetSubtype="0" fill="hold" grpId="1" nodeType="withEffect">
                                  <p:stCondLst>
                                    <p:cond delay="4100"/>
                                  </p:stCondLst>
                                  <p:childTnLst>
                                    <p:set>
                                      <p:cBhvr>
                                        <p:cTn id="224" dur="1" fill="hold">
                                          <p:stCondLst>
                                            <p:cond delay="0"/>
                                          </p:stCondLst>
                                        </p:cTn>
                                        <p:tgtEl>
                                          <p:spTgt spid="30"/>
                                        </p:tgtEl>
                                        <p:attrNameLst>
                                          <p:attrName>style.visibility</p:attrName>
                                        </p:attrNameLst>
                                      </p:cBhvr>
                                      <p:to>
                                        <p:strVal val="hidden"/>
                                      </p:to>
                                    </p:set>
                                  </p:childTnLst>
                                </p:cTn>
                              </p:par>
                              <p:par>
                                <p:cTn id="225" presetID="1" presetClass="exit" presetSubtype="0" fill="hold" grpId="1" nodeType="withEffect">
                                  <p:stCondLst>
                                    <p:cond delay="4200"/>
                                  </p:stCondLst>
                                  <p:childTnLst>
                                    <p:set>
                                      <p:cBhvr>
                                        <p:cTn id="226" dur="1" fill="hold">
                                          <p:stCondLst>
                                            <p:cond delay="0"/>
                                          </p:stCondLst>
                                        </p:cTn>
                                        <p:tgtEl>
                                          <p:spTgt spid="31"/>
                                        </p:tgtEl>
                                        <p:attrNameLst>
                                          <p:attrName>style.visibility</p:attrName>
                                        </p:attrNameLst>
                                      </p:cBhvr>
                                      <p:to>
                                        <p:strVal val="hidden"/>
                                      </p:to>
                                    </p:set>
                                  </p:childTnLst>
                                </p:cTn>
                              </p:par>
                              <p:par>
                                <p:cTn id="227" presetID="1" presetClass="exit" presetSubtype="0" fill="hold" grpId="1" nodeType="withEffect">
                                  <p:stCondLst>
                                    <p:cond delay="4300"/>
                                  </p:stCondLst>
                                  <p:childTnLst>
                                    <p:set>
                                      <p:cBhvr>
                                        <p:cTn id="228" dur="1" fill="hold">
                                          <p:stCondLst>
                                            <p:cond delay="0"/>
                                          </p:stCondLst>
                                        </p:cTn>
                                        <p:tgtEl>
                                          <p:spTgt spid="32"/>
                                        </p:tgtEl>
                                        <p:attrNameLst>
                                          <p:attrName>style.visibility</p:attrName>
                                        </p:attrNameLst>
                                      </p:cBhvr>
                                      <p:to>
                                        <p:strVal val="hidden"/>
                                      </p:to>
                                    </p:set>
                                  </p:childTnLst>
                                </p:cTn>
                              </p:par>
                              <p:par>
                                <p:cTn id="229" presetID="1" presetClass="exit" presetSubtype="0" fill="hold" grpId="1" nodeType="withEffect">
                                  <p:stCondLst>
                                    <p:cond delay="4400"/>
                                  </p:stCondLst>
                                  <p:childTnLst>
                                    <p:set>
                                      <p:cBhvr>
                                        <p:cTn id="230" dur="1" fill="hold">
                                          <p:stCondLst>
                                            <p:cond delay="0"/>
                                          </p:stCondLst>
                                        </p:cTn>
                                        <p:tgtEl>
                                          <p:spTgt spid="35"/>
                                        </p:tgtEl>
                                        <p:attrNameLst>
                                          <p:attrName>style.visibility</p:attrName>
                                        </p:attrNameLst>
                                      </p:cBhvr>
                                      <p:to>
                                        <p:strVal val="hidden"/>
                                      </p:to>
                                    </p:set>
                                  </p:childTnLst>
                                </p:cTn>
                              </p:par>
                              <p:par>
                                <p:cTn id="231" presetID="1" presetClass="exit" presetSubtype="0" fill="hold" grpId="1" nodeType="withEffect">
                                  <p:stCondLst>
                                    <p:cond delay="4500"/>
                                  </p:stCondLst>
                                  <p:childTnLst>
                                    <p:set>
                                      <p:cBhvr>
                                        <p:cTn id="232" dur="1" fill="hold">
                                          <p:stCondLst>
                                            <p:cond delay="0"/>
                                          </p:stCondLst>
                                        </p:cTn>
                                        <p:tgtEl>
                                          <p:spTgt spid="36"/>
                                        </p:tgtEl>
                                        <p:attrNameLst>
                                          <p:attrName>style.visibility</p:attrName>
                                        </p:attrNameLst>
                                      </p:cBhvr>
                                      <p:to>
                                        <p:strVal val="hidden"/>
                                      </p:to>
                                    </p:set>
                                  </p:childTnLst>
                                </p:cTn>
                              </p:par>
                              <p:par>
                                <p:cTn id="233" presetID="1" presetClass="exit" presetSubtype="0" fill="hold" grpId="2" nodeType="withEffect">
                                  <p:stCondLst>
                                    <p:cond delay="4500"/>
                                  </p:stCondLst>
                                  <p:childTnLst>
                                    <p:set>
                                      <p:cBhvr>
                                        <p:cTn id="234" dur="1" fill="hold">
                                          <p:stCondLst>
                                            <p:cond delay="0"/>
                                          </p:stCondLst>
                                        </p:cTn>
                                        <p:tgtEl>
                                          <p:spTgt spid="13"/>
                                        </p:tgtEl>
                                        <p:attrNameLst>
                                          <p:attrName>style.visibility</p:attrName>
                                        </p:attrNameLst>
                                      </p:cBhvr>
                                      <p:to>
                                        <p:strVal val="hidden"/>
                                      </p:to>
                                    </p:set>
                                  </p:childTnLst>
                                </p:cTn>
                              </p:par>
                              <p:par>
                                <p:cTn id="235" presetID="10" presetClass="exit" presetSubtype="0" fill="hold" grpId="2" nodeType="withEffect">
                                  <p:stCondLst>
                                    <p:cond delay="4500"/>
                                  </p:stCondLst>
                                  <p:childTnLst>
                                    <p:animEffect transition="out" filter="fade">
                                      <p:cBhvr>
                                        <p:cTn id="236" dur="500"/>
                                        <p:tgtEl>
                                          <p:spTgt spid="7"/>
                                        </p:tgtEl>
                                      </p:cBhvr>
                                    </p:animEffect>
                                    <p:set>
                                      <p:cBhvr>
                                        <p:cTn id="237" dur="1" fill="hold">
                                          <p:stCondLst>
                                            <p:cond delay="499"/>
                                          </p:stCondLst>
                                        </p:cTn>
                                        <p:tgtEl>
                                          <p:spTgt spid="7"/>
                                        </p:tgtEl>
                                        <p:attrNameLst>
                                          <p:attrName>style.visibility</p:attrName>
                                        </p:attrNameLst>
                                      </p:cBhvr>
                                      <p:to>
                                        <p:strVal val="hidden"/>
                                      </p:to>
                                    </p:set>
                                  </p:childTnLst>
                                </p:cTn>
                              </p:par>
                              <p:par>
                                <p:cTn id="238" presetID="10" presetClass="exit" presetSubtype="0" fill="hold" grpId="2" nodeType="withEffect">
                                  <p:stCondLst>
                                    <p:cond delay="4500"/>
                                  </p:stCondLst>
                                  <p:childTnLst>
                                    <p:animEffect transition="out" filter="fade">
                                      <p:cBhvr>
                                        <p:cTn id="239" dur="500"/>
                                        <p:tgtEl>
                                          <p:spTgt spid="17"/>
                                        </p:tgtEl>
                                      </p:cBhvr>
                                    </p:animEffect>
                                    <p:set>
                                      <p:cBhvr>
                                        <p:cTn id="240" dur="1" fill="hold">
                                          <p:stCondLst>
                                            <p:cond delay="499"/>
                                          </p:stCondLst>
                                        </p:cTn>
                                        <p:tgtEl>
                                          <p:spTgt spid="17"/>
                                        </p:tgtEl>
                                        <p:attrNameLst>
                                          <p:attrName>style.visibility</p:attrName>
                                        </p:attrNameLst>
                                      </p:cBhvr>
                                      <p:to>
                                        <p:strVal val="hidden"/>
                                      </p:to>
                                    </p:set>
                                  </p:childTnLst>
                                </p:cTn>
                              </p:par>
                              <p:par>
                                <p:cTn id="241" presetID="10" presetClass="exit" presetSubtype="0" fill="hold" grpId="2" nodeType="withEffect">
                                  <p:stCondLst>
                                    <p:cond delay="4500"/>
                                  </p:stCondLst>
                                  <p:childTnLst>
                                    <p:animEffect transition="out" filter="fade">
                                      <p:cBhvr>
                                        <p:cTn id="242" dur="500"/>
                                        <p:tgtEl>
                                          <p:spTgt spid="16"/>
                                        </p:tgtEl>
                                      </p:cBhvr>
                                    </p:animEffect>
                                    <p:set>
                                      <p:cBhvr>
                                        <p:cTn id="243" dur="1" fill="hold">
                                          <p:stCondLst>
                                            <p:cond delay="499"/>
                                          </p:stCondLst>
                                        </p:cTn>
                                        <p:tgtEl>
                                          <p:spTgt spid="16"/>
                                        </p:tgtEl>
                                        <p:attrNameLst>
                                          <p:attrName>style.visibility</p:attrName>
                                        </p:attrNameLst>
                                      </p:cBhvr>
                                      <p:to>
                                        <p:strVal val="hidden"/>
                                      </p:to>
                                    </p:set>
                                  </p:childTnLst>
                                </p:cTn>
                              </p:par>
                              <p:par>
                                <p:cTn id="244" presetID="10" presetClass="exit" presetSubtype="0" fill="hold" grpId="2" nodeType="withEffect">
                                  <p:stCondLst>
                                    <p:cond delay="4500"/>
                                  </p:stCondLst>
                                  <p:childTnLst>
                                    <p:animEffect transition="out" filter="fade">
                                      <p:cBhvr>
                                        <p:cTn id="245" dur="500"/>
                                        <p:tgtEl>
                                          <p:spTgt spid="9"/>
                                        </p:tgtEl>
                                      </p:cBhvr>
                                    </p:animEffect>
                                    <p:set>
                                      <p:cBhvr>
                                        <p:cTn id="246" dur="1" fill="hold">
                                          <p:stCondLst>
                                            <p:cond delay="499"/>
                                          </p:stCondLst>
                                        </p:cTn>
                                        <p:tgtEl>
                                          <p:spTgt spid="9"/>
                                        </p:tgtEl>
                                        <p:attrNameLst>
                                          <p:attrName>style.visibility</p:attrName>
                                        </p:attrNameLst>
                                      </p:cBhvr>
                                      <p:to>
                                        <p:strVal val="hidden"/>
                                      </p:to>
                                    </p:set>
                                  </p:childTnLst>
                                </p:cTn>
                              </p:par>
                              <p:par>
                                <p:cTn id="247" presetID="10" presetClass="exit" presetSubtype="0" fill="hold" grpId="2" nodeType="withEffect">
                                  <p:stCondLst>
                                    <p:cond delay="4500"/>
                                  </p:stCondLst>
                                  <p:childTnLst>
                                    <p:animEffect transition="out" filter="fade">
                                      <p:cBhvr>
                                        <p:cTn id="248" dur="500"/>
                                        <p:tgtEl>
                                          <p:spTgt spid="15"/>
                                        </p:tgtEl>
                                      </p:cBhvr>
                                    </p:animEffect>
                                    <p:set>
                                      <p:cBhvr>
                                        <p:cTn id="249" dur="1" fill="hold">
                                          <p:stCondLst>
                                            <p:cond delay="499"/>
                                          </p:stCondLst>
                                        </p:cTn>
                                        <p:tgtEl>
                                          <p:spTgt spid="15"/>
                                        </p:tgtEl>
                                        <p:attrNameLst>
                                          <p:attrName>style.visibility</p:attrName>
                                        </p:attrNameLst>
                                      </p:cBhvr>
                                      <p:to>
                                        <p:strVal val="hidden"/>
                                      </p:to>
                                    </p:set>
                                  </p:childTnLst>
                                </p:cTn>
                              </p:par>
                              <p:par>
                                <p:cTn id="250" presetID="10" presetClass="exit" presetSubtype="0" fill="hold" grpId="2" nodeType="withEffect">
                                  <p:stCondLst>
                                    <p:cond delay="4500"/>
                                  </p:stCondLst>
                                  <p:childTnLst>
                                    <p:animEffect transition="out" filter="fade">
                                      <p:cBhvr>
                                        <p:cTn id="251" dur="500"/>
                                        <p:tgtEl>
                                          <p:spTgt spid="14"/>
                                        </p:tgtEl>
                                      </p:cBhvr>
                                    </p:animEffect>
                                    <p:set>
                                      <p:cBhvr>
                                        <p:cTn id="252" dur="1" fill="hold">
                                          <p:stCondLst>
                                            <p:cond delay="499"/>
                                          </p:stCondLst>
                                        </p:cTn>
                                        <p:tgtEl>
                                          <p:spTgt spid="14"/>
                                        </p:tgtEl>
                                        <p:attrNameLst>
                                          <p:attrName>style.visibility</p:attrName>
                                        </p:attrNameLst>
                                      </p:cBhvr>
                                      <p:to>
                                        <p:strVal val="hidden"/>
                                      </p:to>
                                    </p:set>
                                  </p:childTnLst>
                                </p:cTn>
                              </p:par>
                              <p:par>
                                <p:cTn id="253" presetID="10" presetClass="exit" presetSubtype="0" fill="hold" grpId="2" nodeType="withEffect">
                                  <p:stCondLst>
                                    <p:cond delay="4500"/>
                                  </p:stCondLst>
                                  <p:childTnLst>
                                    <p:animEffect transition="out" filter="fade">
                                      <p:cBhvr>
                                        <p:cTn id="254" dur="500"/>
                                        <p:tgtEl>
                                          <p:spTgt spid="8"/>
                                        </p:tgtEl>
                                      </p:cBhvr>
                                    </p:animEffect>
                                    <p:set>
                                      <p:cBhvr>
                                        <p:cTn id="255" dur="1" fill="hold">
                                          <p:stCondLst>
                                            <p:cond delay="499"/>
                                          </p:stCondLst>
                                        </p:cTn>
                                        <p:tgtEl>
                                          <p:spTgt spid="8"/>
                                        </p:tgtEl>
                                        <p:attrNameLst>
                                          <p:attrName>style.visibility</p:attrName>
                                        </p:attrNameLst>
                                      </p:cBhvr>
                                      <p:to>
                                        <p:strVal val="hidden"/>
                                      </p:to>
                                    </p:set>
                                  </p:childTnLst>
                                </p:cTn>
                              </p:par>
                              <p:par>
                                <p:cTn id="256" presetID="10" presetClass="exit" presetSubtype="0" fill="hold" grpId="2" nodeType="withEffect">
                                  <p:stCondLst>
                                    <p:cond delay="4500"/>
                                  </p:stCondLst>
                                  <p:childTnLst>
                                    <p:animEffect transition="out" filter="fade">
                                      <p:cBhvr>
                                        <p:cTn id="257" dur="500"/>
                                        <p:tgtEl>
                                          <p:spTgt spid="12"/>
                                        </p:tgtEl>
                                      </p:cBhvr>
                                    </p:animEffect>
                                    <p:set>
                                      <p:cBhvr>
                                        <p:cTn id="258" dur="1" fill="hold">
                                          <p:stCondLst>
                                            <p:cond delay="499"/>
                                          </p:stCondLst>
                                        </p:cTn>
                                        <p:tgtEl>
                                          <p:spTgt spid="12"/>
                                        </p:tgtEl>
                                        <p:attrNameLst>
                                          <p:attrName>style.visibility</p:attrName>
                                        </p:attrNameLst>
                                      </p:cBhvr>
                                      <p:to>
                                        <p:strVal val="hidden"/>
                                      </p:to>
                                    </p:set>
                                  </p:childTnLst>
                                </p:cTn>
                              </p:par>
                              <p:par>
                                <p:cTn id="259" presetID="10" presetClass="exit" presetSubtype="0" fill="hold" grpId="2" nodeType="withEffect">
                                  <p:stCondLst>
                                    <p:cond delay="4500"/>
                                  </p:stCondLst>
                                  <p:childTnLst>
                                    <p:animEffect transition="out" filter="fade">
                                      <p:cBhvr>
                                        <p:cTn id="260" dur="500"/>
                                        <p:tgtEl>
                                          <p:spTgt spid="11"/>
                                        </p:tgtEl>
                                      </p:cBhvr>
                                    </p:animEffect>
                                    <p:set>
                                      <p:cBhvr>
                                        <p:cTn id="261" dur="1" fill="hold">
                                          <p:stCondLst>
                                            <p:cond delay="499"/>
                                          </p:stCondLst>
                                        </p:cTn>
                                        <p:tgtEl>
                                          <p:spTgt spid="11"/>
                                        </p:tgtEl>
                                        <p:attrNameLst>
                                          <p:attrName>style.visibility</p:attrName>
                                        </p:attrNameLst>
                                      </p:cBhvr>
                                      <p:to>
                                        <p:strVal val="hidden"/>
                                      </p:to>
                                    </p:set>
                                  </p:childTnLst>
                                </p:cTn>
                              </p:par>
                              <p:par>
                                <p:cTn id="262" presetID="10" presetClass="exit" presetSubtype="0" fill="hold" grpId="2" nodeType="withEffect">
                                  <p:stCondLst>
                                    <p:cond delay="4500"/>
                                  </p:stCondLst>
                                  <p:childTnLst>
                                    <p:animEffect transition="out" filter="fade">
                                      <p:cBhvr>
                                        <p:cTn id="263" dur="500"/>
                                        <p:tgtEl>
                                          <p:spTgt spid="10"/>
                                        </p:tgtEl>
                                      </p:cBhvr>
                                    </p:animEffect>
                                    <p:set>
                                      <p:cBhvr>
                                        <p:cTn id="264" dur="1" fill="hold">
                                          <p:stCondLst>
                                            <p:cond delay="499"/>
                                          </p:stCondLst>
                                        </p:cTn>
                                        <p:tgtEl>
                                          <p:spTgt spid="10"/>
                                        </p:tgtEl>
                                        <p:attrNameLst>
                                          <p:attrName>style.visibility</p:attrName>
                                        </p:attrNameLst>
                                      </p:cBhvr>
                                      <p:to>
                                        <p:strVal val="hidden"/>
                                      </p:to>
                                    </p:set>
                                  </p:childTnLst>
                                </p:cTn>
                              </p:par>
                              <p:par>
                                <p:cTn id="265" presetID="10" presetClass="exit" presetSubtype="0" fill="hold" grpId="3" nodeType="withEffect">
                                  <p:stCondLst>
                                    <p:cond delay="4500"/>
                                  </p:stCondLst>
                                  <p:childTnLst>
                                    <p:animEffect transition="out" filter="fade">
                                      <p:cBhvr>
                                        <p:cTn id="266" dur="500"/>
                                        <p:tgtEl>
                                          <p:spTgt spid="13"/>
                                        </p:tgtEl>
                                      </p:cBhvr>
                                    </p:animEffect>
                                    <p:set>
                                      <p:cBhvr>
                                        <p:cTn id="267" dur="1" fill="hold">
                                          <p:stCondLst>
                                            <p:cond delay="499"/>
                                          </p:stCondLst>
                                        </p:cTn>
                                        <p:tgtEl>
                                          <p:spTgt spid="13"/>
                                        </p:tgtEl>
                                        <p:attrNameLst>
                                          <p:attrName>style.visibility</p:attrName>
                                        </p:attrNameLst>
                                      </p:cBhvr>
                                      <p:to>
                                        <p:strVal val="hidden"/>
                                      </p:to>
                                    </p:set>
                                  </p:childTnLst>
                                </p:cTn>
                              </p:par>
                              <p:par>
                                <p:cTn id="268" presetID="10" presetClass="entr" presetSubtype="0" fill="hold" grpId="0" nodeType="withEffect">
                                  <p:stCondLst>
                                    <p:cond delay="5600"/>
                                  </p:stCondLst>
                                  <p:childTnLst>
                                    <p:set>
                                      <p:cBhvr>
                                        <p:cTn id="269" dur="1" fill="hold">
                                          <p:stCondLst>
                                            <p:cond delay="0"/>
                                          </p:stCondLst>
                                        </p:cTn>
                                        <p:tgtEl>
                                          <p:spTgt spid="71"/>
                                        </p:tgtEl>
                                        <p:attrNameLst>
                                          <p:attrName>style.visibility</p:attrName>
                                        </p:attrNameLst>
                                      </p:cBhvr>
                                      <p:to>
                                        <p:strVal val="visible"/>
                                      </p:to>
                                    </p:set>
                                    <p:animEffect transition="in" filter="fade">
                                      <p:cBhvr>
                                        <p:cTn id="270" dur="500"/>
                                        <p:tgtEl>
                                          <p:spTgt spid="71"/>
                                        </p:tgtEl>
                                      </p:cBhvr>
                                    </p:animEffect>
                                  </p:childTnLst>
                                </p:cTn>
                              </p:par>
                              <p:par>
                                <p:cTn id="271" presetID="10" presetClass="entr" presetSubtype="0" fill="hold" grpId="0" nodeType="withEffect">
                                  <p:stCondLst>
                                    <p:cond delay="5700"/>
                                  </p:stCondLst>
                                  <p:childTnLst>
                                    <p:set>
                                      <p:cBhvr>
                                        <p:cTn id="272" dur="1" fill="hold">
                                          <p:stCondLst>
                                            <p:cond delay="0"/>
                                          </p:stCondLst>
                                        </p:cTn>
                                        <p:tgtEl>
                                          <p:spTgt spid="69"/>
                                        </p:tgtEl>
                                        <p:attrNameLst>
                                          <p:attrName>style.visibility</p:attrName>
                                        </p:attrNameLst>
                                      </p:cBhvr>
                                      <p:to>
                                        <p:strVal val="visible"/>
                                      </p:to>
                                    </p:set>
                                    <p:animEffect transition="in" filter="fade">
                                      <p:cBhvr>
                                        <p:cTn id="273" dur="500"/>
                                        <p:tgtEl>
                                          <p:spTgt spid="69"/>
                                        </p:tgtEl>
                                      </p:cBhvr>
                                    </p:animEffect>
                                  </p:childTnLst>
                                </p:cTn>
                              </p:par>
                              <p:par>
                                <p:cTn id="274" presetID="10" presetClass="entr" presetSubtype="0" fill="hold" grpId="0" nodeType="withEffect">
                                  <p:stCondLst>
                                    <p:cond delay="5800"/>
                                  </p:stCondLst>
                                  <p:childTnLst>
                                    <p:set>
                                      <p:cBhvr>
                                        <p:cTn id="275" dur="1" fill="hold">
                                          <p:stCondLst>
                                            <p:cond delay="0"/>
                                          </p:stCondLst>
                                        </p:cTn>
                                        <p:tgtEl>
                                          <p:spTgt spid="66"/>
                                        </p:tgtEl>
                                        <p:attrNameLst>
                                          <p:attrName>style.visibility</p:attrName>
                                        </p:attrNameLst>
                                      </p:cBhvr>
                                      <p:to>
                                        <p:strVal val="visible"/>
                                      </p:to>
                                    </p:set>
                                    <p:animEffect transition="in" filter="fade">
                                      <p:cBhvr>
                                        <p:cTn id="276" dur="500"/>
                                        <p:tgtEl>
                                          <p:spTgt spid="66"/>
                                        </p:tgtEl>
                                      </p:cBhvr>
                                    </p:animEffect>
                                  </p:childTnLst>
                                </p:cTn>
                              </p:par>
                              <p:par>
                                <p:cTn id="277" presetID="10" presetClass="entr" presetSubtype="0" fill="hold" grpId="0" nodeType="withEffect">
                                  <p:stCondLst>
                                    <p:cond delay="5900"/>
                                  </p:stCondLst>
                                  <p:childTnLst>
                                    <p:set>
                                      <p:cBhvr>
                                        <p:cTn id="278" dur="1" fill="hold">
                                          <p:stCondLst>
                                            <p:cond delay="0"/>
                                          </p:stCondLst>
                                        </p:cTn>
                                        <p:tgtEl>
                                          <p:spTgt spid="23"/>
                                        </p:tgtEl>
                                        <p:attrNameLst>
                                          <p:attrName>style.visibility</p:attrName>
                                        </p:attrNameLst>
                                      </p:cBhvr>
                                      <p:to>
                                        <p:strVal val="visible"/>
                                      </p:to>
                                    </p:set>
                                    <p:animEffect transition="in" filter="fade">
                                      <p:cBhvr>
                                        <p:cTn id="279" dur="500"/>
                                        <p:tgtEl>
                                          <p:spTgt spid="23"/>
                                        </p:tgtEl>
                                      </p:cBhvr>
                                    </p:animEffect>
                                  </p:childTnLst>
                                </p:cTn>
                              </p:par>
                              <p:par>
                                <p:cTn id="280" presetID="10" presetClass="entr" presetSubtype="0" fill="hold" grpId="0" nodeType="withEffect">
                                  <p:stCondLst>
                                    <p:cond delay="6000"/>
                                  </p:stCondLst>
                                  <p:childTnLst>
                                    <p:set>
                                      <p:cBhvr>
                                        <p:cTn id="281" dur="1" fill="hold">
                                          <p:stCondLst>
                                            <p:cond delay="0"/>
                                          </p:stCondLst>
                                        </p:cTn>
                                        <p:tgtEl>
                                          <p:spTgt spid="67"/>
                                        </p:tgtEl>
                                        <p:attrNameLst>
                                          <p:attrName>style.visibility</p:attrName>
                                        </p:attrNameLst>
                                      </p:cBhvr>
                                      <p:to>
                                        <p:strVal val="visible"/>
                                      </p:to>
                                    </p:set>
                                    <p:animEffect transition="in" filter="fade">
                                      <p:cBhvr>
                                        <p:cTn id="282" dur="500"/>
                                        <p:tgtEl>
                                          <p:spTgt spid="67"/>
                                        </p:tgtEl>
                                      </p:cBhvr>
                                    </p:animEffect>
                                  </p:childTnLst>
                                </p:cTn>
                              </p:par>
                              <p:par>
                                <p:cTn id="283" presetID="10" presetClass="entr" presetSubtype="0" fill="hold" grpId="0" nodeType="withEffect">
                                  <p:stCondLst>
                                    <p:cond delay="6100"/>
                                  </p:stCondLst>
                                  <p:childTnLst>
                                    <p:set>
                                      <p:cBhvr>
                                        <p:cTn id="284" dur="1" fill="hold">
                                          <p:stCondLst>
                                            <p:cond delay="0"/>
                                          </p:stCondLst>
                                        </p:cTn>
                                        <p:tgtEl>
                                          <p:spTgt spid="22"/>
                                        </p:tgtEl>
                                        <p:attrNameLst>
                                          <p:attrName>style.visibility</p:attrName>
                                        </p:attrNameLst>
                                      </p:cBhvr>
                                      <p:to>
                                        <p:strVal val="visible"/>
                                      </p:to>
                                    </p:set>
                                    <p:animEffect transition="in" filter="fade">
                                      <p:cBhvr>
                                        <p:cTn id="285" dur="500"/>
                                        <p:tgtEl>
                                          <p:spTgt spid="22"/>
                                        </p:tgtEl>
                                      </p:cBhvr>
                                    </p:animEffect>
                                  </p:childTnLst>
                                </p:cTn>
                              </p:par>
                              <p:par>
                                <p:cTn id="286" presetID="10" presetClass="entr" presetSubtype="0" fill="hold" grpId="0" nodeType="withEffect">
                                  <p:stCondLst>
                                    <p:cond delay="6200"/>
                                  </p:stCondLst>
                                  <p:childTnLst>
                                    <p:set>
                                      <p:cBhvr>
                                        <p:cTn id="287" dur="1" fill="hold">
                                          <p:stCondLst>
                                            <p:cond delay="0"/>
                                          </p:stCondLst>
                                        </p:cTn>
                                        <p:tgtEl>
                                          <p:spTgt spid="74"/>
                                        </p:tgtEl>
                                        <p:attrNameLst>
                                          <p:attrName>style.visibility</p:attrName>
                                        </p:attrNameLst>
                                      </p:cBhvr>
                                      <p:to>
                                        <p:strVal val="visible"/>
                                      </p:to>
                                    </p:set>
                                    <p:animEffect transition="in" filter="fade">
                                      <p:cBhvr>
                                        <p:cTn id="288" dur="500"/>
                                        <p:tgtEl>
                                          <p:spTgt spid="74"/>
                                        </p:tgtEl>
                                      </p:cBhvr>
                                    </p:animEffect>
                                  </p:childTnLst>
                                </p:cTn>
                              </p:par>
                              <p:par>
                                <p:cTn id="289" presetID="10" presetClass="entr" presetSubtype="0" fill="hold" grpId="0" nodeType="withEffect">
                                  <p:stCondLst>
                                    <p:cond delay="6200"/>
                                  </p:stCondLst>
                                  <p:childTnLst>
                                    <p:set>
                                      <p:cBhvr>
                                        <p:cTn id="290" dur="1" fill="hold">
                                          <p:stCondLst>
                                            <p:cond delay="0"/>
                                          </p:stCondLst>
                                        </p:cTn>
                                        <p:tgtEl>
                                          <p:spTgt spid="64"/>
                                        </p:tgtEl>
                                        <p:attrNameLst>
                                          <p:attrName>style.visibility</p:attrName>
                                        </p:attrNameLst>
                                      </p:cBhvr>
                                      <p:to>
                                        <p:strVal val="visible"/>
                                      </p:to>
                                    </p:set>
                                    <p:animEffect transition="in" filter="fade">
                                      <p:cBhvr>
                                        <p:cTn id="291" dur="500"/>
                                        <p:tgtEl>
                                          <p:spTgt spid="64"/>
                                        </p:tgtEl>
                                      </p:cBhvr>
                                    </p:animEffect>
                                  </p:childTnLst>
                                </p:cTn>
                              </p:par>
                              <p:par>
                                <p:cTn id="292" presetID="10" presetClass="entr" presetSubtype="0" fill="hold" grpId="0" nodeType="withEffect">
                                  <p:stCondLst>
                                    <p:cond delay="6300"/>
                                  </p:stCondLst>
                                  <p:childTnLst>
                                    <p:set>
                                      <p:cBhvr>
                                        <p:cTn id="293" dur="1" fill="hold">
                                          <p:stCondLst>
                                            <p:cond delay="0"/>
                                          </p:stCondLst>
                                        </p:cTn>
                                        <p:tgtEl>
                                          <p:spTgt spid="65"/>
                                        </p:tgtEl>
                                        <p:attrNameLst>
                                          <p:attrName>style.visibility</p:attrName>
                                        </p:attrNameLst>
                                      </p:cBhvr>
                                      <p:to>
                                        <p:strVal val="visible"/>
                                      </p:to>
                                    </p:set>
                                    <p:animEffect transition="in" filter="fade">
                                      <p:cBhvr>
                                        <p:cTn id="294" dur="500"/>
                                        <p:tgtEl>
                                          <p:spTgt spid="65"/>
                                        </p:tgtEl>
                                      </p:cBhvr>
                                    </p:animEffect>
                                  </p:childTnLst>
                                </p:cTn>
                              </p:par>
                              <p:par>
                                <p:cTn id="295" presetID="10" presetClass="entr" presetSubtype="0" fill="hold" grpId="0" nodeType="withEffect">
                                  <p:stCondLst>
                                    <p:cond delay="6300"/>
                                  </p:stCondLst>
                                  <p:childTnLst>
                                    <p:set>
                                      <p:cBhvr>
                                        <p:cTn id="296" dur="1" fill="hold">
                                          <p:stCondLst>
                                            <p:cond delay="0"/>
                                          </p:stCondLst>
                                        </p:cTn>
                                        <p:tgtEl>
                                          <p:spTgt spid="68"/>
                                        </p:tgtEl>
                                        <p:attrNameLst>
                                          <p:attrName>style.visibility</p:attrName>
                                        </p:attrNameLst>
                                      </p:cBhvr>
                                      <p:to>
                                        <p:strVal val="visible"/>
                                      </p:to>
                                    </p:set>
                                    <p:animEffect transition="in" filter="fade">
                                      <p:cBhvr>
                                        <p:cTn id="297" dur="500"/>
                                        <p:tgtEl>
                                          <p:spTgt spid="68"/>
                                        </p:tgtEl>
                                      </p:cBhvr>
                                    </p:animEffect>
                                  </p:childTnLst>
                                </p:cTn>
                              </p:par>
                              <p:par>
                                <p:cTn id="298" presetID="10" presetClass="entr" presetSubtype="0" fill="hold" grpId="0" nodeType="withEffect">
                                  <p:stCondLst>
                                    <p:cond delay="6400"/>
                                  </p:stCondLst>
                                  <p:childTnLst>
                                    <p:set>
                                      <p:cBhvr>
                                        <p:cTn id="299" dur="1" fill="hold">
                                          <p:stCondLst>
                                            <p:cond delay="0"/>
                                          </p:stCondLst>
                                        </p:cTn>
                                        <p:tgtEl>
                                          <p:spTgt spid="63"/>
                                        </p:tgtEl>
                                        <p:attrNameLst>
                                          <p:attrName>style.visibility</p:attrName>
                                        </p:attrNameLst>
                                      </p:cBhvr>
                                      <p:to>
                                        <p:strVal val="visible"/>
                                      </p:to>
                                    </p:set>
                                    <p:animEffect transition="in" filter="fade">
                                      <p:cBhvr>
                                        <p:cTn id="300" dur="500"/>
                                        <p:tgtEl>
                                          <p:spTgt spid="63"/>
                                        </p:tgtEl>
                                      </p:cBhvr>
                                    </p:animEffect>
                                  </p:childTnLst>
                                </p:cTn>
                              </p:par>
                              <p:par>
                                <p:cTn id="301" presetID="10" presetClass="entr" presetSubtype="0" fill="hold" grpId="0" nodeType="withEffect">
                                  <p:stCondLst>
                                    <p:cond delay="6600"/>
                                  </p:stCondLst>
                                  <p:childTnLst>
                                    <p:set>
                                      <p:cBhvr>
                                        <p:cTn id="302" dur="1" fill="hold">
                                          <p:stCondLst>
                                            <p:cond delay="0"/>
                                          </p:stCondLst>
                                        </p:cTn>
                                        <p:tgtEl>
                                          <p:spTgt spid="62"/>
                                        </p:tgtEl>
                                        <p:attrNameLst>
                                          <p:attrName>style.visibility</p:attrName>
                                        </p:attrNameLst>
                                      </p:cBhvr>
                                      <p:to>
                                        <p:strVal val="visible"/>
                                      </p:to>
                                    </p:set>
                                    <p:animEffect transition="in" filter="fade">
                                      <p:cBhvr>
                                        <p:cTn id="303" dur="500"/>
                                        <p:tgtEl>
                                          <p:spTgt spid="62"/>
                                        </p:tgtEl>
                                      </p:cBhvr>
                                    </p:animEffect>
                                  </p:childTnLst>
                                </p:cTn>
                              </p:par>
                              <p:par>
                                <p:cTn id="304" presetID="10" presetClass="entr" presetSubtype="0" fill="hold" grpId="0" nodeType="withEffect">
                                  <p:stCondLst>
                                    <p:cond delay="6500"/>
                                  </p:stCondLst>
                                  <p:childTnLst>
                                    <p:set>
                                      <p:cBhvr>
                                        <p:cTn id="305" dur="1" fill="hold">
                                          <p:stCondLst>
                                            <p:cond delay="0"/>
                                          </p:stCondLst>
                                        </p:cTn>
                                        <p:tgtEl>
                                          <p:spTgt spid="73"/>
                                        </p:tgtEl>
                                        <p:attrNameLst>
                                          <p:attrName>style.visibility</p:attrName>
                                        </p:attrNameLst>
                                      </p:cBhvr>
                                      <p:to>
                                        <p:strVal val="visible"/>
                                      </p:to>
                                    </p:set>
                                    <p:animEffect transition="in" filter="fade">
                                      <p:cBhvr>
                                        <p:cTn id="306" dur="500"/>
                                        <p:tgtEl>
                                          <p:spTgt spid="73"/>
                                        </p:tgtEl>
                                      </p:cBhvr>
                                    </p:animEffect>
                                  </p:childTnLst>
                                </p:cTn>
                              </p:par>
                              <p:par>
                                <p:cTn id="307" presetID="10" presetClass="entr" presetSubtype="0" fill="hold" grpId="0" nodeType="withEffect">
                                  <p:stCondLst>
                                    <p:cond delay="6500"/>
                                  </p:stCondLst>
                                  <p:childTnLst>
                                    <p:set>
                                      <p:cBhvr>
                                        <p:cTn id="308" dur="1" fill="hold">
                                          <p:stCondLst>
                                            <p:cond delay="0"/>
                                          </p:stCondLst>
                                        </p:cTn>
                                        <p:tgtEl>
                                          <p:spTgt spid="20"/>
                                        </p:tgtEl>
                                        <p:attrNameLst>
                                          <p:attrName>style.visibility</p:attrName>
                                        </p:attrNameLst>
                                      </p:cBhvr>
                                      <p:to>
                                        <p:strVal val="visible"/>
                                      </p:to>
                                    </p:set>
                                    <p:animEffect transition="in" filter="fade">
                                      <p:cBhvr>
                                        <p:cTn id="309" dur="500"/>
                                        <p:tgtEl>
                                          <p:spTgt spid="20"/>
                                        </p:tgtEl>
                                      </p:cBhvr>
                                    </p:animEffect>
                                  </p:childTnLst>
                                </p:cTn>
                              </p:par>
                              <p:par>
                                <p:cTn id="310" presetID="10" presetClass="entr" presetSubtype="0" fill="hold" grpId="0" nodeType="withEffect">
                                  <p:stCondLst>
                                    <p:cond delay="6600"/>
                                  </p:stCondLst>
                                  <p:childTnLst>
                                    <p:set>
                                      <p:cBhvr>
                                        <p:cTn id="311" dur="1" fill="hold">
                                          <p:stCondLst>
                                            <p:cond delay="0"/>
                                          </p:stCondLst>
                                        </p:cTn>
                                        <p:tgtEl>
                                          <p:spTgt spid="52"/>
                                        </p:tgtEl>
                                        <p:attrNameLst>
                                          <p:attrName>style.visibility</p:attrName>
                                        </p:attrNameLst>
                                      </p:cBhvr>
                                      <p:to>
                                        <p:strVal val="visible"/>
                                      </p:to>
                                    </p:set>
                                    <p:animEffect transition="in" filter="fade">
                                      <p:cBhvr>
                                        <p:cTn id="312" dur="500"/>
                                        <p:tgtEl>
                                          <p:spTgt spid="52"/>
                                        </p:tgtEl>
                                      </p:cBhvr>
                                    </p:animEffect>
                                  </p:childTnLst>
                                </p:cTn>
                              </p:par>
                              <p:par>
                                <p:cTn id="313" presetID="10" presetClass="entr" presetSubtype="0" fill="hold" grpId="0" nodeType="withEffect">
                                  <p:stCondLst>
                                    <p:cond delay="6700"/>
                                  </p:stCondLst>
                                  <p:childTnLst>
                                    <p:set>
                                      <p:cBhvr>
                                        <p:cTn id="314" dur="1" fill="hold">
                                          <p:stCondLst>
                                            <p:cond delay="0"/>
                                          </p:stCondLst>
                                        </p:cTn>
                                        <p:tgtEl>
                                          <p:spTgt spid="53"/>
                                        </p:tgtEl>
                                        <p:attrNameLst>
                                          <p:attrName>style.visibility</p:attrName>
                                        </p:attrNameLst>
                                      </p:cBhvr>
                                      <p:to>
                                        <p:strVal val="visible"/>
                                      </p:to>
                                    </p:set>
                                    <p:animEffect transition="in" filter="fade">
                                      <p:cBhvr>
                                        <p:cTn id="315" dur="500"/>
                                        <p:tgtEl>
                                          <p:spTgt spid="53"/>
                                        </p:tgtEl>
                                      </p:cBhvr>
                                    </p:animEffect>
                                  </p:childTnLst>
                                </p:cTn>
                              </p:par>
                              <p:par>
                                <p:cTn id="316" presetID="10" presetClass="entr" presetSubtype="0" fill="hold" grpId="0" nodeType="withEffect">
                                  <p:stCondLst>
                                    <p:cond delay="6800"/>
                                  </p:stCondLst>
                                  <p:childTnLst>
                                    <p:set>
                                      <p:cBhvr>
                                        <p:cTn id="317" dur="1" fill="hold">
                                          <p:stCondLst>
                                            <p:cond delay="0"/>
                                          </p:stCondLst>
                                        </p:cTn>
                                        <p:tgtEl>
                                          <p:spTgt spid="54"/>
                                        </p:tgtEl>
                                        <p:attrNameLst>
                                          <p:attrName>style.visibility</p:attrName>
                                        </p:attrNameLst>
                                      </p:cBhvr>
                                      <p:to>
                                        <p:strVal val="visible"/>
                                      </p:to>
                                    </p:set>
                                    <p:animEffect transition="in" filter="fade">
                                      <p:cBhvr>
                                        <p:cTn id="318" dur="500"/>
                                        <p:tgtEl>
                                          <p:spTgt spid="54"/>
                                        </p:tgtEl>
                                      </p:cBhvr>
                                    </p:animEffect>
                                  </p:childTnLst>
                                </p:cTn>
                              </p:par>
                              <p:par>
                                <p:cTn id="319" presetID="10" presetClass="entr" presetSubtype="0" fill="hold" grpId="0" nodeType="withEffect">
                                  <p:stCondLst>
                                    <p:cond delay="6900"/>
                                  </p:stCondLst>
                                  <p:childTnLst>
                                    <p:set>
                                      <p:cBhvr>
                                        <p:cTn id="320" dur="1" fill="hold">
                                          <p:stCondLst>
                                            <p:cond delay="0"/>
                                          </p:stCondLst>
                                        </p:cTn>
                                        <p:tgtEl>
                                          <p:spTgt spid="55"/>
                                        </p:tgtEl>
                                        <p:attrNameLst>
                                          <p:attrName>style.visibility</p:attrName>
                                        </p:attrNameLst>
                                      </p:cBhvr>
                                      <p:to>
                                        <p:strVal val="visible"/>
                                      </p:to>
                                    </p:set>
                                    <p:animEffect transition="in" filter="fade">
                                      <p:cBhvr>
                                        <p:cTn id="321" dur="500"/>
                                        <p:tgtEl>
                                          <p:spTgt spid="55"/>
                                        </p:tgtEl>
                                      </p:cBhvr>
                                    </p:animEffect>
                                  </p:childTnLst>
                                </p:cTn>
                              </p:par>
                              <p:par>
                                <p:cTn id="322" presetID="10" presetClass="entr" presetSubtype="0" fill="hold" grpId="0" nodeType="withEffect">
                                  <p:stCondLst>
                                    <p:cond delay="7000"/>
                                  </p:stCondLst>
                                  <p:childTnLst>
                                    <p:set>
                                      <p:cBhvr>
                                        <p:cTn id="323" dur="1" fill="hold">
                                          <p:stCondLst>
                                            <p:cond delay="0"/>
                                          </p:stCondLst>
                                        </p:cTn>
                                        <p:tgtEl>
                                          <p:spTgt spid="56"/>
                                        </p:tgtEl>
                                        <p:attrNameLst>
                                          <p:attrName>style.visibility</p:attrName>
                                        </p:attrNameLst>
                                      </p:cBhvr>
                                      <p:to>
                                        <p:strVal val="visible"/>
                                      </p:to>
                                    </p:set>
                                    <p:animEffect transition="in" filter="fade">
                                      <p:cBhvr>
                                        <p:cTn id="324" dur="500"/>
                                        <p:tgtEl>
                                          <p:spTgt spid="56"/>
                                        </p:tgtEl>
                                      </p:cBhvr>
                                    </p:animEffect>
                                  </p:childTnLst>
                                </p:cTn>
                              </p:par>
                              <p:par>
                                <p:cTn id="325" presetID="10" presetClass="entr" presetSubtype="0" fill="hold" grpId="0" nodeType="withEffect">
                                  <p:stCondLst>
                                    <p:cond delay="7100"/>
                                  </p:stCondLst>
                                  <p:childTnLst>
                                    <p:set>
                                      <p:cBhvr>
                                        <p:cTn id="326" dur="1" fill="hold">
                                          <p:stCondLst>
                                            <p:cond delay="0"/>
                                          </p:stCondLst>
                                        </p:cTn>
                                        <p:tgtEl>
                                          <p:spTgt spid="57"/>
                                        </p:tgtEl>
                                        <p:attrNameLst>
                                          <p:attrName>style.visibility</p:attrName>
                                        </p:attrNameLst>
                                      </p:cBhvr>
                                      <p:to>
                                        <p:strVal val="visible"/>
                                      </p:to>
                                    </p:set>
                                    <p:animEffect transition="in" filter="fade">
                                      <p:cBhvr>
                                        <p:cTn id="327" dur="500"/>
                                        <p:tgtEl>
                                          <p:spTgt spid="57"/>
                                        </p:tgtEl>
                                      </p:cBhvr>
                                    </p:animEffect>
                                  </p:childTnLst>
                                </p:cTn>
                              </p:par>
                              <p:par>
                                <p:cTn id="328" presetID="10" presetClass="entr" presetSubtype="0" fill="hold" grpId="0" nodeType="withEffect">
                                  <p:stCondLst>
                                    <p:cond delay="7200"/>
                                  </p:stCondLst>
                                  <p:childTnLst>
                                    <p:set>
                                      <p:cBhvr>
                                        <p:cTn id="329" dur="1" fill="hold">
                                          <p:stCondLst>
                                            <p:cond delay="0"/>
                                          </p:stCondLst>
                                        </p:cTn>
                                        <p:tgtEl>
                                          <p:spTgt spid="59"/>
                                        </p:tgtEl>
                                        <p:attrNameLst>
                                          <p:attrName>style.visibility</p:attrName>
                                        </p:attrNameLst>
                                      </p:cBhvr>
                                      <p:to>
                                        <p:strVal val="visible"/>
                                      </p:to>
                                    </p:set>
                                    <p:animEffect transition="in" filter="fade">
                                      <p:cBhvr>
                                        <p:cTn id="330" dur="500"/>
                                        <p:tgtEl>
                                          <p:spTgt spid="59"/>
                                        </p:tgtEl>
                                      </p:cBhvr>
                                    </p:animEffect>
                                  </p:childTnLst>
                                </p:cTn>
                              </p:par>
                              <p:par>
                                <p:cTn id="331" presetID="10" presetClass="entr" presetSubtype="0" fill="hold" grpId="0" nodeType="withEffect">
                                  <p:stCondLst>
                                    <p:cond delay="7300"/>
                                  </p:stCondLst>
                                  <p:childTnLst>
                                    <p:set>
                                      <p:cBhvr>
                                        <p:cTn id="332" dur="1" fill="hold">
                                          <p:stCondLst>
                                            <p:cond delay="0"/>
                                          </p:stCondLst>
                                        </p:cTn>
                                        <p:tgtEl>
                                          <p:spTgt spid="58"/>
                                        </p:tgtEl>
                                        <p:attrNameLst>
                                          <p:attrName>style.visibility</p:attrName>
                                        </p:attrNameLst>
                                      </p:cBhvr>
                                      <p:to>
                                        <p:strVal val="visible"/>
                                      </p:to>
                                    </p:set>
                                    <p:animEffect transition="in" filter="fade">
                                      <p:cBhvr>
                                        <p:cTn id="333" dur="500"/>
                                        <p:tgtEl>
                                          <p:spTgt spid="58"/>
                                        </p:tgtEl>
                                      </p:cBhvr>
                                    </p:animEffect>
                                  </p:childTnLst>
                                </p:cTn>
                              </p:par>
                              <p:par>
                                <p:cTn id="334" presetID="10" presetClass="entr" presetSubtype="0" fill="hold" grpId="0" nodeType="withEffect">
                                  <p:stCondLst>
                                    <p:cond delay="7400"/>
                                  </p:stCondLst>
                                  <p:childTnLst>
                                    <p:set>
                                      <p:cBhvr>
                                        <p:cTn id="335" dur="1" fill="hold">
                                          <p:stCondLst>
                                            <p:cond delay="0"/>
                                          </p:stCondLst>
                                        </p:cTn>
                                        <p:tgtEl>
                                          <p:spTgt spid="60"/>
                                        </p:tgtEl>
                                        <p:attrNameLst>
                                          <p:attrName>style.visibility</p:attrName>
                                        </p:attrNameLst>
                                      </p:cBhvr>
                                      <p:to>
                                        <p:strVal val="visible"/>
                                      </p:to>
                                    </p:set>
                                    <p:animEffect transition="in" filter="fade">
                                      <p:cBhvr>
                                        <p:cTn id="336" dur="500"/>
                                        <p:tgtEl>
                                          <p:spTgt spid="60"/>
                                        </p:tgtEl>
                                      </p:cBhvr>
                                    </p:animEffect>
                                  </p:childTnLst>
                                </p:cTn>
                              </p:par>
                              <p:par>
                                <p:cTn id="337" presetID="10" presetClass="entr" presetSubtype="0" fill="hold" grpId="0" nodeType="withEffect">
                                  <p:stCondLst>
                                    <p:cond delay="7500"/>
                                  </p:stCondLst>
                                  <p:childTnLst>
                                    <p:set>
                                      <p:cBhvr>
                                        <p:cTn id="338" dur="1" fill="hold">
                                          <p:stCondLst>
                                            <p:cond delay="0"/>
                                          </p:stCondLst>
                                        </p:cTn>
                                        <p:tgtEl>
                                          <p:spTgt spid="61"/>
                                        </p:tgtEl>
                                        <p:attrNameLst>
                                          <p:attrName>style.visibility</p:attrName>
                                        </p:attrNameLst>
                                      </p:cBhvr>
                                      <p:to>
                                        <p:strVal val="visible"/>
                                      </p:to>
                                    </p:set>
                                    <p:animEffect transition="in" filter="fade">
                                      <p:cBhvr>
                                        <p:cTn id="339" dur="500"/>
                                        <p:tgtEl>
                                          <p:spTgt spid="61"/>
                                        </p:tgtEl>
                                      </p:cBhvr>
                                    </p:animEffect>
                                  </p:childTnLst>
                                </p:cTn>
                              </p:par>
                              <p:par>
                                <p:cTn id="340" presetID="16" presetClass="entr" presetSubtype="21" fill="hold" grpId="0" nodeType="withEffect">
                                  <p:stCondLst>
                                    <p:cond delay="7700"/>
                                  </p:stCondLst>
                                  <p:childTnLst>
                                    <p:set>
                                      <p:cBhvr>
                                        <p:cTn id="341" dur="1" fill="hold">
                                          <p:stCondLst>
                                            <p:cond delay="0"/>
                                          </p:stCondLst>
                                        </p:cTn>
                                        <p:tgtEl>
                                          <p:spTgt spid="21"/>
                                        </p:tgtEl>
                                        <p:attrNameLst>
                                          <p:attrName>style.visibility</p:attrName>
                                        </p:attrNameLst>
                                      </p:cBhvr>
                                      <p:to>
                                        <p:strVal val="visible"/>
                                      </p:to>
                                    </p:set>
                                    <p:animEffect transition="in" filter="barn(inVertical)">
                                      <p:cBhvr>
                                        <p:cTn id="342" dur="500"/>
                                        <p:tgtEl>
                                          <p:spTgt spid="21"/>
                                        </p:tgtEl>
                                      </p:cBhvr>
                                    </p:animEffect>
                                  </p:childTnLst>
                                </p:cTn>
                              </p:par>
                              <p:par>
                                <p:cTn id="343" presetID="1" presetClass="exit" presetSubtype="0" fill="hold" grpId="1" nodeType="withEffect">
                                  <p:stCondLst>
                                    <p:cond delay="7700"/>
                                  </p:stCondLst>
                                  <p:childTnLst>
                                    <p:set>
                                      <p:cBhvr>
                                        <p:cTn id="344" dur="1" fill="hold">
                                          <p:stCondLst>
                                            <p:cond delay="0"/>
                                          </p:stCondLst>
                                        </p:cTn>
                                        <p:tgtEl>
                                          <p:spTgt spid="39"/>
                                        </p:tgtEl>
                                        <p:attrNameLst>
                                          <p:attrName>style.visibility</p:attrName>
                                        </p:attrNameLst>
                                      </p:cBhvr>
                                      <p:to>
                                        <p:strVal val="hidden"/>
                                      </p:to>
                                    </p:set>
                                  </p:childTnLst>
                                </p:cTn>
                              </p:par>
                              <p:par>
                                <p:cTn id="345" presetID="1" presetClass="exit" presetSubtype="0" fill="hold" grpId="1" nodeType="withEffect">
                                  <p:stCondLst>
                                    <p:cond delay="7700"/>
                                  </p:stCondLst>
                                  <p:childTnLst>
                                    <p:set>
                                      <p:cBhvr>
                                        <p:cTn id="346" dur="1" fill="hold">
                                          <p:stCondLst>
                                            <p:cond delay="0"/>
                                          </p:stCondLst>
                                        </p:cTn>
                                        <p:tgtEl>
                                          <p:spTgt spid="43"/>
                                        </p:tgtEl>
                                        <p:attrNameLst>
                                          <p:attrName>style.visibility</p:attrName>
                                        </p:attrNameLst>
                                      </p:cBhvr>
                                      <p:to>
                                        <p:strVal val="hidden"/>
                                      </p:to>
                                    </p:set>
                                  </p:childTnLst>
                                </p:cTn>
                              </p:par>
                              <p:par>
                                <p:cTn id="347" presetID="1" presetClass="exit" presetSubtype="0" fill="hold" grpId="3" nodeType="withEffect">
                                  <p:stCondLst>
                                    <p:cond delay="7700"/>
                                  </p:stCondLst>
                                  <p:childTnLst>
                                    <p:set>
                                      <p:cBhvr>
                                        <p:cTn id="348" dur="1" fill="hold">
                                          <p:stCondLst>
                                            <p:cond delay="0"/>
                                          </p:stCondLst>
                                        </p:cTn>
                                        <p:tgtEl>
                                          <p:spTgt spid="34"/>
                                        </p:tgtEl>
                                        <p:attrNameLst>
                                          <p:attrName>style.visibility</p:attrName>
                                        </p:attrNameLst>
                                      </p:cBhvr>
                                      <p:to>
                                        <p:strVal val="hidden"/>
                                      </p:to>
                                    </p:set>
                                  </p:childTnLst>
                                </p:cTn>
                              </p:par>
                              <p:par>
                                <p:cTn id="349" presetID="1" presetClass="exit" presetSubtype="0" fill="hold" grpId="3" nodeType="withEffect">
                                  <p:stCondLst>
                                    <p:cond delay="7700"/>
                                  </p:stCondLst>
                                  <p:childTnLst>
                                    <p:set>
                                      <p:cBhvr>
                                        <p:cTn id="350" dur="1" fill="hold">
                                          <p:stCondLst>
                                            <p:cond delay="0"/>
                                          </p:stCondLst>
                                        </p:cTn>
                                        <p:tgtEl>
                                          <p:spTgt spid="5"/>
                                        </p:tgtEl>
                                        <p:attrNameLst>
                                          <p:attrName>style.visibility</p:attrName>
                                        </p:attrNameLst>
                                      </p:cBhvr>
                                      <p:to>
                                        <p:strVal val="hidden"/>
                                      </p:to>
                                    </p:set>
                                  </p:childTnLst>
                                </p:cTn>
                              </p:par>
                              <p:par>
                                <p:cTn id="351" presetID="1" presetClass="exit" presetSubtype="0" fill="hold" grpId="2" nodeType="withEffect">
                                  <p:stCondLst>
                                    <p:cond delay="7700"/>
                                  </p:stCondLst>
                                  <p:childTnLst>
                                    <p:set>
                                      <p:cBhvr>
                                        <p:cTn id="352" dur="1" fill="hold">
                                          <p:stCondLst>
                                            <p:cond delay="0"/>
                                          </p:stCondLst>
                                        </p:cTn>
                                        <p:tgtEl>
                                          <p:spTgt spid="47"/>
                                        </p:tgtEl>
                                        <p:attrNameLst>
                                          <p:attrName>style.visibility</p:attrName>
                                        </p:attrNameLst>
                                      </p:cBhvr>
                                      <p:to>
                                        <p:strVal val="hidden"/>
                                      </p:to>
                                    </p:set>
                                  </p:childTnLst>
                                </p:cTn>
                              </p:par>
                              <p:par>
                                <p:cTn id="353" presetID="1" presetClass="exit" presetSubtype="0" fill="hold" grpId="1" nodeType="withEffect">
                                  <p:stCondLst>
                                    <p:cond delay="7700"/>
                                  </p:stCondLst>
                                  <p:childTnLst>
                                    <p:set>
                                      <p:cBhvr>
                                        <p:cTn id="354" dur="1" fill="hold">
                                          <p:stCondLst>
                                            <p:cond delay="0"/>
                                          </p:stCondLst>
                                        </p:cTn>
                                        <p:tgtEl>
                                          <p:spTgt spid="49"/>
                                        </p:tgtEl>
                                        <p:attrNameLst>
                                          <p:attrName>style.visibility</p:attrName>
                                        </p:attrNameLst>
                                      </p:cBhvr>
                                      <p:to>
                                        <p:strVal val="hidden"/>
                                      </p:to>
                                    </p:set>
                                  </p:childTnLst>
                                </p:cTn>
                              </p:par>
                              <p:par>
                                <p:cTn id="355" presetID="1" presetClass="exit" presetSubtype="0" fill="hold" grpId="2" nodeType="withEffect">
                                  <p:stCondLst>
                                    <p:cond delay="7700"/>
                                  </p:stCondLst>
                                  <p:childTnLst>
                                    <p:set>
                                      <p:cBhvr>
                                        <p:cTn id="356" dur="1" fill="hold">
                                          <p:stCondLst>
                                            <p:cond delay="0"/>
                                          </p:stCondLst>
                                        </p:cTn>
                                        <p:tgtEl>
                                          <p:spTgt spid="19"/>
                                        </p:tgtEl>
                                        <p:attrNameLst>
                                          <p:attrName>style.visibility</p:attrName>
                                        </p:attrNameLst>
                                      </p:cBhvr>
                                      <p:to>
                                        <p:strVal val="hidden"/>
                                      </p:to>
                                    </p:set>
                                  </p:childTnLst>
                                </p:cTn>
                              </p:par>
                              <p:par>
                                <p:cTn id="357" presetID="1" presetClass="exit" presetSubtype="0" fill="hold" grpId="2" nodeType="withEffect">
                                  <p:stCondLst>
                                    <p:cond delay="7700"/>
                                  </p:stCondLst>
                                  <p:childTnLst>
                                    <p:set>
                                      <p:cBhvr>
                                        <p:cTn id="358" dur="1" fill="hold">
                                          <p:stCondLst>
                                            <p:cond delay="0"/>
                                          </p:stCondLst>
                                        </p:cTn>
                                        <p:tgtEl>
                                          <p:spTgt spid="45"/>
                                        </p:tgtEl>
                                        <p:attrNameLst>
                                          <p:attrName>style.visibility</p:attrName>
                                        </p:attrNameLst>
                                      </p:cBhvr>
                                      <p:to>
                                        <p:strVal val="hidden"/>
                                      </p:to>
                                    </p:set>
                                  </p:childTnLst>
                                </p:cTn>
                              </p:par>
                              <p:par>
                                <p:cTn id="359" presetID="1" presetClass="exit" presetSubtype="0" fill="hold" grpId="3" nodeType="withEffect">
                                  <p:stCondLst>
                                    <p:cond delay="7700"/>
                                  </p:stCondLst>
                                  <p:childTnLst>
                                    <p:set>
                                      <p:cBhvr>
                                        <p:cTn id="360" dur="1" fill="hold">
                                          <p:stCondLst>
                                            <p:cond delay="0"/>
                                          </p:stCondLst>
                                        </p:cTn>
                                        <p:tgtEl>
                                          <p:spTgt spid="40"/>
                                        </p:tgtEl>
                                        <p:attrNameLst>
                                          <p:attrName>style.visibility</p:attrName>
                                        </p:attrNameLst>
                                      </p:cBhvr>
                                      <p:to>
                                        <p:strVal val="hidden"/>
                                      </p:to>
                                    </p:set>
                                  </p:childTnLst>
                                </p:cTn>
                              </p:par>
                              <p:par>
                                <p:cTn id="361" presetID="1" presetClass="exit" presetSubtype="0" fill="hold" grpId="2" nodeType="withEffect">
                                  <p:stCondLst>
                                    <p:cond delay="7700"/>
                                  </p:stCondLst>
                                  <p:childTnLst>
                                    <p:set>
                                      <p:cBhvr>
                                        <p:cTn id="362" dur="1" fill="hold">
                                          <p:stCondLst>
                                            <p:cond delay="0"/>
                                          </p:stCondLst>
                                        </p:cTn>
                                        <p:tgtEl>
                                          <p:spTgt spid="46"/>
                                        </p:tgtEl>
                                        <p:attrNameLst>
                                          <p:attrName>style.visibility</p:attrName>
                                        </p:attrNameLst>
                                      </p:cBhvr>
                                      <p:to>
                                        <p:strVal val="hidden"/>
                                      </p:to>
                                    </p:set>
                                  </p:childTnLst>
                                </p:cTn>
                              </p:par>
                              <p:par>
                                <p:cTn id="363" presetID="1" presetClass="exit" presetSubtype="0" fill="hold" grpId="2" nodeType="withEffect">
                                  <p:stCondLst>
                                    <p:cond delay="7700"/>
                                  </p:stCondLst>
                                  <p:childTnLst>
                                    <p:set>
                                      <p:cBhvr>
                                        <p:cTn id="364" dur="1" fill="hold">
                                          <p:stCondLst>
                                            <p:cond delay="0"/>
                                          </p:stCondLst>
                                        </p:cTn>
                                        <p:tgtEl>
                                          <p:spTgt spid="50"/>
                                        </p:tgtEl>
                                        <p:attrNameLst>
                                          <p:attrName>style.visibility</p:attrName>
                                        </p:attrNameLst>
                                      </p:cBhvr>
                                      <p:to>
                                        <p:strVal val="hidden"/>
                                      </p:to>
                                    </p:set>
                                  </p:childTnLst>
                                </p:cTn>
                              </p:par>
                              <p:par>
                                <p:cTn id="365" presetID="1" presetClass="exit" presetSubtype="0" fill="hold" grpId="2" nodeType="withEffect">
                                  <p:stCondLst>
                                    <p:cond delay="7700"/>
                                  </p:stCondLst>
                                  <p:childTnLst>
                                    <p:set>
                                      <p:cBhvr>
                                        <p:cTn id="366" dur="1" fill="hold">
                                          <p:stCondLst>
                                            <p:cond delay="0"/>
                                          </p:stCondLst>
                                        </p:cTn>
                                        <p:tgtEl>
                                          <p:spTgt spid="41"/>
                                        </p:tgtEl>
                                        <p:attrNameLst>
                                          <p:attrName>style.visibility</p:attrName>
                                        </p:attrNameLst>
                                      </p:cBhvr>
                                      <p:to>
                                        <p:strVal val="hidden"/>
                                      </p:to>
                                    </p:set>
                                  </p:childTnLst>
                                </p:cTn>
                              </p:par>
                              <p:par>
                                <p:cTn id="367" presetID="1" presetClass="exit" presetSubtype="0" fill="hold" grpId="2" nodeType="withEffect">
                                  <p:stCondLst>
                                    <p:cond delay="7700"/>
                                  </p:stCondLst>
                                  <p:childTnLst>
                                    <p:set>
                                      <p:cBhvr>
                                        <p:cTn id="368" dur="1" fill="hold">
                                          <p:stCondLst>
                                            <p:cond delay="0"/>
                                          </p:stCondLst>
                                        </p:cTn>
                                        <p:tgtEl>
                                          <p:spTgt spid="42"/>
                                        </p:tgtEl>
                                        <p:attrNameLst>
                                          <p:attrName>style.visibility</p:attrName>
                                        </p:attrNameLst>
                                      </p:cBhvr>
                                      <p:to>
                                        <p:strVal val="hidden"/>
                                      </p:to>
                                    </p:set>
                                  </p:childTnLst>
                                </p:cTn>
                              </p:par>
                              <p:par>
                                <p:cTn id="369" presetID="1" presetClass="exit" presetSubtype="0" fill="hold" grpId="1" nodeType="withEffect">
                                  <p:stCondLst>
                                    <p:cond delay="7700"/>
                                  </p:stCondLst>
                                  <p:childTnLst>
                                    <p:set>
                                      <p:cBhvr>
                                        <p:cTn id="370" dur="1" fill="hold">
                                          <p:stCondLst>
                                            <p:cond delay="0"/>
                                          </p:stCondLst>
                                        </p:cTn>
                                        <p:tgtEl>
                                          <p:spTgt spid="44"/>
                                        </p:tgtEl>
                                        <p:attrNameLst>
                                          <p:attrName>style.visibility</p:attrName>
                                        </p:attrNameLst>
                                      </p:cBhvr>
                                      <p:to>
                                        <p:strVal val="hidden"/>
                                      </p:to>
                                    </p:set>
                                  </p:childTnLst>
                                </p:cTn>
                              </p:par>
                              <p:par>
                                <p:cTn id="371" presetID="10" presetClass="entr" presetSubtype="0" fill="hold" nodeType="withEffect">
                                  <p:stCondLst>
                                    <p:cond delay="7700"/>
                                  </p:stCondLst>
                                  <p:childTnLst>
                                    <p:set>
                                      <p:cBhvr>
                                        <p:cTn id="372" dur="1" fill="hold">
                                          <p:stCondLst>
                                            <p:cond delay="0"/>
                                          </p:stCondLst>
                                        </p:cTn>
                                        <p:tgtEl>
                                          <p:spTgt spid="70"/>
                                        </p:tgtEl>
                                        <p:attrNameLst>
                                          <p:attrName>style.visibility</p:attrName>
                                        </p:attrNameLst>
                                      </p:cBhvr>
                                      <p:to>
                                        <p:strVal val="visible"/>
                                      </p:to>
                                    </p:set>
                                    <p:animEffect transition="in" filter="fade">
                                      <p:cBhvr>
                                        <p:cTn id="373"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3" grpId="3"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2" grpId="0" animBg="1"/>
      <p:bldP spid="2" grpId="1" animBg="1"/>
      <p:bldP spid="2" grpId="2" animBg="1"/>
      <p:bldP spid="26" grpId="0" animBg="1"/>
      <p:bldP spid="26" grpId="1" animBg="1"/>
      <p:bldP spid="26"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 grpId="0" animBg="1"/>
      <p:bldP spid="3" grpId="1" animBg="1"/>
      <p:bldP spid="4" grpId="0" animBg="1"/>
      <p:bldP spid="4" grpId="1" animBg="1"/>
      <p:bldP spid="27" grpId="0" animBg="1"/>
      <p:bldP spid="27" grpId="1" animBg="1"/>
      <p:bldP spid="28" grpId="0" animBg="1"/>
      <p:bldP spid="28" grpId="1" animBg="1"/>
      <p:bldP spid="33" grpId="0" animBg="1"/>
      <p:bldP spid="33" grpId="1" animBg="1"/>
      <p:bldP spid="5" grpId="0" animBg="1"/>
      <p:bldP spid="5" grpId="1" animBg="1"/>
      <p:bldP spid="5" grpId="2" animBg="1"/>
      <p:bldP spid="5" grpId="3" animBg="1"/>
      <p:bldP spid="34" grpId="0" animBg="1"/>
      <p:bldP spid="34" grpId="1" animBg="1"/>
      <p:bldP spid="34" grpId="2" animBg="1"/>
      <p:bldP spid="34" grpId="3" animBg="1"/>
      <p:bldP spid="39" grpId="0" animBg="1"/>
      <p:bldP spid="39" grpId="1" animBg="1"/>
      <p:bldP spid="40" grpId="0" animBg="1"/>
      <p:bldP spid="40" grpId="1" animBg="1"/>
      <p:bldP spid="40" grpId="2" animBg="1"/>
      <p:bldP spid="40" grpId="3" animBg="1"/>
      <p:bldP spid="41" grpId="0" animBg="1"/>
      <p:bldP spid="41" grpId="1" animBg="1"/>
      <p:bldP spid="41" grpId="2" animBg="1"/>
      <p:bldP spid="42" grpId="0" animBg="1"/>
      <p:bldP spid="42" grpId="1" animBg="1"/>
      <p:bldP spid="42" grpId="2" animBg="1"/>
      <p:bldP spid="43" grpId="0" animBg="1"/>
      <p:bldP spid="43" grpId="1" animBg="1"/>
      <p:bldP spid="44" grpId="0" animBg="1"/>
      <p:bldP spid="44" grpId="1" animBg="1"/>
      <p:bldP spid="45" grpId="0" animBg="1"/>
      <p:bldP spid="45" grpId="1" animBg="1"/>
      <p:bldP spid="45" grpId="2" animBg="1"/>
      <p:bldP spid="19" grpId="0" animBg="1"/>
      <p:bldP spid="19" grpId="1" animBg="1"/>
      <p:bldP spid="19" grpId="2" animBg="1"/>
      <p:bldP spid="46" grpId="0" animBg="1"/>
      <p:bldP spid="46" grpId="1" animBg="1"/>
      <p:bldP spid="46" grpId="2" animBg="1"/>
      <p:bldP spid="47" grpId="0" animBg="1"/>
      <p:bldP spid="47" grpId="1" animBg="1"/>
      <p:bldP spid="47" grpId="2" animBg="1"/>
      <p:bldP spid="49" grpId="0" animBg="1"/>
      <p:bldP spid="49" grpId="1" animBg="1"/>
      <p:bldP spid="50" grpId="0" animBg="1"/>
      <p:bldP spid="50" grpId="1" animBg="1"/>
      <p:bldP spid="50" grpId="2" animBg="1"/>
      <p:bldP spid="51" grpId="0" animBg="1"/>
      <p:bldP spid="51" grpId="1" animBg="1"/>
      <p:bldP spid="20" grpId="0"/>
      <p:bldP spid="52" grpId="0"/>
      <p:bldP spid="53" grpId="0"/>
      <p:bldP spid="54" grpId="0"/>
      <p:bldP spid="55" grpId="0"/>
      <p:bldP spid="56" grpId="0"/>
      <p:bldP spid="57" grpId="0"/>
      <p:bldP spid="58" grpId="0"/>
      <p:bldP spid="59" grpId="0"/>
      <p:bldP spid="60" grpId="0"/>
      <p:bldP spid="61" grpId="0"/>
      <p:bldP spid="22" grpId="0" animBg="1"/>
      <p:bldP spid="62" grpId="0" animBg="1"/>
      <p:bldP spid="63" grpId="0" animBg="1"/>
      <p:bldP spid="64" grpId="0" animBg="1"/>
      <p:bldP spid="65" grpId="0" animBg="1"/>
      <p:bldP spid="66" grpId="0" animBg="1"/>
      <p:bldP spid="67" grpId="0" animBg="1"/>
      <p:bldP spid="68" grpId="0" animBg="1"/>
      <p:bldP spid="69" grpId="0" animBg="1"/>
      <p:bldP spid="23" grpId="0" animBg="1"/>
      <p:bldP spid="71" grpId="0" animBg="1"/>
      <p:bldP spid="73" grpId="0" animBg="1"/>
      <p:bldP spid="74"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p:cNvSpPr/>
          <p:nvPr userDrawn="1"/>
        </p:nvSpPr>
        <p:spPr>
          <a:xfrm>
            <a:off x="-75006" y="0"/>
            <a:ext cx="9219005" cy="6858000"/>
          </a:xfrm>
          <a:prstGeom prst="rect">
            <a:avLst/>
          </a:prstGeom>
          <a:gradFill flip="none" rotWithShape="1">
            <a:gsLst>
              <a:gs pos="0">
                <a:srgbClr val="1F497D"/>
              </a:gs>
              <a:gs pos="50000">
                <a:srgbClr val="0C1B2E"/>
              </a:gs>
              <a:gs pos="100000">
                <a:srgbClr val="090C15"/>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hidden="1"/>
          <p:cNvSpPr/>
          <p:nvPr userDrawn="1"/>
        </p:nvSpPr>
        <p:spPr>
          <a:xfrm>
            <a:off x="1956027" y="2787585"/>
            <a:ext cx="4820523" cy="1190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4" hidden="1">
            <a:hlinkClick r:id="rId2"/>
          </p:cNvPr>
          <p:cNvPicPr>
            <a:picLocks noChangeAspect="1" noChangeArrowheads="1"/>
          </p:cNvPicPr>
          <p:nvPr userDrawn="1"/>
        </p:nvPicPr>
        <p:blipFill>
          <a:blip r:embed="rId3" cstate="print"/>
          <a:srcRect/>
          <a:stretch>
            <a:fillRect/>
          </a:stretch>
        </p:blipFill>
        <p:spPr bwMode="auto">
          <a:xfrm>
            <a:off x="2094877" y="2954473"/>
            <a:ext cx="4070930" cy="939657"/>
          </a:xfrm>
          <a:prstGeom prst="rect">
            <a:avLst/>
          </a:prstGeom>
          <a:noFill/>
          <a:ln w="9525">
            <a:noFill/>
            <a:miter lim="800000"/>
            <a:headEnd/>
            <a:tailEnd/>
          </a:ln>
          <a:effectLst/>
        </p:spPr>
      </p:pic>
      <p:sp>
        <p:nvSpPr>
          <p:cNvPr id="2" name="Diamond 1"/>
          <p:cNvSpPr/>
          <p:nvPr userDrawn="1"/>
        </p:nvSpPr>
        <p:spPr>
          <a:xfrm rot="21067614">
            <a:off x="2343219" y="295329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1"/>
          <p:cNvSpPr/>
          <p:nvPr userDrawn="1"/>
        </p:nvSpPr>
        <p:spPr>
          <a:xfrm rot="19509517">
            <a:off x="2187468" y="305374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1"/>
          <p:cNvSpPr/>
          <p:nvPr userDrawn="1"/>
        </p:nvSpPr>
        <p:spPr>
          <a:xfrm rot="17488843">
            <a:off x="2083340" y="3219189"/>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1" hidden="1"/>
          <p:cNvSpPr/>
          <p:nvPr userDrawn="1"/>
        </p:nvSpPr>
        <p:spPr>
          <a:xfrm rot="15851965">
            <a:off x="2087337" y="342397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1" hidden="1"/>
          <p:cNvSpPr/>
          <p:nvPr userDrawn="1"/>
        </p:nvSpPr>
        <p:spPr>
          <a:xfrm rot="14263334">
            <a:off x="2176310" y="3614261"/>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1" hidden="1"/>
          <p:cNvSpPr/>
          <p:nvPr userDrawn="1"/>
        </p:nvSpPr>
        <p:spPr>
          <a:xfrm rot="11904310">
            <a:off x="2336494" y="371711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1" hidden="1"/>
          <p:cNvSpPr/>
          <p:nvPr userDrawn="1"/>
        </p:nvSpPr>
        <p:spPr>
          <a:xfrm rot="10237614">
            <a:off x="2529976" y="37200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1" hidden="1"/>
          <p:cNvSpPr/>
          <p:nvPr userDrawn="1"/>
        </p:nvSpPr>
        <p:spPr>
          <a:xfrm rot="8631799">
            <a:off x="2697548" y="362920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1" hidden="1"/>
          <p:cNvSpPr/>
          <p:nvPr userDrawn="1"/>
        </p:nvSpPr>
        <p:spPr>
          <a:xfrm rot="1496748">
            <a:off x="2544218" y="29532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1" hidden="1"/>
          <p:cNvSpPr/>
          <p:nvPr userDrawn="1"/>
        </p:nvSpPr>
        <p:spPr>
          <a:xfrm rot="2687096">
            <a:off x="2707154" y="3036517"/>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0-Point Star 2"/>
          <p:cNvSpPr/>
          <p:nvPr userDrawn="1"/>
        </p:nvSpPr>
        <p:spPr>
          <a:xfrm>
            <a:off x="2268635" y="3142052"/>
            <a:ext cx="548640" cy="54864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hidden="1"/>
          <p:cNvSpPr/>
          <p:nvPr userDrawn="1"/>
        </p:nvSpPr>
        <p:spPr>
          <a:xfrm>
            <a:off x="1743288" y="2639538"/>
            <a:ext cx="1509684" cy="15315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hidden="1"/>
          <p:cNvSpPr/>
          <p:nvPr userDrawn="1"/>
        </p:nvSpPr>
        <p:spPr>
          <a:xfrm>
            <a:off x="1621444" y="2521760"/>
            <a:ext cx="1753372" cy="17670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hidden="1"/>
          <p:cNvSpPr/>
          <p:nvPr userDrawn="1"/>
        </p:nvSpPr>
        <p:spPr>
          <a:xfrm>
            <a:off x="1461212" y="2360276"/>
            <a:ext cx="2073836" cy="2090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hidden="1"/>
          <p:cNvSpPr/>
          <p:nvPr userDrawn="1"/>
        </p:nvSpPr>
        <p:spPr>
          <a:xfrm>
            <a:off x="1104298" y="1972101"/>
            <a:ext cx="2649945" cy="2670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976876"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K</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2" name="TextBox 51"/>
          <p:cNvSpPr txBox="1"/>
          <p:nvPr userDrawn="1"/>
        </p:nvSpPr>
        <p:spPr>
          <a:xfrm>
            <a:off x="3341625"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H</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3" name="TextBox 52"/>
          <p:cNvSpPr txBox="1"/>
          <p:nvPr userDrawn="1"/>
        </p:nvSpPr>
        <p:spPr>
          <a:xfrm>
            <a:off x="3661767"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4" name="TextBox 53"/>
          <p:cNvSpPr txBox="1"/>
          <p:nvPr userDrawn="1"/>
        </p:nvSpPr>
        <p:spPr>
          <a:xfrm>
            <a:off x="4066806" y="3035131"/>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M</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5" name="TextBox 54"/>
          <p:cNvSpPr txBox="1"/>
          <p:nvPr userDrawn="1"/>
        </p:nvSpPr>
        <p:spPr>
          <a:xfrm>
            <a:off x="43418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6" name="TextBox 55"/>
          <p:cNvSpPr txBox="1"/>
          <p:nvPr userDrawn="1"/>
        </p:nvSpPr>
        <p:spPr>
          <a:xfrm>
            <a:off x="4701504"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N</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7" name="TextBox 56"/>
          <p:cNvSpPr txBox="1"/>
          <p:nvPr userDrawn="1"/>
        </p:nvSpPr>
        <p:spPr>
          <a:xfrm>
            <a:off x="49835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8" name="TextBox 57"/>
          <p:cNvSpPr txBox="1"/>
          <p:nvPr userDrawn="1"/>
        </p:nvSpPr>
        <p:spPr>
          <a:xfrm>
            <a:off x="521384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9" name="TextBox 58"/>
          <p:cNvSpPr txBox="1"/>
          <p:nvPr userDrawn="1"/>
        </p:nvSpPr>
        <p:spPr>
          <a:xfrm>
            <a:off x="534486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0" name="TextBox 59"/>
          <p:cNvSpPr txBox="1"/>
          <p:nvPr userDrawn="1"/>
        </p:nvSpPr>
        <p:spPr>
          <a:xfrm>
            <a:off x="5550876" y="303097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1" name="TextBox 60"/>
          <p:cNvSpPr txBox="1"/>
          <p:nvPr userDrawn="1"/>
        </p:nvSpPr>
        <p:spPr>
          <a:xfrm>
            <a:off x="5887340" y="3028894"/>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R</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22" name="Rectangle 21"/>
          <p:cNvSpPr/>
          <p:nvPr userDrawn="1"/>
        </p:nvSpPr>
        <p:spPr>
          <a:xfrm>
            <a:off x="2653235" y="3394943"/>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2930366" y="33376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2931156" y="34290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2838926" y="345202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838926" y="35369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2521517" y="3533855"/>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679389" y="3303834"/>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2630270" y="3489446"/>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2423593" y="3326237"/>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2798738">
            <a:off x="2519919" y="3219023"/>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rot="2798738">
            <a:off x="2400180" y="3497608"/>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2931156" y="320752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2824998" y="332937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44">
            <a:hlinkClick r:id="rId2"/>
          </p:cNvPr>
          <p:cNvPicPr>
            <a:picLocks noChangeAspect="1" noChangeArrowheads="1"/>
          </p:cNvPicPr>
          <p:nvPr userDrawn="1"/>
        </p:nvPicPr>
        <p:blipFill rotWithShape="1">
          <a:blip r:embed="rId4" cstate="print">
            <a:extLst>
              <a:ext uri="{BEBA8EAE-BF5A-486C-A8C5-ECC9F3942E4B}">
                <a14:imgProps xmlns:a14="http://schemas.microsoft.com/office/drawing/2010/main">
                  <a14:imgLayer>
                    <a14:imgEffect>
                      <a14:backgroundRemoval t="0" b="27778" l="0" r="100000">
                        <a14:foregroundMark x1="26383" y1="11111" x2="26383" y2="11111"/>
                        <a14:foregroundMark x1="36170" y1="9259" x2="36170" y2="9259"/>
                        <a14:foregroundMark x1="36596" y1="12963" x2="36596" y2="12963"/>
                        <a14:foregroundMark x1="34468" y1="11111" x2="34468" y2="11111"/>
                        <a14:foregroundMark x1="31489" y1="14815" x2="31489" y2="14815"/>
                        <a14:foregroundMark x1="29787" y1="16667" x2="29362" y2="16667"/>
                        <a14:foregroundMark x1="28085" y1="16667" x2="28085" y2="16667"/>
                        <a14:foregroundMark x1="26383" y1="20370" x2="26383" y2="20370"/>
                        <a14:foregroundMark x1="24681" y1="14815" x2="24681" y2="14815"/>
                        <a14:foregroundMark x1="25106" y1="20370" x2="25106" y2="20370"/>
                        <a14:foregroundMark x1="47234" y1="16667" x2="47234" y2="16667"/>
                        <a14:foregroundMark x1="48085" y1="12963" x2="48085" y2="12963"/>
                        <a14:foregroundMark x1="51489" y1="14815" x2="51489" y2="14815"/>
                        <a14:foregroundMark x1="53191" y1="14815" x2="53191" y2="14815"/>
                        <a14:foregroundMark x1="57447" y1="16667" x2="57447" y2="16667"/>
                        <a14:foregroundMark x1="62128" y1="12963" x2="62128" y2="12963"/>
                        <a14:foregroundMark x1="64681" y1="12963" x2="64681" y2="12963"/>
                        <a14:foregroundMark x1="69362" y1="11111" x2="69362" y2="11111"/>
                        <a14:foregroundMark x1="77447" y1="11111" x2="77447" y2="11111"/>
                        <a14:foregroundMark x1="80000" y1="11111" x2="80000" y2="11111"/>
                        <a14:foregroundMark x1="83830" y1="11111" x2="83830" y2="11111"/>
                        <a14:foregroundMark x1="87234" y1="11111" x2="87234" y2="11111"/>
                        <a14:foregroundMark x1="89362" y1="11111" x2="89787" y2="11111"/>
                        <a14:foregroundMark x1="92766" y1="11111" x2="92766" y2="11111"/>
                        <a14:foregroundMark x1="92766" y1="16667" x2="92766" y2="16667"/>
                        <a14:foregroundMark x1="91915" y1="20370" x2="91915" y2="20370"/>
                        <a14:foregroundMark x1="89787" y1="16667" x2="89787" y2="16667"/>
                        <a14:foregroundMark x1="88511" y1="16667" x2="88511" y2="16667"/>
                        <a14:foregroundMark x1="84681" y1="14815" x2="84681" y2="14815"/>
                        <a14:foregroundMark x1="82128" y1="16667" x2="82128" y2="16667"/>
                        <a14:foregroundMark x1="79574" y1="16667" x2="79574" y2="16667"/>
                        <a14:foregroundMark x1="70213" y1="14815" x2="70213" y2="14815"/>
                        <a14:foregroundMark x1="68511" y1="14815" x2="68511" y2="14815"/>
                        <a14:foregroundMark x1="45532" y1="16667" x2="45532" y2="16667"/>
                        <a14:foregroundMark x1="43830" y1="14815" x2="43830" y2="14815"/>
                        <a14:foregroundMark x1="42979" y1="14815" x2="42979" y2="14815"/>
                        <a14:foregroundMark x1="42128" y1="14815" x2="42128" y2="14815"/>
                        <a14:foregroundMark x1="40426" y1="14815" x2="40426" y2="14815"/>
                        <a14:foregroundMark x1="38723" y1="18519" x2="38723" y2="18519"/>
                        <a14:foregroundMark x1="39574" y1="20370" x2="39574" y2="20370"/>
                        <a14:foregroundMark x1="38723" y1="22222" x2="38723" y2="22222"/>
                        <a14:foregroundMark x1="37872" y1="20370" x2="37872" y2="20370"/>
                        <a14:foregroundMark x1="37021" y1="16667" x2="37021" y2="16667"/>
                        <a14:foregroundMark x1="36170" y1="16667" x2="36170" y2="16667"/>
                        <a14:foregroundMark x1="34894" y1="16667" x2="34894" y2="16667"/>
                        <a14:foregroundMark x1="34468" y1="16667" x2="34468" y2="16667"/>
                        <a14:foregroundMark x1="66383" y1="16667" x2="66383" y2="16667"/>
                        <a14:foregroundMark x1="55319" y1="16667" x2="55319" y2="16667"/>
                        <a14:foregroundMark x1="86809" y1="16667" x2="86809" y2="16667"/>
                        <a14:foregroundMark x1="95745" y1="16667" x2="95745" y2="16667"/>
                        <a14:foregroundMark x1="46809" y1="22222" x2="46809" y2="22222"/>
                        <a14:foregroundMark x1="32340" y1="22222" x2="32340" y2="22222"/>
                        <a14:foregroundMark x1="31489" y1="22222" x2="31489" y2="22222"/>
                        <a14:foregroundMark x1="31064" y1="24074" x2="31064" y2="24074"/>
                        <a14:foregroundMark x1="27234" y1="22222" x2="27234" y2="22222"/>
                        <a14:foregroundMark x1="24255" y1="22222" x2="24255" y2="22222"/>
                        <a14:foregroundMark x1="24255" y1="18519" x2="24255" y2="18519"/>
                        <a14:foregroundMark x1="24255" y1="12963" x2="24255" y2="12963"/>
                        <a14:foregroundMark x1="23404" y1="16667" x2="23404" y2="16667"/>
                        <a14:foregroundMark x1="46383" y1="22222" x2="46383" y2="22222"/>
                        <a14:foregroundMark x1="45532" y1="22222" x2="45532" y2="22222"/>
                        <a14:foregroundMark x1="22979" y1="22222" x2="22979" y2="22222"/>
                        <a14:foregroundMark x1="56170" y1="20370" x2="56170" y2="20370"/>
                        <a14:foregroundMark x1="56170" y1="22222" x2="56170" y2="22222"/>
                        <a14:foregroundMark x1="56596" y1="22222" x2="56596" y2="22222"/>
                        <a14:backgroundMark x1="20851" y1="7407" x2="20851" y2="9259"/>
                        <a14:backgroundMark x1="19574" y1="24074" x2="19574" y2="24074"/>
                        <a14:backgroundMark x1="24255" y1="29630" x2="24255" y2="29630"/>
                        <a14:backgroundMark x1="28085" y1="33333" x2="28085" y2="33333"/>
                        <a14:backgroundMark x1="32766" y1="92593" x2="33191" y2="92593"/>
                        <a14:backgroundMark x1="50213" y1="75926" x2="50213" y2="75926"/>
                        <a14:backgroundMark x1="65106" y1="75926" x2="65532" y2="75926"/>
                        <a14:backgroundMark x1="34468" y1="29630" x2="34468" y2="29630"/>
                        <a14:backgroundMark x1="56170" y1="25926" x2="56170" y2="25926"/>
                        <a14:backgroundMark x1="86809" y1="35185" x2="86809" y2="35185"/>
                        <a14:backgroundMark x1="72766" y1="35185" x2="72766" y2="35185"/>
                        <a14:backgroundMark x1="57447" y1="42593" x2="57447" y2="42593"/>
                        <a14:backgroundMark x1="36170" y1="38889" x2="36170" y2="38889"/>
                        <a14:backgroundMark x1="47234" y1="42593" x2="47234" y2="42593"/>
                      </a14:backgroundRemoval>
                    </a14:imgEffect>
                  </a14:imgLayer>
                </a14:imgProps>
              </a:ext>
            </a:extLst>
          </a:blip>
          <a:srcRect l="22517" b="75901"/>
          <a:stretch/>
        </p:blipFill>
        <p:spPr bwMode="auto">
          <a:xfrm>
            <a:off x="3096568" y="2888285"/>
            <a:ext cx="3154274" cy="226441"/>
          </a:xfrm>
          <a:prstGeom prst="rect">
            <a:avLst/>
          </a:prstGeom>
          <a:noFill/>
          <a:ln w="9525">
            <a:noFill/>
            <a:miter lim="800000"/>
            <a:headEnd/>
            <a:tailEnd/>
          </a:ln>
          <a:effectLst/>
        </p:spPr>
      </p:pic>
    </p:spTree>
    <p:extLst>
      <p:ext uri="{BB962C8B-B14F-4D97-AF65-F5344CB8AC3E}">
        <p14:creationId xmlns:p14="http://schemas.microsoft.com/office/powerpoint/2010/main" val="371725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24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mph" presetSubtype="2" fill="hold" nodeType="withEffect">
                                  <p:stCondLst>
                                    <p:cond delay="3300"/>
                                  </p:stCondLst>
                                  <p:childTnLst>
                                    <p:animClr clrSpc="rgb" dir="cw">
                                      <p:cBhvr>
                                        <p:cTn id="8" dur="2000" fill="hold"/>
                                        <p:tgtEl>
                                          <p:spTgt spid="3"/>
                                        </p:tgtEl>
                                        <p:attrNameLst>
                                          <p:attrName>fillcolor</p:attrName>
                                        </p:attrNameLst>
                                      </p:cBhvr>
                                      <p:to>
                                        <a:srgbClr val="938953"/>
                                      </p:to>
                                    </p:animClr>
                                    <p:set>
                                      <p:cBhvr>
                                        <p:cTn id="9" dur="2000" fill="hold"/>
                                        <p:tgtEl>
                                          <p:spTgt spid="3"/>
                                        </p:tgtEl>
                                        <p:attrNameLst>
                                          <p:attrName>fill.type</p:attrName>
                                        </p:attrNameLst>
                                      </p:cBhvr>
                                      <p:to>
                                        <p:strVal val="solid"/>
                                      </p:to>
                                    </p:set>
                                    <p:set>
                                      <p:cBhvr>
                                        <p:cTn id="10" dur="2000" fill="hold"/>
                                        <p:tgtEl>
                                          <p:spTgt spid="3"/>
                                        </p:tgtEl>
                                        <p:attrNameLst>
                                          <p:attrName>fill.on</p:attrName>
                                        </p:attrNameLst>
                                      </p:cBhvr>
                                      <p:to>
                                        <p:strVal val="true"/>
                                      </p:to>
                                    </p:set>
                                  </p:childTnLst>
                                </p:cTn>
                              </p:par>
                              <p:par>
                                <p:cTn id="11" presetID="8" presetClass="emph" presetSubtype="0" fill="hold" grpId="0" nodeType="withEffect">
                                  <p:stCondLst>
                                    <p:cond delay="2500"/>
                                  </p:stCondLst>
                                  <p:childTnLst>
                                    <p:animRot by="21600000">
                                      <p:cBhvr>
                                        <p:cTn id="12" dur="3000" fill="hold"/>
                                        <p:tgtEl>
                                          <p:spTgt spid="3"/>
                                        </p:tgtEl>
                                        <p:attrNameLst>
                                          <p:attrName>r</p:attrName>
                                        </p:attrNameLst>
                                      </p:cBhvr>
                                    </p:animRot>
                                  </p:childTnLst>
                                </p:cTn>
                              </p:par>
                              <p:par>
                                <p:cTn id="13" presetID="1"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310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340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3700"/>
                                  </p:stCondLst>
                                  <p:childTnLst>
                                    <p:set>
                                      <p:cBhvr>
                                        <p:cTn id="20" dur="1" fill="hold">
                                          <p:stCondLst>
                                            <p:cond delay="0"/>
                                          </p:stCondLst>
                                        </p:cTn>
                                        <p:tgtEl>
                                          <p:spTgt spid="33"/>
                                        </p:tgtEl>
                                        <p:attrNameLst>
                                          <p:attrName>style.visibility</p:attrName>
                                        </p:attrNameLst>
                                      </p:cBhvr>
                                      <p:to>
                                        <p:strVal val="visible"/>
                                      </p:to>
                                    </p:set>
                                  </p:childTnLst>
                                </p:cTn>
                              </p:par>
                              <p:par>
                                <p:cTn id="21" presetID="10" presetClass="exit" presetSubtype="0" fill="hold" grpId="1" nodeType="withEffect">
                                  <p:stCondLst>
                                    <p:cond delay="3900"/>
                                  </p:stCondLst>
                                  <p:childTnLst>
                                    <p:animEffect transition="out" filter="fade">
                                      <p:cBhvr>
                                        <p:cTn id="22" dur="500"/>
                                        <p:tgtEl>
                                          <p:spTgt spid="33"/>
                                        </p:tgtEl>
                                      </p:cBhvr>
                                    </p:animEffect>
                                    <p:set>
                                      <p:cBhvr>
                                        <p:cTn id="23" dur="1" fill="hold">
                                          <p:stCondLst>
                                            <p:cond delay="499"/>
                                          </p:stCondLst>
                                        </p:cTn>
                                        <p:tgtEl>
                                          <p:spTgt spid="33"/>
                                        </p:tgtEl>
                                        <p:attrNameLst>
                                          <p:attrName>style.visibility</p:attrName>
                                        </p:attrNameLst>
                                      </p:cBhvr>
                                      <p:to>
                                        <p:strVal val="hidden"/>
                                      </p:to>
                                    </p:set>
                                  </p:childTnLst>
                                </p:cTn>
                              </p:par>
                              <p:par>
                                <p:cTn id="24" presetID="10" presetClass="exit" presetSubtype="0" fill="hold" grpId="1" nodeType="withEffect">
                                  <p:stCondLst>
                                    <p:cond delay="43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0" presetClass="exit" presetSubtype="0" fill="hold" grpId="1" nodeType="withEffect">
                                  <p:stCondLst>
                                    <p:cond delay="450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par>
                                <p:cTn id="30" presetID="10" presetClass="exit" presetSubtype="0" fill="hold" grpId="1" nodeType="withEffect">
                                  <p:stCondLst>
                                    <p:cond delay="470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 presetClass="entr" presetSubtype="0" fill="hold" grpId="0" nodeType="withEffect">
                                  <p:stCondLst>
                                    <p:cond delay="320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330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340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350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360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370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380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390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400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410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2" nodeType="withEffect">
                                  <p:stCondLst>
                                    <p:cond delay="450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2" nodeType="withEffect">
                                  <p:stCondLst>
                                    <p:cond delay="460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2" nodeType="withEffect">
                                  <p:stCondLst>
                                    <p:cond delay="470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grpId="2" nodeType="withEffect">
                                  <p:stCondLst>
                                    <p:cond delay="480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2" nodeType="withEffect">
                                  <p:stCondLst>
                                    <p:cond delay="490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2" nodeType="withEffect">
                                  <p:stCondLst>
                                    <p:cond delay="500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2" nodeType="withEffect">
                                  <p:stCondLst>
                                    <p:cond delay="510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2" nodeType="withEffect">
                                  <p:stCondLst>
                                    <p:cond delay="520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2" nodeType="withEffect">
                                  <p:stCondLst>
                                    <p:cond delay="530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2" nodeType="withEffect">
                                  <p:stCondLst>
                                    <p:cond delay="540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xit" presetSubtype="0" fill="hold" grpId="1" nodeType="withEffect">
                                  <p:stCondLst>
                                    <p:cond delay="3600"/>
                                  </p:stCondLst>
                                  <p:childTnLst>
                                    <p:set>
                                      <p:cBhvr>
                                        <p:cTn id="74" dur="1" fill="hold">
                                          <p:stCondLst>
                                            <p:cond delay="0"/>
                                          </p:stCondLst>
                                        </p:cTn>
                                        <p:tgtEl>
                                          <p:spTgt spid="38"/>
                                        </p:tgtEl>
                                        <p:attrNameLst>
                                          <p:attrName>style.visibility</p:attrName>
                                        </p:attrNameLst>
                                      </p:cBhvr>
                                      <p:to>
                                        <p:strVal val="hidden"/>
                                      </p:to>
                                    </p:set>
                                  </p:childTnLst>
                                </p:cTn>
                              </p:par>
                              <p:par>
                                <p:cTn id="75" presetID="1" presetClass="exit" presetSubtype="0" fill="hold" grpId="1" nodeType="withEffect">
                                  <p:stCondLst>
                                    <p:cond delay="3700"/>
                                  </p:stCondLst>
                                  <p:childTnLst>
                                    <p:set>
                                      <p:cBhvr>
                                        <p:cTn id="76" dur="1" fill="hold">
                                          <p:stCondLst>
                                            <p:cond delay="0"/>
                                          </p:stCondLst>
                                        </p:cTn>
                                        <p:tgtEl>
                                          <p:spTgt spid="37"/>
                                        </p:tgtEl>
                                        <p:attrNameLst>
                                          <p:attrName>style.visibility</p:attrName>
                                        </p:attrNameLst>
                                      </p:cBhvr>
                                      <p:to>
                                        <p:strVal val="hidden"/>
                                      </p:to>
                                    </p:set>
                                  </p:childTnLst>
                                </p:cTn>
                              </p:par>
                              <p:par>
                                <p:cTn id="77" presetID="1" presetClass="exit" presetSubtype="0" fill="hold" grpId="1" nodeType="withEffect">
                                  <p:stCondLst>
                                    <p:cond delay="3800"/>
                                  </p:stCondLst>
                                  <p:childTnLst>
                                    <p:set>
                                      <p:cBhvr>
                                        <p:cTn id="78" dur="1" fill="hold">
                                          <p:stCondLst>
                                            <p:cond delay="0"/>
                                          </p:stCondLst>
                                        </p:cTn>
                                        <p:tgtEl>
                                          <p:spTgt spid="2"/>
                                        </p:tgtEl>
                                        <p:attrNameLst>
                                          <p:attrName>style.visibility</p:attrName>
                                        </p:attrNameLst>
                                      </p:cBhvr>
                                      <p:to>
                                        <p:strVal val="hidden"/>
                                      </p:to>
                                    </p:set>
                                  </p:childTnLst>
                                </p:cTn>
                              </p:par>
                              <p:par>
                                <p:cTn id="79" presetID="1" presetClass="exit" presetSubtype="0" fill="hold" grpId="1" nodeType="withEffect">
                                  <p:stCondLst>
                                    <p:cond delay="3900"/>
                                  </p:stCondLst>
                                  <p:childTnLst>
                                    <p:set>
                                      <p:cBhvr>
                                        <p:cTn id="80" dur="1" fill="hold">
                                          <p:stCondLst>
                                            <p:cond delay="0"/>
                                          </p:stCondLst>
                                        </p:cTn>
                                        <p:tgtEl>
                                          <p:spTgt spid="26"/>
                                        </p:tgtEl>
                                        <p:attrNameLst>
                                          <p:attrName>style.visibility</p:attrName>
                                        </p:attrNameLst>
                                      </p:cBhvr>
                                      <p:to>
                                        <p:strVal val="hidden"/>
                                      </p:to>
                                    </p:set>
                                  </p:childTnLst>
                                </p:cTn>
                              </p:par>
                              <p:par>
                                <p:cTn id="81" presetID="1" presetClass="exit" presetSubtype="0" fill="hold" grpId="1" nodeType="withEffect">
                                  <p:stCondLst>
                                    <p:cond delay="4000"/>
                                  </p:stCondLst>
                                  <p:childTnLst>
                                    <p:set>
                                      <p:cBhvr>
                                        <p:cTn id="82" dur="1" fill="hold">
                                          <p:stCondLst>
                                            <p:cond delay="0"/>
                                          </p:stCondLst>
                                        </p:cTn>
                                        <p:tgtEl>
                                          <p:spTgt spid="29"/>
                                        </p:tgtEl>
                                        <p:attrNameLst>
                                          <p:attrName>style.visibility</p:attrName>
                                        </p:attrNameLst>
                                      </p:cBhvr>
                                      <p:to>
                                        <p:strVal val="hidden"/>
                                      </p:to>
                                    </p:set>
                                  </p:childTnLst>
                                </p:cTn>
                              </p:par>
                              <p:par>
                                <p:cTn id="83" presetID="1" presetClass="exit" presetSubtype="0" fill="hold" grpId="1" nodeType="withEffect">
                                  <p:stCondLst>
                                    <p:cond delay="4100"/>
                                  </p:stCondLst>
                                  <p:childTnLst>
                                    <p:set>
                                      <p:cBhvr>
                                        <p:cTn id="84" dur="1" fill="hold">
                                          <p:stCondLst>
                                            <p:cond delay="0"/>
                                          </p:stCondLst>
                                        </p:cTn>
                                        <p:tgtEl>
                                          <p:spTgt spid="30"/>
                                        </p:tgtEl>
                                        <p:attrNameLst>
                                          <p:attrName>style.visibility</p:attrName>
                                        </p:attrNameLst>
                                      </p:cBhvr>
                                      <p:to>
                                        <p:strVal val="hidden"/>
                                      </p:to>
                                    </p:set>
                                  </p:childTnLst>
                                </p:cTn>
                              </p:par>
                              <p:par>
                                <p:cTn id="85" presetID="1" presetClass="exit" presetSubtype="0" fill="hold" grpId="1" nodeType="withEffect">
                                  <p:stCondLst>
                                    <p:cond delay="4200"/>
                                  </p:stCondLst>
                                  <p:childTnLst>
                                    <p:set>
                                      <p:cBhvr>
                                        <p:cTn id="86" dur="1" fill="hold">
                                          <p:stCondLst>
                                            <p:cond delay="0"/>
                                          </p:stCondLst>
                                        </p:cTn>
                                        <p:tgtEl>
                                          <p:spTgt spid="31"/>
                                        </p:tgtEl>
                                        <p:attrNameLst>
                                          <p:attrName>style.visibility</p:attrName>
                                        </p:attrNameLst>
                                      </p:cBhvr>
                                      <p:to>
                                        <p:strVal val="hidden"/>
                                      </p:to>
                                    </p:set>
                                  </p:childTnLst>
                                </p:cTn>
                              </p:par>
                              <p:par>
                                <p:cTn id="87" presetID="1" presetClass="exit" presetSubtype="0" fill="hold" grpId="1" nodeType="withEffect">
                                  <p:stCondLst>
                                    <p:cond delay="430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xit" presetSubtype="0" fill="hold" grpId="1" nodeType="withEffect">
                                  <p:stCondLst>
                                    <p:cond delay="4400"/>
                                  </p:stCondLst>
                                  <p:childTnLst>
                                    <p:set>
                                      <p:cBhvr>
                                        <p:cTn id="90" dur="1" fill="hold">
                                          <p:stCondLst>
                                            <p:cond delay="0"/>
                                          </p:stCondLst>
                                        </p:cTn>
                                        <p:tgtEl>
                                          <p:spTgt spid="35"/>
                                        </p:tgtEl>
                                        <p:attrNameLst>
                                          <p:attrName>style.visibility</p:attrName>
                                        </p:attrNameLst>
                                      </p:cBhvr>
                                      <p:to>
                                        <p:strVal val="hidden"/>
                                      </p:to>
                                    </p:set>
                                  </p:childTnLst>
                                </p:cTn>
                              </p:par>
                              <p:par>
                                <p:cTn id="91" presetID="1" presetClass="exit" presetSubtype="0" fill="hold" grpId="1" nodeType="withEffect">
                                  <p:stCondLst>
                                    <p:cond delay="4500"/>
                                  </p:stCondLst>
                                  <p:childTnLst>
                                    <p:set>
                                      <p:cBhvr>
                                        <p:cTn id="92" dur="1" fill="hold">
                                          <p:stCondLst>
                                            <p:cond delay="0"/>
                                          </p:stCondLst>
                                        </p:cTn>
                                        <p:tgtEl>
                                          <p:spTgt spid="36"/>
                                        </p:tgtEl>
                                        <p:attrNameLst>
                                          <p:attrName>style.visibility</p:attrName>
                                        </p:attrNameLst>
                                      </p:cBhvr>
                                      <p:to>
                                        <p:strVal val="hidden"/>
                                      </p:to>
                                    </p:set>
                                  </p:childTnLst>
                                </p:cTn>
                              </p:par>
                              <p:par>
                                <p:cTn id="93" presetID="10" presetClass="entr" presetSubtype="0" fill="hold" grpId="0" nodeType="withEffect">
                                  <p:stCondLst>
                                    <p:cond delay="560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500"/>
                                        <p:tgtEl>
                                          <p:spTgt spid="71"/>
                                        </p:tgtEl>
                                      </p:cBhvr>
                                    </p:animEffect>
                                  </p:childTnLst>
                                </p:cTn>
                              </p:par>
                              <p:par>
                                <p:cTn id="96" presetID="10" presetClass="entr" presetSubtype="0" fill="hold" grpId="0" nodeType="withEffect">
                                  <p:stCondLst>
                                    <p:cond delay="570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par>
                                <p:cTn id="99" presetID="10" presetClass="entr" presetSubtype="0" fill="hold" grpId="0" nodeType="withEffect">
                                  <p:stCondLst>
                                    <p:cond delay="580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par>
                                <p:cTn id="102" presetID="10" presetClass="entr" presetSubtype="0" fill="hold" grpId="0" nodeType="withEffect">
                                  <p:stCondLst>
                                    <p:cond delay="590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par>
                                <p:cTn id="105" presetID="10" presetClass="entr" presetSubtype="0" fill="hold" grpId="0" nodeType="withEffect">
                                  <p:stCondLst>
                                    <p:cond delay="600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500"/>
                                        <p:tgtEl>
                                          <p:spTgt spid="67"/>
                                        </p:tgtEl>
                                      </p:cBhvr>
                                    </p:animEffect>
                                  </p:childTnLst>
                                </p:cTn>
                              </p:par>
                              <p:par>
                                <p:cTn id="108" presetID="10" presetClass="entr" presetSubtype="0" fill="hold" grpId="0" nodeType="withEffect">
                                  <p:stCondLst>
                                    <p:cond delay="610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par>
                                <p:cTn id="111" presetID="10" presetClass="entr" presetSubtype="0" fill="hold" grpId="0" nodeType="withEffect">
                                  <p:stCondLst>
                                    <p:cond delay="6200"/>
                                  </p:stCondLst>
                                  <p:childTnLst>
                                    <p:set>
                                      <p:cBhvr>
                                        <p:cTn id="112" dur="1" fill="hold">
                                          <p:stCondLst>
                                            <p:cond delay="0"/>
                                          </p:stCondLst>
                                        </p:cTn>
                                        <p:tgtEl>
                                          <p:spTgt spid="74"/>
                                        </p:tgtEl>
                                        <p:attrNameLst>
                                          <p:attrName>style.visibility</p:attrName>
                                        </p:attrNameLst>
                                      </p:cBhvr>
                                      <p:to>
                                        <p:strVal val="visible"/>
                                      </p:to>
                                    </p:set>
                                    <p:animEffect transition="in" filter="fade">
                                      <p:cBhvr>
                                        <p:cTn id="113" dur="500"/>
                                        <p:tgtEl>
                                          <p:spTgt spid="74"/>
                                        </p:tgtEl>
                                      </p:cBhvr>
                                    </p:animEffect>
                                  </p:childTnLst>
                                </p:cTn>
                              </p:par>
                              <p:par>
                                <p:cTn id="114" presetID="10" presetClass="entr" presetSubtype="0" fill="hold" grpId="0" nodeType="withEffect">
                                  <p:stCondLst>
                                    <p:cond delay="620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500"/>
                                        <p:tgtEl>
                                          <p:spTgt spid="64"/>
                                        </p:tgtEl>
                                      </p:cBhvr>
                                    </p:animEffect>
                                  </p:childTnLst>
                                </p:cTn>
                              </p:par>
                              <p:par>
                                <p:cTn id="117" presetID="10" presetClass="entr" presetSubtype="0" fill="hold" grpId="0" nodeType="withEffect">
                                  <p:stCondLst>
                                    <p:cond delay="630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500"/>
                                        <p:tgtEl>
                                          <p:spTgt spid="65"/>
                                        </p:tgtEl>
                                      </p:cBhvr>
                                    </p:animEffect>
                                  </p:childTnLst>
                                </p:cTn>
                              </p:par>
                              <p:par>
                                <p:cTn id="120" presetID="10" presetClass="entr" presetSubtype="0" fill="hold" grpId="0" nodeType="withEffect">
                                  <p:stCondLst>
                                    <p:cond delay="630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grpId="0" nodeType="withEffect">
                                  <p:stCondLst>
                                    <p:cond delay="640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500"/>
                                        <p:tgtEl>
                                          <p:spTgt spid="63"/>
                                        </p:tgtEl>
                                      </p:cBhvr>
                                    </p:animEffect>
                                  </p:childTnLst>
                                </p:cTn>
                              </p:par>
                              <p:par>
                                <p:cTn id="126" presetID="10" presetClass="entr" presetSubtype="0" fill="hold" grpId="0" nodeType="withEffect">
                                  <p:stCondLst>
                                    <p:cond delay="6600"/>
                                  </p:stCondLst>
                                  <p:childTnLst>
                                    <p:set>
                                      <p:cBhvr>
                                        <p:cTn id="127" dur="1" fill="hold">
                                          <p:stCondLst>
                                            <p:cond delay="0"/>
                                          </p:stCondLst>
                                        </p:cTn>
                                        <p:tgtEl>
                                          <p:spTgt spid="62"/>
                                        </p:tgtEl>
                                        <p:attrNameLst>
                                          <p:attrName>style.visibility</p:attrName>
                                        </p:attrNameLst>
                                      </p:cBhvr>
                                      <p:to>
                                        <p:strVal val="visible"/>
                                      </p:to>
                                    </p:set>
                                    <p:animEffect transition="in" filter="fade">
                                      <p:cBhvr>
                                        <p:cTn id="128" dur="500"/>
                                        <p:tgtEl>
                                          <p:spTgt spid="62"/>
                                        </p:tgtEl>
                                      </p:cBhvr>
                                    </p:animEffect>
                                  </p:childTnLst>
                                </p:cTn>
                              </p:par>
                              <p:par>
                                <p:cTn id="129" presetID="10" presetClass="entr" presetSubtype="0" fill="hold" grpId="0" nodeType="withEffect">
                                  <p:stCondLst>
                                    <p:cond delay="6500"/>
                                  </p:stCondLst>
                                  <p:childTnLst>
                                    <p:set>
                                      <p:cBhvr>
                                        <p:cTn id="130" dur="1" fill="hold">
                                          <p:stCondLst>
                                            <p:cond delay="0"/>
                                          </p:stCondLst>
                                        </p:cTn>
                                        <p:tgtEl>
                                          <p:spTgt spid="73"/>
                                        </p:tgtEl>
                                        <p:attrNameLst>
                                          <p:attrName>style.visibility</p:attrName>
                                        </p:attrNameLst>
                                      </p:cBhvr>
                                      <p:to>
                                        <p:strVal val="visible"/>
                                      </p:to>
                                    </p:set>
                                    <p:animEffect transition="in" filter="fade">
                                      <p:cBhvr>
                                        <p:cTn id="131" dur="500"/>
                                        <p:tgtEl>
                                          <p:spTgt spid="73"/>
                                        </p:tgtEl>
                                      </p:cBhvr>
                                    </p:animEffect>
                                  </p:childTnLst>
                                </p:cTn>
                              </p:par>
                              <p:par>
                                <p:cTn id="132" presetID="10" presetClass="entr" presetSubtype="0" fill="hold" grpId="0" nodeType="withEffect">
                                  <p:stCondLst>
                                    <p:cond delay="6500"/>
                                  </p:stCondLst>
                                  <p:childTnLst>
                                    <p:set>
                                      <p:cBhvr>
                                        <p:cTn id="133" dur="1" fill="hold">
                                          <p:stCondLst>
                                            <p:cond delay="0"/>
                                          </p:stCondLst>
                                        </p:cTn>
                                        <p:tgtEl>
                                          <p:spTgt spid="20"/>
                                        </p:tgtEl>
                                        <p:attrNameLst>
                                          <p:attrName>style.visibility</p:attrName>
                                        </p:attrNameLst>
                                      </p:cBhvr>
                                      <p:to>
                                        <p:strVal val="visible"/>
                                      </p:to>
                                    </p:set>
                                    <p:animEffect transition="in" filter="fade">
                                      <p:cBhvr>
                                        <p:cTn id="134" dur="500"/>
                                        <p:tgtEl>
                                          <p:spTgt spid="20"/>
                                        </p:tgtEl>
                                      </p:cBhvr>
                                    </p:animEffect>
                                  </p:childTnLst>
                                </p:cTn>
                              </p:par>
                              <p:par>
                                <p:cTn id="135" presetID="10" presetClass="entr" presetSubtype="0" fill="hold" grpId="0" nodeType="withEffect">
                                  <p:stCondLst>
                                    <p:cond delay="6600"/>
                                  </p:stCondLst>
                                  <p:childTnLst>
                                    <p:set>
                                      <p:cBhvr>
                                        <p:cTn id="136" dur="1" fill="hold">
                                          <p:stCondLst>
                                            <p:cond delay="0"/>
                                          </p:stCondLst>
                                        </p:cTn>
                                        <p:tgtEl>
                                          <p:spTgt spid="52"/>
                                        </p:tgtEl>
                                        <p:attrNameLst>
                                          <p:attrName>style.visibility</p:attrName>
                                        </p:attrNameLst>
                                      </p:cBhvr>
                                      <p:to>
                                        <p:strVal val="visible"/>
                                      </p:to>
                                    </p:set>
                                    <p:animEffect transition="in" filter="fade">
                                      <p:cBhvr>
                                        <p:cTn id="137" dur="500"/>
                                        <p:tgtEl>
                                          <p:spTgt spid="52"/>
                                        </p:tgtEl>
                                      </p:cBhvr>
                                    </p:animEffect>
                                  </p:childTnLst>
                                </p:cTn>
                              </p:par>
                              <p:par>
                                <p:cTn id="138" presetID="10" presetClass="entr" presetSubtype="0" fill="hold" grpId="0" nodeType="withEffect">
                                  <p:stCondLst>
                                    <p:cond delay="670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childTnLst>
                                </p:cTn>
                              </p:par>
                              <p:par>
                                <p:cTn id="141" presetID="10" presetClass="entr" presetSubtype="0" fill="hold" grpId="0" nodeType="withEffect">
                                  <p:stCondLst>
                                    <p:cond delay="6800"/>
                                  </p:stCondLst>
                                  <p:childTnLst>
                                    <p:set>
                                      <p:cBhvr>
                                        <p:cTn id="142" dur="1" fill="hold">
                                          <p:stCondLst>
                                            <p:cond delay="0"/>
                                          </p:stCondLst>
                                        </p:cTn>
                                        <p:tgtEl>
                                          <p:spTgt spid="54"/>
                                        </p:tgtEl>
                                        <p:attrNameLst>
                                          <p:attrName>style.visibility</p:attrName>
                                        </p:attrNameLst>
                                      </p:cBhvr>
                                      <p:to>
                                        <p:strVal val="visible"/>
                                      </p:to>
                                    </p:set>
                                    <p:animEffect transition="in" filter="fade">
                                      <p:cBhvr>
                                        <p:cTn id="143" dur="500"/>
                                        <p:tgtEl>
                                          <p:spTgt spid="54"/>
                                        </p:tgtEl>
                                      </p:cBhvr>
                                    </p:animEffect>
                                  </p:childTnLst>
                                </p:cTn>
                              </p:par>
                              <p:par>
                                <p:cTn id="144" presetID="10" presetClass="entr" presetSubtype="0" fill="hold" grpId="0" nodeType="withEffect">
                                  <p:stCondLst>
                                    <p:cond delay="6900"/>
                                  </p:stCondLst>
                                  <p:childTnLst>
                                    <p:set>
                                      <p:cBhvr>
                                        <p:cTn id="145" dur="1" fill="hold">
                                          <p:stCondLst>
                                            <p:cond delay="0"/>
                                          </p:stCondLst>
                                        </p:cTn>
                                        <p:tgtEl>
                                          <p:spTgt spid="55"/>
                                        </p:tgtEl>
                                        <p:attrNameLst>
                                          <p:attrName>style.visibility</p:attrName>
                                        </p:attrNameLst>
                                      </p:cBhvr>
                                      <p:to>
                                        <p:strVal val="visible"/>
                                      </p:to>
                                    </p:set>
                                    <p:animEffect transition="in" filter="fade">
                                      <p:cBhvr>
                                        <p:cTn id="146" dur="500"/>
                                        <p:tgtEl>
                                          <p:spTgt spid="55"/>
                                        </p:tgtEl>
                                      </p:cBhvr>
                                    </p:animEffect>
                                  </p:childTnLst>
                                </p:cTn>
                              </p:par>
                              <p:par>
                                <p:cTn id="147" presetID="10" presetClass="entr" presetSubtype="0" fill="hold" grpId="0" nodeType="withEffect">
                                  <p:stCondLst>
                                    <p:cond delay="700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500"/>
                                        <p:tgtEl>
                                          <p:spTgt spid="56"/>
                                        </p:tgtEl>
                                      </p:cBhvr>
                                    </p:animEffect>
                                  </p:childTnLst>
                                </p:cTn>
                              </p:par>
                              <p:par>
                                <p:cTn id="150" presetID="10" presetClass="entr" presetSubtype="0" fill="hold" grpId="0" nodeType="withEffect">
                                  <p:stCondLst>
                                    <p:cond delay="7100"/>
                                  </p:stCondLst>
                                  <p:childTnLst>
                                    <p:set>
                                      <p:cBhvr>
                                        <p:cTn id="151" dur="1" fill="hold">
                                          <p:stCondLst>
                                            <p:cond delay="0"/>
                                          </p:stCondLst>
                                        </p:cTn>
                                        <p:tgtEl>
                                          <p:spTgt spid="57"/>
                                        </p:tgtEl>
                                        <p:attrNameLst>
                                          <p:attrName>style.visibility</p:attrName>
                                        </p:attrNameLst>
                                      </p:cBhvr>
                                      <p:to>
                                        <p:strVal val="visible"/>
                                      </p:to>
                                    </p:set>
                                    <p:animEffect transition="in" filter="fade">
                                      <p:cBhvr>
                                        <p:cTn id="152" dur="500"/>
                                        <p:tgtEl>
                                          <p:spTgt spid="57"/>
                                        </p:tgtEl>
                                      </p:cBhvr>
                                    </p:animEffect>
                                  </p:childTnLst>
                                </p:cTn>
                              </p:par>
                              <p:par>
                                <p:cTn id="153" presetID="10" presetClass="entr" presetSubtype="0" fill="hold" grpId="0" nodeType="withEffect">
                                  <p:stCondLst>
                                    <p:cond delay="7200"/>
                                  </p:stCondLst>
                                  <p:childTnLst>
                                    <p:set>
                                      <p:cBhvr>
                                        <p:cTn id="154" dur="1" fill="hold">
                                          <p:stCondLst>
                                            <p:cond delay="0"/>
                                          </p:stCondLst>
                                        </p:cTn>
                                        <p:tgtEl>
                                          <p:spTgt spid="59"/>
                                        </p:tgtEl>
                                        <p:attrNameLst>
                                          <p:attrName>style.visibility</p:attrName>
                                        </p:attrNameLst>
                                      </p:cBhvr>
                                      <p:to>
                                        <p:strVal val="visible"/>
                                      </p:to>
                                    </p:set>
                                    <p:animEffect transition="in" filter="fade">
                                      <p:cBhvr>
                                        <p:cTn id="155" dur="500"/>
                                        <p:tgtEl>
                                          <p:spTgt spid="59"/>
                                        </p:tgtEl>
                                      </p:cBhvr>
                                    </p:animEffect>
                                  </p:childTnLst>
                                </p:cTn>
                              </p:par>
                              <p:par>
                                <p:cTn id="156" presetID="10" presetClass="entr" presetSubtype="0" fill="hold" grpId="0" nodeType="withEffect">
                                  <p:stCondLst>
                                    <p:cond delay="7300"/>
                                  </p:stCondLst>
                                  <p:childTnLst>
                                    <p:set>
                                      <p:cBhvr>
                                        <p:cTn id="157" dur="1" fill="hold">
                                          <p:stCondLst>
                                            <p:cond delay="0"/>
                                          </p:stCondLst>
                                        </p:cTn>
                                        <p:tgtEl>
                                          <p:spTgt spid="58"/>
                                        </p:tgtEl>
                                        <p:attrNameLst>
                                          <p:attrName>style.visibility</p:attrName>
                                        </p:attrNameLst>
                                      </p:cBhvr>
                                      <p:to>
                                        <p:strVal val="visible"/>
                                      </p:to>
                                    </p:set>
                                    <p:animEffect transition="in" filter="fade">
                                      <p:cBhvr>
                                        <p:cTn id="158" dur="500"/>
                                        <p:tgtEl>
                                          <p:spTgt spid="58"/>
                                        </p:tgtEl>
                                      </p:cBhvr>
                                    </p:animEffect>
                                  </p:childTnLst>
                                </p:cTn>
                              </p:par>
                              <p:par>
                                <p:cTn id="159" presetID="10" presetClass="entr" presetSubtype="0" fill="hold" grpId="0" nodeType="withEffect">
                                  <p:stCondLst>
                                    <p:cond delay="7400"/>
                                  </p:stCondLst>
                                  <p:childTnLst>
                                    <p:set>
                                      <p:cBhvr>
                                        <p:cTn id="160" dur="1" fill="hold">
                                          <p:stCondLst>
                                            <p:cond delay="0"/>
                                          </p:stCondLst>
                                        </p:cTn>
                                        <p:tgtEl>
                                          <p:spTgt spid="60"/>
                                        </p:tgtEl>
                                        <p:attrNameLst>
                                          <p:attrName>style.visibility</p:attrName>
                                        </p:attrNameLst>
                                      </p:cBhvr>
                                      <p:to>
                                        <p:strVal val="visible"/>
                                      </p:to>
                                    </p:set>
                                    <p:animEffect transition="in" filter="fade">
                                      <p:cBhvr>
                                        <p:cTn id="161" dur="500"/>
                                        <p:tgtEl>
                                          <p:spTgt spid="60"/>
                                        </p:tgtEl>
                                      </p:cBhvr>
                                    </p:animEffect>
                                  </p:childTnLst>
                                </p:cTn>
                              </p:par>
                              <p:par>
                                <p:cTn id="162" presetID="10" presetClass="entr" presetSubtype="0" fill="hold" grpId="0" nodeType="withEffect">
                                  <p:stCondLst>
                                    <p:cond delay="7500"/>
                                  </p:stCondLst>
                                  <p:childTnLst>
                                    <p:set>
                                      <p:cBhvr>
                                        <p:cTn id="163" dur="1" fill="hold">
                                          <p:stCondLst>
                                            <p:cond delay="0"/>
                                          </p:stCondLst>
                                        </p:cTn>
                                        <p:tgtEl>
                                          <p:spTgt spid="61"/>
                                        </p:tgtEl>
                                        <p:attrNameLst>
                                          <p:attrName>style.visibility</p:attrName>
                                        </p:attrNameLst>
                                      </p:cBhvr>
                                      <p:to>
                                        <p:strVal val="visible"/>
                                      </p:to>
                                    </p:set>
                                    <p:animEffect transition="in" filter="fade">
                                      <p:cBhvr>
                                        <p:cTn id="164" dur="500"/>
                                        <p:tgtEl>
                                          <p:spTgt spid="61"/>
                                        </p:tgtEl>
                                      </p:cBhvr>
                                    </p:animEffect>
                                  </p:childTnLst>
                                </p:cTn>
                              </p:par>
                              <p:par>
                                <p:cTn id="165" presetID="16" presetClass="entr" presetSubtype="21" fill="hold" grpId="0" nodeType="withEffect">
                                  <p:stCondLst>
                                    <p:cond delay="7700"/>
                                  </p:stCondLst>
                                  <p:childTnLst>
                                    <p:set>
                                      <p:cBhvr>
                                        <p:cTn id="166" dur="1" fill="hold">
                                          <p:stCondLst>
                                            <p:cond delay="0"/>
                                          </p:stCondLst>
                                        </p:cTn>
                                        <p:tgtEl>
                                          <p:spTgt spid="21"/>
                                        </p:tgtEl>
                                        <p:attrNameLst>
                                          <p:attrName>style.visibility</p:attrName>
                                        </p:attrNameLst>
                                      </p:cBhvr>
                                      <p:to>
                                        <p:strVal val="visible"/>
                                      </p:to>
                                    </p:set>
                                    <p:animEffect transition="in" filter="barn(inVertical)">
                                      <p:cBhvr>
                                        <p:cTn id="167" dur="500"/>
                                        <p:tgtEl>
                                          <p:spTgt spid="21"/>
                                        </p:tgtEl>
                                      </p:cBhvr>
                                    </p:animEffect>
                                  </p:childTnLst>
                                </p:cTn>
                              </p:par>
                              <p:par>
                                <p:cTn id="168" presetID="10" presetClass="entr" presetSubtype="0" fill="hold" nodeType="withEffect">
                                  <p:stCondLst>
                                    <p:cond delay="770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2" grpId="1" animBg="1"/>
      <p:bldP spid="2" grpId="2" animBg="1"/>
      <p:bldP spid="26" grpId="0" animBg="1"/>
      <p:bldP spid="26" grpId="1" animBg="1"/>
      <p:bldP spid="26"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 grpId="0" animBg="1"/>
      <p:bldP spid="3" grpId="1" animBg="1"/>
      <p:bldP spid="4" grpId="0" animBg="1"/>
      <p:bldP spid="4" grpId="1" animBg="1"/>
      <p:bldP spid="27" grpId="0" animBg="1"/>
      <p:bldP spid="27" grpId="1" animBg="1"/>
      <p:bldP spid="28" grpId="0" animBg="1"/>
      <p:bldP spid="28" grpId="1" animBg="1"/>
      <p:bldP spid="33" grpId="0" animBg="1"/>
      <p:bldP spid="33" grpId="1" animBg="1"/>
      <p:bldP spid="20" grpId="0"/>
      <p:bldP spid="52" grpId="0"/>
      <p:bldP spid="53" grpId="0"/>
      <p:bldP spid="54" grpId="0"/>
      <p:bldP spid="55" grpId="0"/>
      <p:bldP spid="56" grpId="0"/>
      <p:bldP spid="57" grpId="0"/>
      <p:bldP spid="58" grpId="0"/>
      <p:bldP spid="59" grpId="0"/>
      <p:bldP spid="60" grpId="0"/>
      <p:bldP spid="61" grpId="0"/>
      <p:bldP spid="22" grpId="0" animBg="1"/>
      <p:bldP spid="62" grpId="0" animBg="1"/>
      <p:bldP spid="63" grpId="0" animBg="1"/>
      <p:bldP spid="64" grpId="0" animBg="1"/>
      <p:bldP spid="65" grpId="0" animBg="1"/>
      <p:bldP spid="66" grpId="0" animBg="1"/>
      <p:bldP spid="67" grpId="0" animBg="1"/>
      <p:bldP spid="68" grpId="0" animBg="1"/>
      <p:bldP spid="69" grpId="0" animBg="1"/>
      <p:bldP spid="23" grpId="0" animBg="1"/>
      <p:bldP spid="71" grpId="0" animBg="1"/>
      <p:bldP spid="73" grpId="0" animBg="1"/>
      <p:bldP spid="74"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p:cNvSpPr/>
          <p:nvPr userDrawn="1"/>
        </p:nvSpPr>
        <p:spPr>
          <a:xfrm>
            <a:off x="-75006" y="0"/>
            <a:ext cx="9219005" cy="6858000"/>
          </a:xfrm>
          <a:prstGeom prst="rect">
            <a:avLst/>
          </a:prstGeom>
          <a:gradFill flip="none" rotWithShape="1">
            <a:gsLst>
              <a:gs pos="0">
                <a:srgbClr val="1F497D"/>
              </a:gs>
              <a:gs pos="50000">
                <a:srgbClr val="0C1B2E"/>
              </a:gs>
              <a:gs pos="100000">
                <a:srgbClr val="090C15"/>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hidden="1"/>
          <p:cNvSpPr/>
          <p:nvPr userDrawn="1"/>
        </p:nvSpPr>
        <p:spPr>
          <a:xfrm>
            <a:off x="1956027" y="2787585"/>
            <a:ext cx="4820523" cy="11905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4" hidden="1">
            <a:hlinkClick r:id="rId2"/>
          </p:cNvPr>
          <p:cNvPicPr>
            <a:picLocks noChangeAspect="1" noChangeArrowheads="1"/>
          </p:cNvPicPr>
          <p:nvPr userDrawn="1"/>
        </p:nvPicPr>
        <p:blipFill>
          <a:blip r:embed="rId3" cstate="print"/>
          <a:srcRect/>
          <a:stretch>
            <a:fillRect/>
          </a:stretch>
        </p:blipFill>
        <p:spPr bwMode="auto">
          <a:xfrm>
            <a:off x="2094877" y="2954473"/>
            <a:ext cx="4070930" cy="939657"/>
          </a:xfrm>
          <a:prstGeom prst="rect">
            <a:avLst/>
          </a:prstGeom>
          <a:noFill/>
          <a:ln w="9525">
            <a:noFill/>
            <a:miter lim="800000"/>
            <a:headEnd/>
            <a:tailEnd/>
          </a:ln>
          <a:effectLst/>
        </p:spPr>
      </p:pic>
      <p:sp>
        <p:nvSpPr>
          <p:cNvPr id="2" name="Diamond 1"/>
          <p:cNvSpPr/>
          <p:nvPr userDrawn="1"/>
        </p:nvSpPr>
        <p:spPr>
          <a:xfrm rot="21067614">
            <a:off x="2343219" y="295329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1"/>
          <p:cNvSpPr/>
          <p:nvPr userDrawn="1"/>
        </p:nvSpPr>
        <p:spPr>
          <a:xfrm rot="19509517">
            <a:off x="2187468" y="305374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1"/>
          <p:cNvSpPr/>
          <p:nvPr userDrawn="1"/>
        </p:nvSpPr>
        <p:spPr>
          <a:xfrm rot="17488843">
            <a:off x="2083340" y="3219189"/>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1"/>
          <p:cNvSpPr/>
          <p:nvPr userDrawn="1"/>
        </p:nvSpPr>
        <p:spPr>
          <a:xfrm rot="15851965">
            <a:off x="2087337" y="342397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1"/>
          <p:cNvSpPr/>
          <p:nvPr userDrawn="1"/>
        </p:nvSpPr>
        <p:spPr>
          <a:xfrm rot="14263334">
            <a:off x="2176310" y="3614261"/>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1"/>
          <p:cNvSpPr/>
          <p:nvPr userDrawn="1"/>
        </p:nvSpPr>
        <p:spPr>
          <a:xfrm rot="11904310">
            <a:off x="2336494" y="371711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1"/>
          <p:cNvSpPr/>
          <p:nvPr userDrawn="1"/>
        </p:nvSpPr>
        <p:spPr>
          <a:xfrm rot="10237614">
            <a:off x="2529976" y="37200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1"/>
          <p:cNvSpPr/>
          <p:nvPr userDrawn="1"/>
        </p:nvSpPr>
        <p:spPr>
          <a:xfrm rot="8631799">
            <a:off x="2697548" y="362920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1"/>
          <p:cNvSpPr/>
          <p:nvPr userDrawn="1"/>
        </p:nvSpPr>
        <p:spPr>
          <a:xfrm rot="1496748">
            <a:off x="2544218" y="29532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1"/>
          <p:cNvSpPr/>
          <p:nvPr userDrawn="1"/>
        </p:nvSpPr>
        <p:spPr>
          <a:xfrm rot="2687096">
            <a:off x="2707154" y="3036517"/>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0-Point Star 2"/>
          <p:cNvSpPr/>
          <p:nvPr userDrawn="1"/>
        </p:nvSpPr>
        <p:spPr>
          <a:xfrm>
            <a:off x="2268635" y="3142052"/>
            <a:ext cx="548640" cy="54864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hidden="1"/>
          <p:cNvSpPr/>
          <p:nvPr userDrawn="1"/>
        </p:nvSpPr>
        <p:spPr>
          <a:xfrm>
            <a:off x="1743288" y="2639538"/>
            <a:ext cx="1509684" cy="15315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hidden="1"/>
          <p:cNvSpPr/>
          <p:nvPr userDrawn="1"/>
        </p:nvSpPr>
        <p:spPr>
          <a:xfrm>
            <a:off x="1621444" y="2521760"/>
            <a:ext cx="1753372" cy="17670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hidden="1"/>
          <p:cNvSpPr/>
          <p:nvPr userDrawn="1"/>
        </p:nvSpPr>
        <p:spPr>
          <a:xfrm>
            <a:off x="1461212" y="2360276"/>
            <a:ext cx="2073836" cy="2090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hidden="1"/>
          <p:cNvSpPr/>
          <p:nvPr userDrawn="1"/>
        </p:nvSpPr>
        <p:spPr>
          <a:xfrm>
            <a:off x="1104298" y="1972101"/>
            <a:ext cx="2649945" cy="2670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976876"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K</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2" name="TextBox 51"/>
          <p:cNvSpPr txBox="1"/>
          <p:nvPr userDrawn="1"/>
        </p:nvSpPr>
        <p:spPr>
          <a:xfrm>
            <a:off x="3341625"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H</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3" name="TextBox 52"/>
          <p:cNvSpPr txBox="1"/>
          <p:nvPr userDrawn="1"/>
        </p:nvSpPr>
        <p:spPr>
          <a:xfrm>
            <a:off x="3661767"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4" name="TextBox 53"/>
          <p:cNvSpPr txBox="1"/>
          <p:nvPr userDrawn="1"/>
        </p:nvSpPr>
        <p:spPr>
          <a:xfrm>
            <a:off x="4066806" y="3035131"/>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M</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5" name="TextBox 54"/>
          <p:cNvSpPr txBox="1"/>
          <p:nvPr userDrawn="1"/>
        </p:nvSpPr>
        <p:spPr>
          <a:xfrm>
            <a:off x="43418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6" name="TextBox 55"/>
          <p:cNvSpPr txBox="1"/>
          <p:nvPr userDrawn="1"/>
        </p:nvSpPr>
        <p:spPr>
          <a:xfrm>
            <a:off x="4701504"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N</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7" name="TextBox 56"/>
          <p:cNvSpPr txBox="1"/>
          <p:nvPr userDrawn="1"/>
        </p:nvSpPr>
        <p:spPr>
          <a:xfrm>
            <a:off x="49835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8" name="TextBox 57"/>
          <p:cNvSpPr txBox="1"/>
          <p:nvPr userDrawn="1"/>
        </p:nvSpPr>
        <p:spPr>
          <a:xfrm>
            <a:off x="521384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9" name="TextBox 58"/>
          <p:cNvSpPr txBox="1"/>
          <p:nvPr userDrawn="1"/>
        </p:nvSpPr>
        <p:spPr>
          <a:xfrm>
            <a:off x="534486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0" name="TextBox 59"/>
          <p:cNvSpPr txBox="1"/>
          <p:nvPr userDrawn="1"/>
        </p:nvSpPr>
        <p:spPr>
          <a:xfrm>
            <a:off x="5550876" y="303097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1" name="TextBox 60"/>
          <p:cNvSpPr txBox="1"/>
          <p:nvPr userDrawn="1"/>
        </p:nvSpPr>
        <p:spPr>
          <a:xfrm>
            <a:off x="5887340" y="3028894"/>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R</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22" name="Rectangle 21"/>
          <p:cNvSpPr/>
          <p:nvPr userDrawn="1"/>
        </p:nvSpPr>
        <p:spPr>
          <a:xfrm>
            <a:off x="2653235" y="3394943"/>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2930366" y="33376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2931156" y="34290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2838926" y="345202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838926" y="353690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2521517" y="3533855"/>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679389" y="3303834"/>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2630270" y="3489446"/>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2423593" y="3326237"/>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2798738">
            <a:off x="2519919" y="3219023"/>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rot="2798738">
            <a:off x="2400180" y="3497608"/>
            <a:ext cx="9144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2931156" y="320752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2824998" y="332937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44">
            <a:hlinkClick r:id="rId2"/>
          </p:cNvPr>
          <p:cNvPicPr>
            <a:picLocks noChangeAspect="1" noChangeArrowheads="1"/>
          </p:cNvPicPr>
          <p:nvPr userDrawn="1"/>
        </p:nvPicPr>
        <p:blipFill rotWithShape="1">
          <a:blip r:embed="rId4" cstate="print">
            <a:extLst>
              <a:ext uri="{BEBA8EAE-BF5A-486C-A8C5-ECC9F3942E4B}">
                <a14:imgProps xmlns:a14="http://schemas.microsoft.com/office/drawing/2010/main">
                  <a14:imgLayer>
                    <a14:imgEffect>
                      <a14:backgroundRemoval t="0" b="27778" l="0" r="100000">
                        <a14:foregroundMark x1="26383" y1="11111" x2="26383" y2="11111"/>
                        <a14:foregroundMark x1="36170" y1="9259" x2="36170" y2="9259"/>
                        <a14:foregroundMark x1="36596" y1="12963" x2="36596" y2="12963"/>
                        <a14:foregroundMark x1="34468" y1="11111" x2="34468" y2="11111"/>
                        <a14:foregroundMark x1="31489" y1="14815" x2="31489" y2="14815"/>
                        <a14:foregroundMark x1="29787" y1="16667" x2="29362" y2="16667"/>
                        <a14:foregroundMark x1="28085" y1="16667" x2="28085" y2="16667"/>
                        <a14:foregroundMark x1="26383" y1="20370" x2="26383" y2="20370"/>
                        <a14:foregroundMark x1="24681" y1="14815" x2="24681" y2="14815"/>
                        <a14:foregroundMark x1="25106" y1="20370" x2="25106" y2="20370"/>
                        <a14:foregroundMark x1="47234" y1="16667" x2="47234" y2="16667"/>
                        <a14:foregroundMark x1="48085" y1="12963" x2="48085" y2="12963"/>
                        <a14:foregroundMark x1="51489" y1="14815" x2="51489" y2="14815"/>
                        <a14:foregroundMark x1="53191" y1="14815" x2="53191" y2="14815"/>
                        <a14:foregroundMark x1="57447" y1="16667" x2="57447" y2="16667"/>
                        <a14:foregroundMark x1="62128" y1="12963" x2="62128" y2="12963"/>
                        <a14:foregroundMark x1="64681" y1="12963" x2="64681" y2="12963"/>
                        <a14:foregroundMark x1="69362" y1="11111" x2="69362" y2="11111"/>
                        <a14:foregroundMark x1="77447" y1="11111" x2="77447" y2="11111"/>
                        <a14:foregroundMark x1="80000" y1="11111" x2="80000" y2="11111"/>
                        <a14:foregroundMark x1="83830" y1="11111" x2="83830" y2="11111"/>
                        <a14:foregroundMark x1="87234" y1="11111" x2="87234" y2="11111"/>
                        <a14:foregroundMark x1="89362" y1="11111" x2="89787" y2="11111"/>
                        <a14:foregroundMark x1="92766" y1="11111" x2="92766" y2="11111"/>
                        <a14:foregroundMark x1="92766" y1="16667" x2="92766" y2="16667"/>
                        <a14:foregroundMark x1="91915" y1="20370" x2="91915" y2="20370"/>
                        <a14:foregroundMark x1="89787" y1="16667" x2="89787" y2="16667"/>
                        <a14:foregroundMark x1="88511" y1="16667" x2="88511" y2="16667"/>
                        <a14:foregroundMark x1="84681" y1="14815" x2="84681" y2="14815"/>
                        <a14:foregroundMark x1="82128" y1="16667" x2="82128" y2="16667"/>
                        <a14:foregroundMark x1="79574" y1="16667" x2="79574" y2="16667"/>
                        <a14:foregroundMark x1="70213" y1="14815" x2="70213" y2="14815"/>
                        <a14:foregroundMark x1="68511" y1="14815" x2="68511" y2="14815"/>
                        <a14:foregroundMark x1="45532" y1="16667" x2="45532" y2="16667"/>
                        <a14:foregroundMark x1="43830" y1="14815" x2="43830" y2="14815"/>
                        <a14:foregroundMark x1="42979" y1="14815" x2="42979" y2="14815"/>
                        <a14:foregroundMark x1="42128" y1="14815" x2="42128" y2="14815"/>
                        <a14:foregroundMark x1="40426" y1="14815" x2="40426" y2="14815"/>
                        <a14:foregroundMark x1="38723" y1="18519" x2="38723" y2="18519"/>
                        <a14:foregroundMark x1="39574" y1="20370" x2="39574" y2="20370"/>
                        <a14:foregroundMark x1="38723" y1="22222" x2="38723" y2="22222"/>
                        <a14:foregroundMark x1="37872" y1="20370" x2="37872" y2="20370"/>
                        <a14:foregroundMark x1="37021" y1="16667" x2="37021" y2="16667"/>
                        <a14:foregroundMark x1="36170" y1="16667" x2="36170" y2="16667"/>
                        <a14:foregroundMark x1="34894" y1="16667" x2="34894" y2="16667"/>
                        <a14:foregroundMark x1="34468" y1="16667" x2="34468" y2="16667"/>
                        <a14:foregroundMark x1="66383" y1="16667" x2="66383" y2="16667"/>
                        <a14:foregroundMark x1="55319" y1="16667" x2="55319" y2="16667"/>
                        <a14:foregroundMark x1="86809" y1="16667" x2="86809" y2="16667"/>
                        <a14:foregroundMark x1="95745" y1="16667" x2="95745" y2="16667"/>
                        <a14:foregroundMark x1="46809" y1="22222" x2="46809" y2="22222"/>
                        <a14:foregroundMark x1="32340" y1="22222" x2="32340" y2="22222"/>
                        <a14:foregroundMark x1="31489" y1="22222" x2="31489" y2="22222"/>
                        <a14:foregroundMark x1="31064" y1="24074" x2="31064" y2="24074"/>
                        <a14:foregroundMark x1="27234" y1="22222" x2="27234" y2="22222"/>
                        <a14:foregroundMark x1="24255" y1="22222" x2="24255" y2="22222"/>
                        <a14:foregroundMark x1="24255" y1="18519" x2="24255" y2="18519"/>
                        <a14:foregroundMark x1="24255" y1="12963" x2="24255" y2="12963"/>
                        <a14:foregroundMark x1="23404" y1="16667" x2="23404" y2="16667"/>
                        <a14:foregroundMark x1="46383" y1="22222" x2="46383" y2="22222"/>
                        <a14:foregroundMark x1="45532" y1="22222" x2="45532" y2="22222"/>
                        <a14:foregroundMark x1="22979" y1="22222" x2="22979" y2="22222"/>
                        <a14:foregroundMark x1="56170" y1="20370" x2="56170" y2="20370"/>
                        <a14:foregroundMark x1="56170" y1="22222" x2="56170" y2="22222"/>
                        <a14:foregroundMark x1="56596" y1="22222" x2="56596" y2="22222"/>
                        <a14:backgroundMark x1="20851" y1="7407" x2="20851" y2="9259"/>
                        <a14:backgroundMark x1="19574" y1="24074" x2="19574" y2="24074"/>
                        <a14:backgroundMark x1="24255" y1="29630" x2="24255" y2="29630"/>
                        <a14:backgroundMark x1="28085" y1="33333" x2="28085" y2="33333"/>
                        <a14:backgroundMark x1="32766" y1="92593" x2="33191" y2="92593"/>
                        <a14:backgroundMark x1="50213" y1="75926" x2="50213" y2="75926"/>
                        <a14:backgroundMark x1="65106" y1="75926" x2="65532" y2="75926"/>
                        <a14:backgroundMark x1="34468" y1="29630" x2="34468" y2="29630"/>
                        <a14:backgroundMark x1="56170" y1="25926" x2="56170" y2="25926"/>
                        <a14:backgroundMark x1="86809" y1="35185" x2="86809" y2="35185"/>
                        <a14:backgroundMark x1="72766" y1="35185" x2="72766" y2="35185"/>
                        <a14:backgroundMark x1="57447" y1="42593" x2="57447" y2="42593"/>
                        <a14:backgroundMark x1="36170" y1="38889" x2="36170" y2="38889"/>
                        <a14:backgroundMark x1="47234" y1="42593" x2="47234" y2="42593"/>
                      </a14:backgroundRemoval>
                    </a14:imgEffect>
                  </a14:imgLayer>
                </a14:imgProps>
              </a:ext>
            </a:extLst>
          </a:blip>
          <a:srcRect l="22517" b="75901"/>
          <a:stretch/>
        </p:blipFill>
        <p:spPr bwMode="auto">
          <a:xfrm>
            <a:off x="3096568" y="2888285"/>
            <a:ext cx="3154274" cy="226441"/>
          </a:xfrm>
          <a:prstGeom prst="rect">
            <a:avLst/>
          </a:prstGeom>
          <a:noFill/>
          <a:ln w="9525">
            <a:noFill/>
            <a:miter lim="800000"/>
            <a:headEnd/>
            <a:tailEnd/>
          </a:ln>
          <a:effectLst/>
        </p:spPr>
      </p:pic>
    </p:spTree>
    <p:extLst>
      <p:ext uri="{BB962C8B-B14F-4D97-AF65-F5344CB8AC3E}">
        <p14:creationId xmlns:p14="http://schemas.microsoft.com/office/powerpoint/2010/main" val="6450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mph" presetSubtype="2" fill="hold" nodeType="withEffect">
                                  <p:stCondLst>
                                    <p:cond delay="1100"/>
                                  </p:stCondLst>
                                  <p:childTnLst>
                                    <p:animClr clrSpc="rgb" dir="cw">
                                      <p:cBhvr>
                                        <p:cTn id="8" dur="2000" fill="hold"/>
                                        <p:tgtEl>
                                          <p:spTgt spid="3"/>
                                        </p:tgtEl>
                                        <p:attrNameLst>
                                          <p:attrName>fillcolor</p:attrName>
                                        </p:attrNameLst>
                                      </p:cBhvr>
                                      <p:to>
                                        <a:srgbClr val="938953"/>
                                      </p:to>
                                    </p:animClr>
                                    <p:set>
                                      <p:cBhvr>
                                        <p:cTn id="9" dur="2000" fill="hold"/>
                                        <p:tgtEl>
                                          <p:spTgt spid="3"/>
                                        </p:tgtEl>
                                        <p:attrNameLst>
                                          <p:attrName>fill.type</p:attrName>
                                        </p:attrNameLst>
                                      </p:cBhvr>
                                      <p:to>
                                        <p:strVal val="solid"/>
                                      </p:to>
                                    </p:set>
                                    <p:set>
                                      <p:cBhvr>
                                        <p:cTn id="10" dur="2000" fill="hold"/>
                                        <p:tgtEl>
                                          <p:spTgt spid="3"/>
                                        </p:tgtEl>
                                        <p:attrNameLst>
                                          <p:attrName>fill.on</p:attrName>
                                        </p:attrNameLst>
                                      </p:cBhvr>
                                      <p:to>
                                        <p:strVal val="true"/>
                                      </p:to>
                                    </p:set>
                                  </p:childTnLst>
                                </p:cTn>
                              </p:par>
                              <p:par>
                                <p:cTn id="11" presetID="8" presetClass="emph" presetSubtype="0" fill="hold" grpId="0" nodeType="withEffect">
                                  <p:stCondLst>
                                    <p:cond delay="300"/>
                                  </p:stCondLst>
                                  <p:childTnLst>
                                    <p:animRot by="21600000">
                                      <p:cBhvr>
                                        <p:cTn id="12" dur="3000" fill="hold"/>
                                        <p:tgtEl>
                                          <p:spTgt spid="3"/>
                                        </p:tgtEl>
                                        <p:attrNameLst>
                                          <p:attrName>r</p:attrName>
                                        </p:attrNameLst>
                                      </p:cBhvr>
                                    </p:animRot>
                                  </p:childTnLst>
                                </p:cTn>
                              </p:par>
                              <p:par>
                                <p:cTn id="13" presetID="1"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310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340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3700"/>
                                  </p:stCondLst>
                                  <p:childTnLst>
                                    <p:set>
                                      <p:cBhvr>
                                        <p:cTn id="20" dur="1" fill="hold">
                                          <p:stCondLst>
                                            <p:cond delay="0"/>
                                          </p:stCondLst>
                                        </p:cTn>
                                        <p:tgtEl>
                                          <p:spTgt spid="33"/>
                                        </p:tgtEl>
                                        <p:attrNameLst>
                                          <p:attrName>style.visibility</p:attrName>
                                        </p:attrNameLst>
                                      </p:cBhvr>
                                      <p:to>
                                        <p:strVal val="visible"/>
                                      </p:to>
                                    </p:set>
                                  </p:childTnLst>
                                </p:cTn>
                              </p:par>
                              <p:par>
                                <p:cTn id="21" presetID="10" presetClass="exit" presetSubtype="0" fill="hold" grpId="1" nodeType="withEffect">
                                  <p:stCondLst>
                                    <p:cond delay="3900"/>
                                  </p:stCondLst>
                                  <p:childTnLst>
                                    <p:animEffect transition="out" filter="fade">
                                      <p:cBhvr>
                                        <p:cTn id="22" dur="500"/>
                                        <p:tgtEl>
                                          <p:spTgt spid="33"/>
                                        </p:tgtEl>
                                      </p:cBhvr>
                                    </p:animEffect>
                                    <p:set>
                                      <p:cBhvr>
                                        <p:cTn id="23" dur="1" fill="hold">
                                          <p:stCondLst>
                                            <p:cond delay="499"/>
                                          </p:stCondLst>
                                        </p:cTn>
                                        <p:tgtEl>
                                          <p:spTgt spid="33"/>
                                        </p:tgtEl>
                                        <p:attrNameLst>
                                          <p:attrName>style.visibility</p:attrName>
                                        </p:attrNameLst>
                                      </p:cBhvr>
                                      <p:to>
                                        <p:strVal val="hidden"/>
                                      </p:to>
                                    </p:set>
                                  </p:childTnLst>
                                </p:cTn>
                              </p:par>
                              <p:par>
                                <p:cTn id="24" presetID="10" presetClass="exit" presetSubtype="0" fill="hold" grpId="1" nodeType="withEffect">
                                  <p:stCondLst>
                                    <p:cond delay="43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0" presetClass="exit" presetSubtype="0" fill="hold" grpId="1" nodeType="withEffect">
                                  <p:stCondLst>
                                    <p:cond delay="450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par>
                                <p:cTn id="30" presetID="10" presetClass="exit" presetSubtype="0" fill="hold" grpId="1" nodeType="withEffect">
                                  <p:stCondLst>
                                    <p:cond delay="470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 presetClass="entr" presetSubtype="0" fill="hold" grpId="0" nodeType="withEffect">
                                  <p:stCondLst>
                                    <p:cond delay="320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330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340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350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360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370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380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390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400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410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2" nodeType="withEffect">
                                  <p:stCondLst>
                                    <p:cond delay="450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2" nodeType="withEffect">
                                  <p:stCondLst>
                                    <p:cond delay="460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2" nodeType="withEffect">
                                  <p:stCondLst>
                                    <p:cond delay="470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grpId="2" nodeType="withEffect">
                                  <p:stCondLst>
                                    <p:cond delay="480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2" nodeType="withEffect">
                                  <p:stCondLst>
                                    <p:cond delay="490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2" nodeType="withEffect">
                                  <p:stCondLst>
                                    <p:cond delay="500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2" nodeType="withEffect">
                                  <p:stCondLst>
                                    <p:cond delay="510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2" nodeType="withEffect">
                                  <p:stCondLst>
                                    <p:cond delay="520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2" nodeType="withEffect">
                                  <p:stCondLst>
                                    <p:cond delay="530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2" nodeType="withEffect">
                                  <p:stCondLst>
                                    <p:cond delay="540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xit" presetSubtype="0" fill="hold" grpId="1" nodeType="withEffect">
                                  <p:stCondLst>
                                    <p:cond delay="3600"/>
                                  </p:stCondLst>
                                  <p:childTnLst>
                                    <p:set>
                                      <p:cBhvr>
                                        <p:cTn id="74" dur="1" fill="hold">
                                          <p:stCondLst>
                                            <p:cond delay="0"/>
                                          </p:stCondLst>
                                        </p:cTn>
                                        <p:tgtEl>
                                          <p:spTgt spid="38"/>
                                        </p:tgtEl>
                                        <p:attrNameLst>
                                          <p:attrName>style.visibility</p:attrName>
                                        </p:attrNameLst>
                                      </p:cBhvr>
                                      <p:to>
                                        <p:strVal val="hidden"/>
                                      </p:to>
                                    </p:set>
                                  </p:childTnLst>
                                </p:cTn>
                              </p:par>
                              <p:par>
                                <p:cTn id="75" presetID="1" presetClass="exit" presetSubtype="0" fill="hold" grpId="1" nodeType="withEffect">
                                  <p:stCondLst>
                                    <p:cond delay="3700"/>
                                  </p:stCondLst>
                                  <p:childTnLst>
                                    <p:set>
                                      <p:cBhvr>
                                        <p:cTn id="76" dur="1" fill="hold">
                                          <p:stCondLst>
                                            <p:cond delay="0"/>
                                          </p:stCondLst>
                                        </p:cTn>
                                        <p:tgtEl>
                                          <p:spTgt spid="37"/>
                                        </p:tgtEl>
                                        <p:attrNameLst>
                                          <p:attrName>style.visibility</p:attrName>
                                        </p:attrNameLst>
                                      </p:cBhvr>
                                      <p:to>
                                        <p:strVal val="hidden"/>
                                      </p:to>
                                    </p:set>
                                  </p:childTnLst>
                                </p:cTn>
                              </p:par>
                              <p:par>
                                <p:cTn id="77" presetID="1" presetClass="exit" presetSubtype="0" fill="hold" grpId="1" nodeType="withEffect">
                                  <p:stCondLst>
                                    <p:cond delay="3800"/>
                                  </p:stCondLst>
                                  <p:childTnLst>
                                    <p:set>
                                      <p:cBhvr>
                                        <p:cTn id="78" dur="1" fill="hold">
                                          <p:stCondLst>
                                            <p:cond delay="0"/>
                                          </p:stCondLst>
                                        </p:cTn>
                                        <p:tgtEl>
                                          <p:spTgt spid="2"/>
                                        </p:tgtEl>
                                        <p:attrNameLst>
                                          <p:attrName>style.visibility</p:attrName>
                                        </p:attrNameLst>
                                      </p:cBhvr>
                                      <p:to>
                                        <p:strVal val="hidden"/>
                                      </p:to>
                                    </p:set>
                                  </p:childTnLst>
                                </p:cTn>
                              </p:par>
                              <p:par>
                                <p:cTn id="79" presetID="1" presetClass="exit" presetSubtype="0" fill="hold" grpId="1" nodeType="withEffect">
                                  <p:stCondLst>
                                    <p:cond delay="3900"/>
                                  </p:stCondLst>
                                  <p:childTnLst>
                                    <p:set>
                                      <p:cBhvr>
                                        <p:cTn id="80" dur="1" fill="hold">
                                          <p:stCondLst>
                                            <p:cond delay="0"/>
                                          </p:stCondLst>
                                        </p:cTn>
                                        <p:tgtEl>
                                          <p:spTgt spid="26"/>
                                        </p:tgtEl>
                                        <p:attrNameLst>
                                          <p:attrName>style.visibility</p:attrName>
                                        </p:attrNameLst>
                                      </p:cBhvr>
                                      <p:to>
                                        <p:strVal val="hidden"/>
                                      </p:to>
                                    </p:set>
                                  </p:childTnLst>
                                </p:cTn>
                              </p:par>
                              <p:par>
                                <p:cTn id="81" presetID="1" presetClass="exit" presetSubtype="0" fill="hold" grpId="1" nodeType="withEffect">
                                  <p:stCondLst>
                                    <p:cond delay="4000"/>
                                  </p:stCondLst>
                                  <p:childTnLst>
                                    <p:set>
                                      <p:cBhvr>
                                        <p:cTn id="82" dur="1" fill="hold">
                                          <p:stCondLst>
                                            <p:cond delay="0"/>
                                          </p:stCondLst>
                                        </p:cTn>
                                        <p:tgtEl>
                                          <p:spTgt spid="29"/>
                                        </p:tgtEl>
                                        <p:attrNameLst>
                                          <p:attrName>style.visibility</p:attrName>
                                        </p:attrNameLst>
                                      </p:cBhvr>
                                      <p:to>
                                        <p:strVal val="hidden"/>
                                      </p:to>
                                    </p:set>
                                  </p:childTnLst>
                                </p:cTn>
                              </p:par>
                              <p:par>
                                <p:cTn id="83" presetID="1" presetClass="exit" presetSubtype="0" fill="hold" grpId="1" nodeType="withEffect">
                                  <p:stCondLst>
                                    <p:cond delay="4100"/>
                                  </p:stCondLst>
                                  <p:childTnLst>
                                    <p:set>
                                      <p:cBhvr>
                                        <p:cTn id="84" dur="1" fill="hold">
                                          <p:stCondLst>
                                            <p:cond delay="0"/>
                                          </p:stCondLst>
                                        </p:cTn>
                                        <p:tgtEl>
                                          <p:spTgt spid="30"/>
                                        </p:tgtEl>
                                        <p:attrNameLst>
                                          <p:attrName>style.visibility</p:attrName>
                                        </p:attrNameLst>
                                      </p:cBhvr>
                                      <p:to>
                                        <p:strVal val="hidden"/>
                                      </p:to>
                                    </p:set>
                                  </p:childTnLst>
                                </p:cTn>
                              </p:par>
                              <p:par>
                                <p:cTn id="85" presetID="1" presetClass="exit" presetSubtype="0" fill="hold" grpId="1" nodeType="withEffect">
                                  <p:stCondLst>
                                    <p:cond delay="4200"/>
                                  </p:stCondLst>
                                  <p:childTnLst>
                                    <p:set>
                                      <p:cBhvr>
                                        <p:cTn id="86" dur="1" fill="hold">
                                          <p:stCondLst>
                                            <p:cond delay="0"/>
                                          </p:stCondLst>
                                        </p:cTn>
                                        <p:tgtEl>
                                          <p:spTgt spid="31"/>
                                        </p:tgtEl>
                                        <p:attrNameLst>
                                          <p:attrName>style.visibility</p:attrName>
                                        </p:attrNameLst>
                                      </p:cBhvr>
                                      <p:to>
                                        <p:strVal val="hidden"/>
                                      </p:to>
                                    </p:set>
                                  </p:childTnLst>
                                </p:cTn>
                              </p:par>
                              <p:par>
                                <p:cTn id="87" presetID="1" presetClass="exit" presetSubtype="0" fill="hold" grpId="1" nodeType="withEffect">
                                  <p:stCondLst>
                                    <p:cond delay="430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xit" presetSubtype="0" fill="hold" grpId="1" nodeType="withEffect">
                                  <p:stCondLst>
                                    <p:cond delay="4400"/>
                                  </p:stCondLst>
                                  <p:childTnLst>
                                    <p:set>
                                      <p:cBhvr>
                                        <p:cTn id="90" dur="1" fill="hold">
                                          <p:stCondLst>
                                            <p:cond delay="0"/>
                                          </p:stCondLst>
                                        </p:cTn>
                                        <p:tgtEl>
                                          <p:spTgt spid="35"/>
                                        </p:tgtEl>
                                        <p:attrNameLst>
                                          <p:attrName>style.visibility</p:attrName>
                                        </p:attrNameLst>
                                      </p:cBhvr>
                                      <p:to>
                                        <p:strVal val="hidden"/>
                                      </p:to>
                                    </p:set>
                                  </p:childTnLst>
                                </p:cTn>
                              </p:par>
                              <p:par>
                                <p:cTn id="91" presetID="1" presetClass="exit" presetSubtype="0" fill="hold" grpId="1" nodeType="withEffect">
                                  <p:stCondLst>
                                    <p:cond delay="4500"/>
                                  </p:stCondLst>
                                  <p:childTnLst>
                                    <p:set>
                                      <p:cBhvr>
                                        <p:cTn id="92" dur="1" fill="hold">
                                          <p:stCondLst>
                                            <p:cond delay="0"/>
                                          </p:stCondLst>
                                        </p:cTn>
                                        <p:tgtEl>
                                          <p:spTgt spid="36"/>
                                        </p:tgtEl>
                                        <p:attrNameLst>
                                          <p:attrName>style.visibility</p:attrName>
                                        </p:attrNameLst>
                                      </p:cBhvr>
                                      <p:to>
                                        <p:strVal val="hidden"/>
                                      </p:to>
                                    </p:set>
                                  </p:childTnLst>
                                </p:cTn>
                              </p:par>
                              <p:par>
                                <p:cTn id="93" presetID="10" presetClass="entr" presetSubtype="0" fill="hold" grpId="0" nodeType="withEffect">
                                  <p:stCondLst>
                                    <p:cond delay="560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500"/>
                                        <p:tgtEl>
                                          <p:spTgt spid="71"/>
                                        </p:tgtEl>
                                      </p:cBhvr>
                                    </p:animEffect>
                                  </p:childTnLst>
                                </p:cTn>
                              </p:par>
                              <p:par>
                                <p:cTn id="96" presetID="10" presetClass="entr" presetSubtype="0" fill="hold" grpId="0" nodeType="withEffect">
                                  <p:stCondLst>
                                    <p:cond delay="570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par>
                                <p:cTn id="99" presetID="10" presetClass="entr" presetSubtype="0" fill="hold" grpId="0" nodeType="withEffect">
                                  <p:stCondLst>
                                    <p:cond delay="580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par>
                                <p:cTn id="102" presetID="10" presetClass="entr" presetSubtype="0" fill="hold" grpId="0" nodeType="withEffect">
                                  <p:stCondLst>
                                    <p:cond delay="590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par>
                                <p:cTn id="105" presetID="10" presetClass="entr" presetSubtype="0" fill="hold" grpId="0" nodeType="withEffect">
                                  <p:stCondLst>
                                    <p:cond delay="600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500"/>
                                        <p:tgtEl>
                                          <p:spTgt spid="67"/>
                                        </p:tgtEl>
                                      </p:cBhvr>
                                    </p:animEffect>
                                  </p:childTnLst>
                                </p:cTn>
                              </p:par>
                              <p:par>
                                <p:cTn id="108" presetID="10" presetClass="entr" presetSubtype="0" fill="hold" grpId="0" nodeType="withEffect">
                                  <p:stCondLst>
                                    <p:cond delay="610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par>
                                <p:cTn id="111" presetID="10" presetClass="entr" presetSubtype="0" fill="hold" grpId="0" nodeType="withEffect">
                                  <p:stCondLst>
                                    <p:cond delay="6200"/>
                                  </p:stCondLst>
                                  <p:childTnLst>
                                    <p:set>
                                      <p:cBhvr>
                                        <p:cTn id="112" dur="1" fill="hold">
                                          <p:stCondLst>
                                            <p:cond delay="0"/>
                                          </p:stCondLst>
                                        </p:cTn>
                                        <p:tgtEl>
                                          <p:spTgt spid="74"/>
                                        </p:tgtEl>
                                        <p:attrNameLst>
                                          <p:attrName>style.visibility</p:attrName>
                                        </p:attrNameLst>
                                      </p:cBhvr>
                                      <p:to>
                                        <p:strVal val="visible"/>
                                      </p:to>
                                    </p:set>
                                    <p:animEffect transition="in" filter="fade">
                                      <p:cBhvr>
                                        <p:cTn id="113" dur="500"/>
                                        <p:tgtEl>
                                          <p:spTgt spid="74"/>
                                        </p:tgtEl>
                                      </p:cBhvr>
                                    </p:animEffect>
                                  </p:childTnLst>
                                </p:cTn>
                              </p:par>
                              <p:par>
                                <p:cTn id="114" presetID="10" presetClass="entr" presetSubtype="0" fill="hold" grpId="0" nodeType="withEffect">
                                  <p:stCondLst>
                                    <p:cond delay="620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500"/>
                                        <p:tgtEl>
                                          <p:spTgt spid="64"/>
                                        </p:tgtEl>
                                      </p:cBhvr>
                                    </p:animEffect>
                                  </p:childTnLst>
                                </p:cTn>
                              </p:par>
                              <p:par>
                                <p:cTn id="117" presetID="10" presetClass="entr" presetSubtype="0" fill="hold" grpId="0" nodeType="withEffect">
                                  <p:stCondLst>
                                    <p:cond delay="630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500"/>
                                        <p:tgtEl>
                                          <p:spTgt spid="65"/>
                                        </p:tgtEl>
                                      </p:cBhvr>
                                    </p:animEffect>
                                  </p:childTnLst>
                                </p:cTn>
                              </p:par>
                              <p:par>
                                <p:cTn id="120" presetID="10" presetClass="entr" presetSubtype="0" fill="hold" grpId="0" nodeType="withEffect">
                                  <p:stCondLst>
                                    <p:cond delay="630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grpId="0" nodeType="withEffect">
                                  <p:stCondLst>
                                    <p:cond delay="640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500"/>
                                        <p:tgtEl>
                                          <p:spTgt spid="63"/>
                                        </p:tgtEl>
                                      </p:cBhvr>
                                    </p:animEffect>
                                  </p:childTnLst>
                                </p:cTn>
                              </p:par>
                              <p:par>
                                <p:cTn id="126" presetID="10" presetClass="entr" presetSubtype="0" fill="hold" grpId="0" nodeType="withEffect">
                                  <p:stCondLst>
                                    <p:cond delay="6600"/>
                                  </p:stCondLst>
                                  <p:childTnLst>
                                    <p:set>
                                      <p:cBhvr>
                                        <p:cTn id="127" dur="1" fill="hold">
                                          <p:stCondLst>
                                            <p:cond delay="0"/>
                                          </p:stCondLst>
                                        </p:cTn>
                                        <p:tgtEl>
                                          <p:spTgt spid="62"/>
                                        </p:tgtEl>
                                        <p:attrNameLst>
                                          <p:attrName>style.visibility</p:attrName>
                                        </p:attrNameLst>
                                      </p:cBhvr>
                                      <p:to>
                                        <p:strVal val="visible"/>
                                      </p:to>
                                    </p:set>
                                    <p:animEffect transition="in" filter="fade">
                                      <p:cBhvr>
                                        <p:cTn id="128" dur="500"/>
                                        <p:tgtEl>
                                          <p:spTgt spid="62"/>
                                        </p:tgtEl>
                                      </p:cBhvr>
                                    </p:animEffect>
                                  </p:childTnLst>
                                </p:cTn>
                              </p:par>
                              <p:par>
                                <p:cTn id="129" presetID="10" presetClass="entr" presetSubtype="0" fill="hold" grpId="0" nodeType="withEffect">
                                  <p:stCondLst>
                                    <p:cond delay="6500"/>
                                  </p:stCondLst>
                                  <p:childTnLst>
                                    <p:set>
                                      <p:cBhvr>
                                        <p:cTn id="130" dur="1" fill="hold">
                                          <p:stCondLst>
                                            <p:cond delay="0"/>
                                          </p:stCondLst>
                                        </p:cTn>
                                        <p:tgtEl>
                                          <p:spTgt spid="73"/>
                                        </p:tgtEl>
                                        <p:attrNameLst>
                                          <p:attrName>style.visibility</p:attrName>
                                        </p:attrNameLst>
                                      </p:cBhvr>
                                      <p:to>
                                        <p:strVal val="visible"/>
                                      </p:to>
                                    </p:set>
                                    <p:animEffect transition="in" filter="fade">
                                      <p:cBhvr>
                                        <p:cTn id="131" dur="500"/>
                                        <p:tgtEl>
                                          <p:spTgt spid="73"/>
                                        </p:tgtEl>
                                      </p:cBhvr>
                                    </p:animEffect>
                                  </p:childTnLst>
                                </p:cTn>
                              </p:par>
                              <p:par>
                                <p:cTn id="132" presetID="10" presetClass="entr" presetSubtype="0" fill="hold" grpId="0" nodeType="withEffect">
                                  <p:stCondLst>
                                    <p:cond delay="6500"/>
                                  </p:stCondLst>
                                  <p:childTnLst>
                                    <p:set>
                                      <p:cBhvr>
                                        <p:cTn id="133" dur="1" fill="hold">
                                          <p:stCondLst>
                                            <p:cond delay="0"/>
                                          </p:stCondLst>
                                        </p:cTn>
                                        <p:tgtEl>
                                          <p:spTgt spid="20"/>
                                        </p:tgtEl>
                                        <p:attrNameLst>
                                          <p:attrName>style.visibility</p:attrName>
                                        </p:attrNameLst>
                                      </p:cBhvr>
                                      <p:to>
                                        <p:strVal val="visible"/>
                                      </p:to>
                                    </p:set>
                                    <p:animEffect transition="in" filter="fade">
                                      <p:cBhvr>
                                        <p:cTn id="134" dur="500"/>
                                        <p:tgtEl>
                                          <p:spTgt spid="20"/>
                                        </p:tgtEl>
                                      </p:cBhvr>
                                    </p:animEffect>
                                  </p:childTnLst>
                                </p:cTn>
                              </p:par>
                              <p:par>
                                <p:cTn id="135" presetID="10" presetClass="entr" presetSubtype="0" fill="hold" grpId="0" nodeType="withEffect">
                                  <p:stCondLst>
                                    <p:cond delay="6600"/>
                                  </p:stCondLst>
                                  <p:childTnLst>
                                    <p:set>
                                      <p:cBhvr>
                                        <p:cTn id="136" dur="1" fill="hold">
                                          <p:stCondLst>
                                            <p:cond delay="0"/>
                                          </p:stCondLst>
                                        </p:cTn>
                                        <p:tgtEl>
                                          <p:spTgt spid="52"/>
                                        </p:tgtEl>
                                        <p:attrNameLst>
                                          <p:attrName>style.visibility</p:attrName>
                                        </p:attrNameLst>
                                      </p:cBhvr>
                                      <p:to>
                                        <p:strVal val="visible"/>
                                      </p:to>
                                    </p:set>
                                    <p:animEffect transition="in" filter="fade">
                                      <p:cBhvr>
                                        <p:cTn id="137" dur="500"/>
                                        <p:tgtEl>
                                          <p:spTgt spid="52"/>
                                        </p:tgtEl>
                                      </p:cBhvr>
                                    </p:animEffect>
                                  </p:childTnLst>
                                </p:cTn>
                              </p:par>
                              <p:par>
                                <p:cTn id="138" presetID="10" presetClass="entr" presetSubtype="0" fill="hold" grpId="0" nodeType="withEffect">
                                  <p:stCondLst>
                                    <p:cond delay="670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childTnLst>
                                </p:cTn>
                              </p:par>
                              <p:par>
                                <p:cTn id="141" presetID="10" presetClass="entr" presetSubtype="0" fill="hold" grpId="0" nodeType="withEffect">
                                  <p:stCondLst>
                                    <p:cond delay="6800"/>
                                  </p:stCondLst>
                                  <p:childTnLst>
                                    <p:set>
                                      <p:cBhvr>
                                        <p:cTn id="142" dur="1" fill="hold">
                                          <p:stCondLst>
                                            <p:cond delay="0"/>
                                          </p:stCondLst>
                                        </p:cTn>
                                        <p:tgtEl>
                                          <p:spTgt spid="54"/>
                                        </p:tgtEl>
                                        <p:attrNameLst>
                                          <p:attrName>style.visibility</p:attrName>
                                        </p:attrNameLst>
                                      </p:cBhvr>
                                      <p:to>
                                        <p:strVal val="visible"/>
                                      </p:to>
                                    </p:set>
                                    <p:animEffect transition="in" filter="fade">
                                      <p:cBhvr>
                                        <p:cTn id="143" dur="500"/>
                                        <p:tgtEl>
                                          <p:spTgt spid="54"/>
                                        </p:tgtEl>
                                      </p:cBhvr>
                                    </p:animEffect>
                                  </p:childTnLst>
                                </p:cTn>
                              </p:par>
                              <p:par>
                                <p:cTn id="144" presetID="10" presetClass="entr" presetSubtype="0" fill="hold" grpId="0" nodeType="withEffect">
                                  <p:stCondLst>
                                    <p:cond delay="6900"/>
                                  </p:stCondLst>
                                  <p:childTnLst>
                                    <p:set>
                                      <p:cBhvr>
                                        <p:cTn id="145" dur="1" fill="hold">
                                          <p:stCondLst>
                                            <p:cond delay="0"/>
                                          </p:stCondLst>
                                        </p:cTn>
                                        <p:tgtEl>
                                          <p:spTgt spid="55"/>
                                        </p:tgtEl>
                                        <p:attrNameLst>
                                          <p:attrName>style.visibility</p:attrName>
                                        </p:attrNameLst>
                                      </p:cBhvr>
                                      <p:to>
                                        <p:strVal val="visible"/>
                                      </p:to>
                                    </p:set>
                                    <p:animEffect transition="in" filter="fade">
                                      <p:cBhvr>
                                        <p:cTn id="146" dur="500"/>
                                        <p:tgtEl>
                                          <p:spTgt spid="55"/>
                                        </p:tgtEl>
                                      </p:cBhvr>
                                    </p:animEffect>
                                  </p:childTnLst>
                                </p:cTn>
                              </p:par>
                              <p:par>
                                <p:cTn id="147" presetID="10" presetClass="entr" presetSubtype="0" fill="hold" grpId="0" nodeType="withEffect">
                                  <p:stCondLst>
                                    <p:cond delay="7000"/>
                                  </p:stCondLst>
                                  <p:childTnLst>
                                    <p:set>
                                      <p:cBhvr>
                                        <p:cTn id="148" dur="1" fill="hold">
                                          <p:stCondLst>
                                            <p:cond delay="0"/>
                                          </p:stCondLst>
                                        </p:cTn>
                                        <p:tgtEl>
                                          <p:spTgt spid="56"/>
                                        </p:tgtEl>
                                        <p:attrNameLst>
                                          <p:attrName>style.visibility</p:attrName>
                                        </p:attrNameLst>
                                      </p:cBhvr>
                                      <p:to>
                                        <p:strVal val="visible"/>
                                      </p:to>
                                    </p:set>
                                    <p:animEffect transition="in" filter="fade">
                                      <p:cBhvr>
                                        <p:cTn id="149" dur="500"/>
                                        <p:tgtEl>
                                          <p:spTgt spid="56"/>
                                        </p:tgtEl>
                                      </p:cBhvr>
                                    </p:animEffect>
                                  </p:childTnLst>
                                </p:cTn>
                              </p:par>
                              <p:par>
                                <p:cTn id="150" presetID="10" presetClass="entr" presetSubtype="0" fill="hold" grpId="0" nodeType="withEffect">
                                  <p:stCondLst>
                                    <p:cond delay="7100"/>
                                  </p:stCondLst>
                                  <p:childTnLst>
                                    <p:set>
                                      <p:cBhvr>
                                        <p:cTn id="151" dur="1" fill="hold">
                                          <p:stCondLst>
                                            <p:cond delay="0"/>
                                          </p:stCondLst>
                                        </p:cTn>
                                        <p:tgtEl>
                                          <p:spTgt spid="57"/>
                                        </p:tgtEl>
                                        <p:attrNameLst>
                                          <p:attrName>style.visibility</p:attrName>
                                        </p:attrNameLst>
                                      </p:cBhvr>
                                      <p:to>
                                        <p:strVal val="visible"/>
                                      </p:to>
                                    </p:set>
                                    <p:animEffect transition="in" filter="fade">
                                      <p:cBhvr>
                                        <p:cTn id="152" dur="500"/>
                                        <p:tgtEl>
                                          <p:spTgt spid="57"/>
                                        </p:tgtEl>
                                      </p:cBhvr>
                                    </p:animEffect>
                                  </p:childTnLst>
                                </p:cTn>
                              </p:par>
                              <p:par>
                                <p:cTn id="153" presetID="10" presetClass="entr" presetSubtype="0" fill="hold" grpId="0" nodeType="withEffect">
                                  <p:stCondLst>
                                    <p:cond delay="7200"/>
                                  </p:stCondLst>
                                  <p:childTnLst>
                                    <p:set>
                                      <p:cBhvr>
                                        <p:cTn id="154" dur="1" fill="hold">
                                          <p:stCondLst>
                                            <p:cond delay="0"/>
                                          </p:stCondLst>
                                        </p:cTn>
                                        <p:tgtEl>
                                          <p:spTgt spid="59"/>
                                        </p:tgtEl>
                                        <p:attrNameLst>
                                          <p:attrName>style.visibility</p:attrName>
                                        </p:attrNameLst>
                                      </p:cBhvr>
                                      <p:to>
                                        <p:strVal val="visible"/>
                                      </p:to>
                                    </p:set>
                                    <p:animEffect transition="in" filter="fade">
                                      <p:cBhvr>
                                        <p:cTn id="155" dur="500"/>
                                        <p:tgtEl>
                                          <p:spTgt spid="59"/>
                                        </p:tgtEl>
                                      </p:cBhvr>
                                    </p:animEffect>
                                  </p:childTnLst>
                                </p:cTn>
                              </p:par>
                              <p:par>
                                <p:cTn id="156" presetID="10" presetClass="entr" presetSubtype="0" fill="hold" grpId="0" nodeType="withEffect">
                                  <p:stCondLst>
                                    <p:cond delay="7300"/>
                                  </p:stCondLst>
                                  <p:childTnLst>
                                    <p:set>
                                      <p:cBhvr>
                                        <p:cTn id="157" dur="1" fill="hold">
                                          <p:stCondLst>
                                            <p:cond delay="0"/>
                                          </p:stCondLst>
                                        </p:cTn>
                                        <p:tgtEl>
                                          <p:spTgt spid="58"/>
                                        </p:tgtEl>
                                        <p:attrNameLst>
                                          <p:attrName>style.visibility</p:attrName>
                                        </p:attrNameLst>
                                      </p:cBhvr>
                                      <p:to>
                                        <p:strVal val="visible"/>
                                      </p:to>
                                    </p:set>
                                    <p:animEffect transition="in" filter="fade">
                                      <p:cBhvr>
                                        <p:cTn id="158" dur="500"/>
                                        <p:tgtEl>
                                          <p:spTgt spid="58"/>
                                        </p:tgtEl>
                                      </p:cBhvr>
                                    </p:animEffect>
                                  </p:childTnLst>
                                </p:cTn>
                              </p:par>
                              <p:par>
                                <p:cTn id="159" presetID="10" presetClass="entr" presetSubtype="0" fill="hold" grpId="0" nodeType="withEffect">
                                  <p:stCondLst>
                                    <p:cond delay="7400"/>
                                  </p:stCondLst>
                                  <p:childTnLst>
                                    <p:set>
                                      <p:cBhvr>
                                        <p:cTn id="160" dur="1" fill="hold">
                                          <p:stCondLst>
                                            <p:cond delay="0"/>
                                          </p:stCondLst>
                                        </p:cTn>
                                        <p:tgtEl>
                                          <p:spTgt spid="60"/>
                                        </p:tgtEl>
                                        <p:attrNameLst>
                                          <p:attrName>style.visibility</p:attrName>
                                        </p:attrNameLst>
                                      </p:cBhvr>
                                      <p:to>
                                        <p:strVal val="visible"/>
                                      </p:to>
                                    </p:set>
                                    <p:animEffect transition="in" filter="fade">
                                      <p:cBhvr>
                                        <p:cTn id="161" dur="500"/>
                                        <p:tgtEl>
                                          <p:spTgt spid="60"/>
                                        </p:tgtEl>
                                      </p:cBhvr>
                                    </p:animEffect>
                                  </p:childTnLst>
                                </p:cTn>
                              </p:par>
                              <p:par>
                                <p:cTn id="162" presetID="10" presetClass="entr" presetSubtype="0" fill="hold" grpId="0" nodeType="withEffect">
                                  <p:stCondLst>
                                    <p:cond delay="7500"/>
                                  </p:stCondLst>
                                  <p:childTnLst>
                                    <p:set>
                                      <p:cBhvr>
                                        <p:cTn id="163" dur="1" fill="hold">
                                          <p:stCondLst>
                                            <p:cond delay="0"/>
                                          </p:stCondLst>
                                        </p:cTn>
                                        <p:tgtEl>
                                          <p:spTgt spid="61"/>
                                        </p:tgtEl>
                                        <p:attrNameLst>
                                          <p:attrName>style.visibility</p:attrName>
                                        </p:attrNameLst>
                                      </p:cBhvr>
                                      <p:to>
                                        <p:strVal val="visible"/>
                                      </p:to>
                                    </p:set>
                                    <p:animEffect transition="in" filter="fade">
                                      <p:cBhvr>
                                        <p:cTn id="164" dur="500"/>
                                        <p:tgtEl>
                                          <p:spTgt spid="61"/>
                                        </p:tgtEl>
                                      </p:cBhvr>
                                    </p:animEffect>
                                  </p:childTnLst>
                                </p:cTn>
                              </p:par>
                              <p:par>
                                <p:cTn id="165" presetID="16" presetClass="entr" presetSubtype="21" fill="hold" grpId="0" nodeType="withEffect">
                                  <p:stCondLst>
                                    <p:cond delay="7700"/>
                                  </p:stCondLst>
                                  <p:childTnLst>
                                    <p:set>
                                      <p:cBhvr>
                                        <p:cTn id="166" dur="1" fill="hold">
                                          <p:stCondLst>
                                            <p:cond delay="0"/>
                                          </p:stCondLst>
                                        </p:cTn>
                                        <p:tgtEl>
                                          <p:spTgt spid="21"/>
                                        </p:tgtEl>
                                        <p:attrNameLst>
                                          <p:attrName>style.visibility</p:attrName>
                                        </p:attrNameLst>
                                      </p:cBhvr>
                                      <p:to>
                                        <p:strVal val="visible"/>
                                      </p:to>
                                    </p:set>
                                    <p:animEffect transition="in" filter="barn(inVertical)">
                                      <p:cBhvr>
                                        <p:cTn id="167" dur="500"/>
                                        <p:tgtEl>
                                          <p:spTgt spid="21"/>
                                        </p:tgtEl>
                                      </p:cBhvr>
                                    </p:animEffect>
                                  </p:childTnLst>
                                </p:cTn>
                              </p:par>
                              <p:par>
                                <p:cTn id="168" presetID="10" presetClass="entr" presetSubtype="0" fill="hold" nodeType="withEffect">
                                  <p:stCondLst>
                                    <p:cond delay="770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2" grpId="1" animBg="1"/>
      <p:bldP spid="2" grpId="2" animBg="1"/>
      <p:bldP spid="26" grpId="0" animBg="1"/>
      <p:bldP spid="26" grpId="1" animBg="1"/>
      <p:bldP spid="26"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 grpId="0" animBg="1"/>
      <p:bldP spid="3" grpId="1" animBg="1"/>
      <p:bldP spid="4" grpId="0" animBg="1"/>
      <p:bldP spid="4" grpId="1" animBg="1"/>
      <p:bldP spid="27" grpId="0" animBg="1"/>
      <p:bldP spid="27" grpId="1" animBg="1"/>
      <p:bldP spid="28" grpId="0" animBg="1"/>
      <p:bldP spid="28" grpId="1" animBg="1"/>
      <p:bldP spid="33" grpId="0" animBg="1"/>
      <p:bldP spid="33" grpId="1" animBg="1"/>
      <p:bldP spid="20" grpId="0"/>
      <p:bldP spid="52" grpId="0"/>
      <p:bldP spid="53" grpId="0"/>
      <p:bldP spid="54" grpId="0"/>
      <p:bldP spid="55" grpId="0"/>
      <p:bldP spid="56" grpId="0"/>
      <p:bldP spid="57" grpId="0"/>
      <p:bldP spid="58" grpId="0"/>
      <p:bldP spid="59" grpId="0"/>
      <p:bldP spid="60" grpId="0"/>
      <p:bldP spid="61" grpId="0"/>
      <p:bldP spid="22" grpId="0" animBg="1"/>
      <p:bldP spid="62" grpId="0" animBg="1"/>
      <p:bldP spid="63" grpId="0" animBg="1"/>
      <p:bldP spid="64" grpId="0" animBg="1"/>
      <p:bldP spid="65" grpId="0" animBg="1"/>
      <p:bldP spid="66" grpId="0" animBg="1"/>
      <p:bldP spid="67" grpId="0" animBg="1"/>
      <p:bldP spid="68" grpId="0" animBg="1"/>
      <p:bldP spid="69" grpId="0" animBg="1"/>
      <p:bldP spid="23" grpId="0" animBg="1"/>
      <p:bldP spid="71" grpId="0" animBg="1"/>
      <p:bldP spid="73" grpId="0" animBg="1"/>
      <p:bldP spid="74"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p:cNvSpPr/>
          <p:nvPr userDrawn="1"/>
        </p:nvSpPr>
        <p:spPr>
          <a:xfrm>
            <a:off x="-5955" y="0"/>
            <a:ext cx="9247584" cy="6963729"/>
          </a:xfrm>
          <a:prstGeom prst="rect">
            <a:avLst/>
          </a:prstGeom>
          <a:gradFill flip="none" rotWithShape="1">
            <a:gsLst>
              <a:gs pos="0">
                <a:srgbClr val="1F497D"/>
              </a:gs>
              <a:gs pos="50000">
                <a:srgbClr val="0C1B2E"/>
              </a:gs>
              <a:gs pos="100000">
                <a:srgbClr val="090C15"/>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8-Point Star 6"/>
          <p:cNvSpPr/>
          <p:nvPr userDrawn="1"/>
        </p:nvSpPr>
        <p:spPr>
          <a:xfrm>
            <a:off x="1960460" y="1220712"/>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8-Point Star 7"/>
          <p:cNvSpPr/>
          <p:nvPr userDrawn="1"/>
        </p:nvSpPr>
        <p:spPr>
          <a:xfrm>
            <a:off x="6722680" y="3928265"/>
            <a:ext cx="307240" cy="307240"/>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Point Star 8"/>
          <p:cNvSpPr/>
          <p:nvPr userDrawn="1"/>
        </p:nvSpPr>
        <p:spPr>
          <a:xfrm>
            <a:off x="6069795" y="1815990"/>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8-Point Star 9"/>
          <p:cNvSpPr/>
          <p:nvPr userDrawn="1"/>
        </p:nvSpPr>
        <p:spPr>
          <a:xfrm>
            <a:off x="4379975" y="508041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8-Point Star 10"/>
          <p:cNvSpPr/>
          <p:nvPr userDrawn="1"/>
        </p:nvSpPr>
        <p:spPr>
          <a:xfrm>
            <a:off x="1000336" y="4408327"/>
            <a:ext cx="96012" cy="96013"/>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8-Point Star 11"/>
          <p:cNvSpPr/>
          <p:nvPr userDrawn="1"/>
        </p:nvSpPr>
        <p:spPr>
          <a:xfrm>
            <a:off x="7490780" y="577170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8-Point Star 12"/>
          <p:cNvSpPr/>
          <p:nvPr userDrawn="1"/>
        </p:nvSpPr>
        <p:spPr>
          <a:xfrm>
            <a:off x="2344510" y="5867718"/>
            <a:ext cx="307240" cy="288038"/>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userDrawn="1"/>
        </p:nvSpPr>
        <p:spPr>
          <a:xfrm>
            <a:off x="8258881" y="2296052"/>
            <a:ext cx="96012" cy="96013"/>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8-Point Star 14"/>
          <p:cNvSpPr/>
          <p:nvPr userDrawn="1"/>
        </p:nvSpPr>
        <p:spPr>
          <a:xfrm>
            <a:off x="7265021" y="510220"/>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8-Point Star 15"/>
          <p:cNvSpPr/>
          <p:nvPr userDrawn="1"/>
        </p:nvSpPr>
        <p:spPr>
          <a:xfrm>
            <a:off x="3189420" y="2545685"/>
            <a:ext cx="192025" cy="19202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8-Point Star 16"/>
          <p:cNvSpPr/>
          <p:nvPr userDrawn="1"/>
        </p:nvSpPr>
        <p:spPr>
          <a:xfrm>
            <a:off x="4840835" y="702245"/>
            <a:ext cx="268835" cy="268835"/>
          </a:xfrm>
          <a:prstGeom prst="star8">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userDrawn="1"/>
        </p:nvSpPr>
        <p:spPr>
          <a:xfrm rot="21067614">
            <a:off x="2343219" y="295329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1"/>
          <p:cNvSpPr/>
          <p:nvPr userDrawn="1"/>
        </p:nvSpPr>
        <p:spPr>
          <a:xfrm rot="19509517">
            <a:off x="2187468" y="305374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1"/>
          <p:cNvSpPr/>
          <p:nvPr userDrawn="1"/>
        </p:nvSpPr>
        <p:spPr>
          <a:xfrm rot="17488843">
            <a:off x="2083340" y="3219189"/>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1"/>
          <p:cNvSpPr/>
          <p:nvPr userDrawn="1"/>
        </p:nvSpPr>
        <p:spPr>
          <a:xfrm rot="15851965">
            <a:off x="2087337" y="3423974"/>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1"/>
          <p:cNvSpPr/>
          <p:nvPr userDrawn="1"/>
        </p:nvSpPr>
        <p:spPr>
          <a:xfrm rot="14263334">
            <a:off x="2176310" y="3614261"/>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1"/>
          <p:cNvSpPr/>
          <p:nvPr userDrawn="1"/>
        </p:nvSpPr>
        <p:spPr>
          <a:xfrm rot="11904310">
            <a:off x="2336494" y="3717113"/>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1"/>
          <p:cNvSpPr/>
          <p:nvPr userDrawn="1"/>
        </p:nvSpPr>
        <p:spPr>
          <a:xfrm rot="10237614">
            <a:off x="2529976" y="37200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1"/>
          <p:cNvSpPr/>
          <p:nvPr userDrawn="1"/>
        </p:nvSpPr>
        <p:spPr>
          <a:xfrm rot="8631799">
            <a:off x="2697548" y="362920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1"/>
          <p:cNvSpPr/>
          <p:nvPr userDrawn="1"/>
        </p:nvSpPr>
        <p:spPr>
          <a:xfrm rot="1496748">
            <a:off x="2544218" y="2953292"/>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1"/>
          <p:cNvSpPr/>
          <p:nvPr userDrawn="1"/>
        </p:nvSpPr>
        <p:spPr>
          <a:xfrm rot="2687096">
            <a:off x="2707154" y="3036517"/>
            <a:ext cx="172105" cy="176465"/>
          </a:xfrm>
          <a:custGeom>
            <a:avLst/>
            <a:gdLst>
              <a:gd name="connsiteX0" fmla="*/ 0 w 268835"/>
              <a:gd name="connsiteY0" fmla="*/ 230431 h 460861"/>
              <a:gd name="connsiteX1" fmla="*/ 134418 w 268835"/>
              <a:gd name="connsiteY1" fmla="*/ 0 h 460861"/>
              <a:gd name="connsiteX2" fmla="*/ 268835 w 268835"/>
              <a:gd name="connsiteY2" fmla="*/ 230431 h 460861"/>
              <a:gd name="connsiteX3" fmla="*/ 134418 w 268835"/>
              <a:gd name="connsiteY3" fmla="*/ 460861 h 460861"/>
              <a:gd name="connsiteX4" fmla="*/ 0 w 268835"/>
              <a:gd name="connsiteY4" fmla="*/ 230431 h 460861"/>
              <a:gd name="connsiteX0" fmla="*/ 0 w 299791"/>
              <a:gd name="connsiteY0" fmla="*/ 230431 h 460861"/>
              <a:gd name="connsiteX1" fmla="*/ 134418 w 299791"/>
              <a:gd name="connsiteY1" fmla="*/ 0 h 460861"/>
              <a:gd name="connsiteX2" fmla="*/ 299791 w 299791"/>
              <a:gd name="connsiteY2" fmla="*/ 230431 h 460861"/>
              <a:gd name="connsiteX3" fmla="*/ 134418 w 299791"/>
              <a:gd name="connsiteY3" fmla="*/ 460861 h 460861"/>
              <a:gd name="connsiteX4" fmla="*/ 0 w 299791"/>
              <a:gd name="connsiteY4" fmla="*/ 230431 h 460861"/>
              <a:gd name="connsiteX0" fmla="*/ 0 w 318841"/>
              <a:gd name="connsiteY0" fmla="*/ 235193 h 460861"/>
              <a:gd name="connsiteX1" fmla="*/ 153468 w 318841"/>
              <a:gd name="connsiteY1" fmla="*/ 0 h 460861"/>
              <a:gd name="connsiteX2" fmla="*/ 318841 w 318841"/>
              <a:gd name="connsiteY2" fmla="*/ 230431 h 460861"/>
              <a:gd name="connsiteX3" fmla="*/ 153468 w 318841"/>
              <a:gd name="connsiteY3" fmla="*/ 460861 h 460861"/>
              <a:gd name="connsiteX4" fmla="*/ 0 w 318841"/>
              <a:gd name="connsiteY4" fmla="*/ 235193 h 460861"/>
              <a:gd name="connsiteX0" fmla="*/ 0 w 233116"/>
              <a:gd name="connsiteY0" fmla="*/ 235193 h 460861"/>
              <a:gd name="connsiteX1" fmla="*/ 67743 w 233116"/>
              <a:gd name="connsiteY1" fmla="*/ 0 h 460861"/>
              <a:gd name="connsiteX2" fmla="*/ 233116 w 233116"/>
              <a:gd name="connsiteY2" fmla="*/ 230431 h 460861"/>
              <a:gd name="connsiteX3" fmla="*/ 67743 w 233116"/>
              <a:gd name="connsiteY3" fmla="*/ 460861 h 460861"/>
              <a:gd name="connsiteX4" fmla="*/ 0 w 233116"/>
              <a:gd name="connsiteY4" fmla="*/ 235193 h 460861"/>
              <a:gd name="connsiteX0" fmla="*/ 0 w 233116"/>
              <a:gd name="connsiteY0" fmla="*/ 99461 h 325129"/>
              <a:gd name="connsiteX1" fmla="*/ 117749 w 233116"/>
              <a:gd name="connsiteY1" fmla="*/ 0 h 325129"/>
              <a:gd name="connsiteX2" fmla="*/ 233116 w 233116"/>
              <a:gd name="connsiteY2" fmla="*/ 94699 h 325129"/>
              <a:gd name="connsiteX3" fmla="*/ 67743 w 233116"/>
              <a:gd name="connsiteY3" fmla="*/ 325129 h 325129"/>
              <a:gd name="connsiteX4" fmla="*/ 0 w 233116"/>
              <a:gd name="connsiteY4" fmla="*/ 99461 h 325129"/>
              <a:gd name="connsiteX0" fmla="*/ 0 w 233116"/>
              <a:gd name="connsiteY0" fmla="*/ 99461 h 172729"/>
              <a:gd name="connsiteX1" fmla="*/ 117749 w 233116"/>
              <a:gd name="connsiteY1" fmla="*/ 0 h 172729"/>
              <a:gd name="connsiteX2" fmla="*/ 233116 w 233116"/>
              <a:gd name="connsiteY2" fmla="*/ 94699 h 172729"/>
              <a:gd name="connsiteX3" fmla="*/ 110605 w 233116"/>
              <a:gd name="connsiteY3" fmla="*/ 172729 h 172729"/>
              <a:gd name="connsiteX4" fmla="*/ 0 w 233116"/>
              <a:gd name="connsiteY4" fmla="*/ 99461 h 172729"/>
              <a:gd name="connsiteX0" fmla="*/ 0 w 233116"/>
              <a:gd name="connsiteY0" fmla="*/ 145341 h 218609"/>
              <a:gd name="connsiteX1" fmla="*/ 92799 w 233116"/>
              <a:gd name="connsiteY1" fmla="*/ 0 h 218609"/>
              <a:gd name="connsiteX2" fmla="*/ 233116 w 233116"/>
              <a:gd name="connsiteY2" fmla="*/ 140579 h 218609"/>
              <a:gd name="connsiteX3" fmla="*/ 110605 w 233116"/>
              <a:gd name="connsiteY3" fmla="*/ 218609 h 218609"/>
              <a:gd name="connsiteX4" fmla="*/ 0 w 233116"/>
              <a:gd name="connsiteY4" fmla="*/ 145341 h 218609"/>
              <a:gd name="connsiteX0" fmla="*/ 0 w 189938"/>
              <a:gd name="connsiteY0" fmla="*/ 159062 h 218609"/>
              <a:gd name="connsiteX1" fmla="*/ 49621 w 189938"/>
              <a:gd name="connsiteY1" fmla="*/ 0 h 218609"/>
              <a:gd name="connsiteX2" fmla="*/ 189938 w 189938"/>
              <a:gd name="connsiteY2" fmla="*/ 140579 h 218609"/>
              <a:gd name="connsiteX3" fmla="*/ 67427 w 189938"/>
              <a:gd name="connsiteY3" fmla="*/ 218609 h 218609"/>
              <a:gd name="connsiteX4" fmla="*/ 0 w 189938"/>
              <a:gd name="connsiteY4" fmla="*/ 159062 h 218609"/>
              <a:gd name="connsiteX0" fmla="*/ 0 w 136744"/>
              <a:gd name="connsiteY0" fmla="*/ 159062 h 218609"/>
              <a:gd name="connsiteX1" fmla="*/ 49621 w 136744"/>
              <a:gd name="connsiteY1" fmla="*/ 0 h 218609"/>
              <a:gd name="connsiteX2" fmla="*/ 136744 w 136744"/>
              <a:gd name="connsiteY2" fmla="*/ 146395 h 218609"/>
              <a:gd name="connsiteX3" fmla="*/ 67427 w 136744"/>
              <a:gd name="connsiteY3" fmla="*/ 218609 h 218609"/>
              <a:gd name="connsiteX4" fmla="*/ 0 w 136744"/>
              <a:gd name="connsiteY4" fmla="*/ 159062 h 218609"/>
              <a:gd name="connsiteX0" fmla="*/ 0 w 136744"/>
              <a:gd name="connsiteY0" fmla="*/ 159062 h 203080"/>
              <a:gd name="connsiteX1" fmla="*/ 49621 w 136744"/>
              <a:gd name="connsiteY1" fmla="*/ 0 h 203080"/>
              <a:gd name="connsiteX2" fmla="*/ 136744 w 136744"/>
              <a:gd name="connsiteY2" fmla="*/ 146395 h 203080"/>
              <a:gd name="connsiteX3" fmla="*/ 73936 w 136744"/>
              <a:gd name="connsiteY3" fmla="*/ 203080 h 203080"/>
              <a:gd name="connsiteX4" fmla="*/ 0 w 136744"/>
              <a:gd name="connsiteY4" fmla="*/ 159062 h 203080"/>
              <a:gd name="connsiteX0" fmla="*/ 0 w 156980"/>
              <a:gd name="connsiteY0" fmla="*/ 159062 h 203080"/>
              <a:gd name="connsiteX1" fmla="*/ 49621 w 156980"/>
              <a:gd name="connsiteY1" fmla="*/ 0 h 203080"/>
              <a:gd name="connsiteX2" fmla="*/ 156980 w 156980"/>
              <a:gd name="connsiteY2" fmla="*/ 144289 h 203080"/>
              <a:gd name="connsiteX3" fmla="*/ 73936 w 156980"/>
              <a:gd name="connsiteY3" fmla="*/ 203080 h 203080"/>
              <a:gd name="connsiteX4" fmla="*/ 0 w 156980"/>
              <a:gd name="connsiteY4" fmla="*/ 159062 h 203080"/>
              <a:gd name="connsiteX0" fmla="*/ 0 w 172105"/>
              <a:gd name="connsiteY0" fmla="*/ 169882 h 203080"/>
              <a:gd name="connsiteX1" fmla="*/ 64746 w 172105"/>
              <a:gd name="connsiteY1" fmla="*/ 0 h 203080"/>
              <a:gd name="connsiteX2" fmla="*/ 172105 w 172105"/>
              <a:gd name="connsiteY2" fmla="*/ 144289 h 203080"/>
              <a:gd name="connsiteX3" fmla="*/ 89061 w 172105"/>
              <a:gd name="connsiteY3" fmla="*/ 203080 h 203080"/>
              <a:gd name="connsiteX4" fmla="*/ 0 w 172105"/>
              <a:gd name="connsiteY4" fmla="*/ 169882 h 203080"/>
              <a:gd name="connsiteX0" fmla="*/ 0 w 172105"/>
              <a:gd name="connsiteY0" fmla="*/ 143267 h 176465"/>
              <a:gd name="connsiteX1" fmla="*/ 65412 w 172105"/>
              <a:gd name="connsiteY1" fmla="*/ 0 h 176465"/>
              <a:gd name="connsiteX2" fmla="*/ 172105 w 172105"/>
              <a:gd name="connsiteY2" fmla="*/ 117674 h 176465"/>
              <a:gd name="connsiteX3" fmla="*/ 89061 w 172105"/>
              <a:gd name="connsiteY3" fmla="*/ 176465 h 176465"/>
              <a:gd name="connsiteX4" fmla="*/ 0 w 172105"/>
              <a:gd name="connsiteY4" fmla="*/ 143267 h 176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05" h="176465">
                <a:moveTo>
                  <a:pt x="0" y="143267"/>
                </a:moveTo>
                <a:lnTo>
                  <a:pt x="65412" y="0"/>
                </a:lnTo>
                <a:lnTo>
                  <a:pt x="172105" y="117674"/>
                </a:lnTo>
                <a:lnTo>
                  <a:pt x="89061" y="176465"/>
                </a:lnTo>
                <a:lnTo>
                  <a:pt x="0" y="14326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0-Point Star 2"/>
          <p:cNvSpPr/>
          <p:nvPr userDrawn="1"/>
        </p:nvSpPr>
        <p:spPr>
          <a:xfrm>
            <a:off x="2268635" y="3142052"/>
            <a:ext cx="548640" cy="548640"/>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8-Point Star 4"/>
          <p:cNvSpPr/>
          <p:nvPr userDrawn="1"/>
        </p:nvSpPr>
        <p:spPr>
          <a:xfrm>
            <a:off x="3817940" y="5714097"/>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846715" y="5714098"/>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8-Point Star 38"/>
          <p:cNvSpPr/>
          <p:nvPr userDrawn="1"/>
        </p:nvSpPr>
        <p:spPr>
          <a:xfrm>
            <a:off x="869269" y="356600"/>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8-Point Star 39"/>
          <p:cNvSpPr/>
          <p:nvPr userDrawn="1"/>
        </p:nvSpPr>
        <p:spPr>
          <a:xfrm>
            <a:off x="8105260" y="3497745"/>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8-Point Star 40"/>
          <p:cNvSpPr/>
          <p:nvPr userDrawn="1"/>
        </p:nvSpPr>
        <p:spPr>
          <a:xfrm>
            <a:off x="7682805" y="1412737"/>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8-Point Star 41"/>
          <p:cNvSpPr/>
          <p:nvPr userDrawn="1"/>
        </p:nvSpPr>
        <p:spPr>
          <a:xfrm>
            <a:off x="5493720" y="1067092"/>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8-Point Star 42"/>
          <p:cNvSpPr/>
          <p:nvPr userDrawn="1"/>
        </p:nvSpPr>
        <p:spPr>
          <a:xfrm>
            <a:off x="1461195" y="1858610"/>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8-Point Star 43"/>
          <p:cNvSpPr/>
          <p:nvPr userDrawn="1"/>
        </p:nvSpPr>
        <p:spPr>
          <a:xfrm>
            <a:off x="3970172" y="529422"/>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413969" y="4619555"/>
            <a:ext cx="153621" cy="153620"/>
          </a:xfrm>
          <a:prstGeom prst="star8">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8-Point Star 18"/>
          <p:cNvSpPr/>
          <p:nvPr userDrawn="1"/>
        </p:nvSpPr>
        <p:spPr>
          <a:xfrm>
            <a:off x="9257410" y="6472181"/>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8-Point Star 45"/>
          <p:cNvSpPr/>
          <p:nvPr userDrawn="1"/>
        </p:nvSpPr>
        <p:spPr>
          <a:xfrm>
            <a:off x="9411030" y="1662370"/>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8-Point Star 46"/>
          <p:cNvSpPr/>
          <p:nvPr userDrawn="1"/>
        </p:nvSpPr>
        <p:spPr>
          <a:xfrm>
            <a:off x="5416910" y="6411040"/>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6016804" y="5800626"/>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8-Point Star 49"/>
          <p:cNvSpPr/>
          <p:nvPr userDrawn="1"/>
        </p:nvSpPr>
        <p:spPr>
          <a:xfrm>
            <a:off x="9564650" y="702245"/>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8-Point Star 50"/>
          <p:cNvSpPr/>
          <p:nvPr userDrawn="1"/>
        </p:nvSpPr>
        <p:spPr>
          <a:xfrm>
            <a:off x="155425" y="3844602"/>
            <a:ext cx="153620" cy="153620"/>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976876"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K</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2" name="TextBox 51"/>
          <p:cNvSpPr txBox="1"/>
          <p:nvPr userDrawn="1"/>
        </p:nvSpPr>
        <p:spPr>
          <a:xfrm>
            <a:off x="3341625"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H</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3" name="TextBox 52"/>
          <p:cNvSpPr txBox="1"/>
          <p:nvPr userDrawn="1"/>
        </p:nvSpPr>
        <p:spPr>
          <a:xfrm>
            <a:off x="3661767" y="3037215"/>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4" name="TextBox 53"/>
          <p:cNvSpPr txBox="1"/>
          <p:nvPr userDrawn="1"/>
        </p:nvSpPr>
        <p:spPr>
          <a:xfrm>
            <a:off x="4066806" y="3035131"/>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M</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5" name="TextBox 54"/>
          <p:cNvSpPr txBox="1"/>
          <p:nvPr userDrawn="1"/>
        </p:nvSpPr>
        <p:spPr>
          <a:xfrm>
            <a:off x="43418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6" name="TextBox 55"/>
          <p:cNvSpPr txBox="1"/>
          <p:nvPr userDrawn="1"/>
        </p:nvSpPr>
        <p:spPr>
          <a:xfrm>
            <a:off x="4701504"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N</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7" name="TextBox 56"/>
          <p:cNvSpPr txBox="1"/>
          <p:nvPr userDrawn="1"/>
        </p:nvSpPr>
        <p:spPr>
          <a:xfrm>
            <a:off x="4983571" y="303365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E</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8" name="TextBox 57"/>
          <p:cNvSpPr txBox="1"/>
          <p:nvPr userDrawn="1"/>
        </p:nvSpPr>
        <p:spPr>
          <a:xfrm>
            <a:off x="521384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59" name="TextBox 58"/>
          <p:cNvSpPr txBox="1"/>
          <p:nvPr userDrawn="1"/>
        </p:nvSpPr>
        <p:spPr>
          <a:xfrm>
            <a:off x="5344863" y="3032452"/>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0" name="TextBox 59"/>
          <p:cNvSpPr txBox="1"/>
          <p:nvPr userDrawn="1"/>
        </p:nvSpPr>
        <p:spPr>
          <a:xfrm>
            <a:off x="5550876" y="3030978"/>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I</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1" name="TextBox 60"/>
          <p:cNvSpPr txBox="1"/>
          <p:nvPr userDrawn="1"/>
        </p:nvSpPr>
        <p:spPr>
          <a:xfrm>
            <a:off x="5887340" y="3028894"/>
            <a:ext cx="476315" cy="646331"/>
          </a:xfrm>
          <a:prstGeom prst="rect">
            <a:avLst/>
          </a:prstGeom>
          <a:noFill/>
        </p:spPr>
        <p:txBody>
          <a:bodyPr wrap="square" rtlCol="0">
            <a:spAutoFit/>
          </a:bodyPr>
          <a:lstStyle/>
          <a:p>
            <a:r>
              <a:rPr lang="en-US" sz="3600" b="1" smtClean="0">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rPr>
              <a:t>R</a:t>
            </a:r>
            <a:endParaRPr lang="en-US" sz="3600" b="1">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endParaRPr>
          </a:p>
        </p:txBody>
      </p:sp>
      <p:sp>
        <p:nvSpPr>
          <p:cNvPr id="62" name="Rectangle 61"/>
          <p:cNvSpPr/>
          <p:nvPr userDrawn="1"/>
        </p:nvSpPr>
        <p:spPr>
          <a:xfrm>
            <a:off x="2838921" y="3353707"/>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2838131" y="3443726"/>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2746691" y="344241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838131" y="3529889"/>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2569371" y="3533235"/>
            <a:ext cx="9144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747962" y="3352800"/>
            <a:ext cx="9144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2747486" y="3533855"/>
            <a:ext cx="9144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2475550" y="3355181"/>
            <a:ext cx="9144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2798738">
            <a:off x="2536586" y="3233309"/>
            <a:ext cx="9144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rot="2798738">
            <a:off x="2454931" y="3539347"/>
            <a:ext cx="9144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2929571" y="3264743"/>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2927980" y="3443726"/>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2743200" y="3261360"/>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2657636" y="344241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userDrawn="1"/>
        </p:nvSpPr>
        <p:spPr>
          <a:xfrm>
            <a:off x="2657636" y="3534584"/>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9" name="Rectangle 78"/>
          <p:cNvSpPr/>
          <p:nvPr userDrawn="1"/>
        </p:nvSpPr>
        <p:spPr>
          <a:xfrm>
            <a:off x="2657636" y="3352059"/>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0" name="Rectangle 79"/>
          <p:cNvSpPr/>
          <p:nvPr userDrawn="1"/>
        </p:nvSpPr>
        <p:spPr>
          <a:xfrm>
            <a:off x="2568276" y="344241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2568577" y="3352059"/>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2" name="Rectangle 71"/>
          <p:cNvSpPr/>
          <p:nvPr userDrawn="1"/>
        </p:nvSpPr>
        <p:spPr>
          <a:xfrm>
            <a:off x="2650448" y="3201875"/>
            <a:ext cx="91440" cy="914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81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par>
                          <p:cTn id="38" fill="hold">
                            <p:stCondLst>
                              <p:cond delay="2000"/>
                            </p:stCondLst>
                            <p:childTnLst>
                              <p:par>
                                <p:cTn id="39" presetID="42" presetClass="path" presetSubtype="0" accel="50000" decel="50000" fill="hold" grpId="0" nodeType="afterEffect">
                                  <p:stCondLst>
                                    <p:cond delay="800"/>
                                  </p:stCondLst>
                                  <p:childTnLst>
                                    <p:animMotion origin="layout" path="M 2.77778E-7 -1.54487E-6 L -0.21615 -0.25439 " pathEditMode="relative" rAng="0" ptsTypes="AA">
                                      <p:cBhvr>
                                        <p:cTn id="40" dur="2000" fill="hold"/>
                                        <p:tgtEl>
                                          <p:spTgt spid="10"/>
                                        </p:tgtEl>
                                        <p:attrNameLst>
                                          <p:attrName>ppt_x</p:attrName>
                                          <p:attrName>ppt_y</p:attrName>
                                        </p:attrNameLst>
                                      </p:cBhvr>
                                      <p:rCtr x="-10816" y="-12720"/>
                                    </p:animMotion>
                                  </p:childTnLst>
                                </p:cTn>
                              </p:par>
                              <p:par>
                                <p:cTn id="41" presetID="42" presetClass="path" presetSubtype="0" accel="50000" decel="50000" fill="hold" grpId="0" nodeType="withEffect">
                                  <p:stCondLst>
                                    <p:cond delay="800"/>
                                  </p:stCondLst>
                                  <p:childTnLst>
                                    <p:animMotion origin="layout" path="M -2.77778E-7 5.64292E-7 L -0.00417 -0.37627 " pathEditMode="relative" rAng="0" ptsTypes="AA">
                                      <p:cBhvr>
                                        <p:cTn id="42" dur="2000" fill="hold"/>
                                        <p:tgtEl>
                                          <p:spTgt spid="13"/>
                                        </p:tgtEl>
                                        <p:attrNameLst>
                                          <p:attrName>ppt_x</p:attrName>
                                          <p:attrName>ppt_y</p:attrName>
                                        </p:attrNameLst>
                                      </p:cBhvr>
                                      <p:rCtr x="-208" y="-18825"/>
                                    </p:animMotion>
                                  </p:childTnLst>
                                </p:cTn>
                              </p:par>
                              <p:par>
                                <p:cTn id="43" presetID="42" presetClass="path" presetSubtype="0" accel="50000" decel="50000" fill="hold" grpId="0" nodeType="withEffect">
                                  <p:stCondLst>
                                    <p:cond delay="800"/>
                                  </p:stCondLst>
                                  <p:childTnLst>
                                    <p:animMotion origin="layout" path="M -3.33333E-6 2.56244E-6 L 0.14601 -0.14408 " pathEditMode="relative" rAng="0" ptsTypes="AA">
                                      <p:cBhvr>
                                        <p:cTn id="44" dur="2000" fill="hold"/>
                                        <p:tgtEl>
                                          <p:spTgt spid="11"/>
                                        </p:tgtEl>
                                        <p:attrNameLst>
                                          <p:attrName>ppt_x</p:attrName>
                                          <p:attrName>ppt_y</p:attrName>
                                        </p:attrNameLst>
                                      </p:cBhvr>
                                      <p:rCtr x="7292" y="-7216"/>
                                    </p:animMotion>
                                  </p:childTnLst>
                                </p:cTn>
                              </p:par>
                              <p:par>
                                <p:cTn id="45" presetID="42" presetClass="path" presetSubtype="0" accel="50000" decel="50000" fill="hold" grpId="0" nodeType="withEffect">
                                  <p:stCondLst>
                                    <p:cond delay="800"/>
                                  </p:stCondLst>
                                  <p:childTnLst>
                                    <p:animMotion origin="layout" path="M -1.38889E-6 1.13784E-6 L -0.09861 0.12026 " pathEditMode="relative" rAng="0" ptsTypes="AA">
                                      <p:cBhvr>
                                        <p:cTn id="46" dur="2000" fill="hold"/>
                                        <p:tgtEl>
                                          <p:spTgt spid="16"/>
                                        </p:tgtEl>
                                        <p:attrNameLst>
                                          <p:attrName>ppt_x</p:attrName>
                                          <p:attrName>ppt_y</p:attrName>
                                        </p:attrNameLst>
                                      </p:cBhvr>
                                      <p:rCtr x="-4931" y="6013"/>
                                    </p:animMotion>
                                  </p:childTnLst>
                                </p:cTn>
                              </p:par>
                              <p:par>
                                <p:cTn id="47" presetID="42" presetClass="path" presetSubtype="0" accel="50000" decel="50000" fill="hold" grpId="0" nodeType="withEffect">
                                  <p:stCondLst>
                                    <p:cond delay="800"/>
                                  </p:stCondLst>
                                  <p:childTnLst>
                                    <p:animMotion origin="layout" path="M 3.61111E-6 -6.29047E-7 L 0.04409 0.30227 " pathEditMode="relative" rAng="0" ptsTypes="AA">
                                      <p:cBhvr>
                                        <p:cTn id="48" dur="2000" fill="hold"/>
                                        <p:tgtEl>
                                          <p:spTgt spid="7"/>
                                        </p:tgtEl>
                                        <p:attrNameLst>
                                          <p:attrName>ppt_x</p:attrName>
                                          <p:attrName>ppt_y</p:attrName>
                                        </p:attrNameLst>
                                      </p:cBhvr>
                                      <p:rCtr x="2205" y="15102"/>
                                    </p:animMotion>
                                  </p:childTnLst>
                                </p:cTn>
                              </p:par>
                              <p:par>
                                <p:cTn id="49" presetID="35" presetClass="path" presetSubtype="0" accel="50000" decel="50000" fill="hold" grpId="0" nodeType="withEffect">
                                  <p:stCondLst>
                                    <p:cond delay="1000"/>
                                  </p:stCondLst>
                                  <p:childTnLst>
                                    <p:animMotion origin="layout" path="M -2.22222E-6 -4.44444E-6 L -0.01927 -4.44444E-6 " pathEditMode="relative" rAng="0" ptsTypes="AA">
                                      <p:cBhvr>
                                        <p:cTn id="50" dur="5000" fill="hold"/>
                                        <p:tgtEl>
                                          <p:spTgt spid="39"/>
                                        </p:tgtEl>
                                        <p:attrNameLst>
                                          <p:attrName>ppt_x</p:attrName>
                                          <p:attrName>ppt_y</p:attrName>
                                        </p:attrNameLst>
                                      </p:cBhvr>
                                      <p:rCtr x="-972" y="0"/>
                                    </p:animMotion>
                                  </p:childTnLst>
                                </p:cTn>
                              </p:par>
                              <p:par>
                                <p:cTn id="51" presetID="35" presetClass="path" presetSubtype="0" accel="50000" decel="50000" fill="hold" grpId="1" nodeType="withEffect">
                                  <p:stCondLst>
                                    <p:cond delay="1000"/>
                                  </p:stCondLst>
                                  <p:childTnLst>
                                    <p:animMotion origin="layout" path="M -1.38889E-6 3.33333E-6 L -0.01684 3.33333E-6 " pathEditMode="relative" rAng="0" ptsTypes="AA">
                                      <p:cBhvr>
                                        <p:cTn id="52" dur="5000" fill="hold"/>
                                        <p:tgtEl>
                                          <p:spTgt spid="42"/>
                                        </p:tgtEl>
                                        <p:attrNameLst>
                                          <p:attrName>ppt_x</p:attrName>
                                          <p:attrName>ppt_y</p:attrName>
                                        </p:attrNameLst>
                                      </p:cBhvr>
                                      <p:rCtr x="-851" y="0"/>
                                    </p:animMotion>
                                  </p:childTnLst>
                                </p:cTn>
                              </p:par>
                              <p:par>
                                <p:cTn id="53" presetID="35" presetClass="path" presetSubtype="0" accel="50000" decel="50000" fill="hold" grpId="1" nodeType="withEffect">
                                  <p:stCondLst>
                                    <p:cond delay="1000"/>
                                  </p:stCondLst>
                                  <p:childTnLst>
                                    <p:animMotion origin="layout" path="M -4.72222E-6 1.23034E-6 L -0.02517 0.00277 " pathEditMode="relative" rAng="0" ptsTypes="AA">
                                      <p:cBhvr>
                                        <p:cTn id="54" dur="5000" fill="hold"/>
                                        <p:tgtEl>
                                          <p:spTgt spid="41"/>
                                        </p:tgtEl>
                                        <p:attrNameLst>
                                          <p:attrName>ppt_x</p:attrName>
                                          <p:attrName>ppt_y</p:attrName>
                                        </p:attrNameLst>
                                      </p:cBhvr>
                                      <p:rCtr x="-1267" y="139"/>
                                    </p:animMotion>
                                  </p:childTnLst>
                                </p:cTn>
                              </p:par>
                              <p:par>
                                <p:cTn id="55" presetID="35" presetClass="path" presetSubtype="0" accel="50000" decel="50000" fill="hold" grpId="2" nodeType="withEffect">
                                  <p:stCondLst>
                                    <p:cond delay="1000"/>
                                  </p:stCondLst>
                                  <p:childTnLst>
                                    <p:animMotion origin="layout" path="M -1.94444E-6 -2.79371E-6 L -0.02934 0.00139 " pathEditMode="relative" rAng="0" ptsTypes="AA">
                                      <p:cBhvr>
                                        <p:cTn id="56" dur="5000" fill="hold"/>
                                        <p:tgtEl>
                                          <p:spTgt spid="40"/>
                                        </p:tgtEl>
                                        <p:attrNameLst>
                                          <p:attrName>ppt_x</p:attrName>
                                          <p:attrName>ppt_y</p:attrName>
                                        </p:attrNameLst>
                                      </p:cBhvr>
                                      <p:rCtr x="-1476" y="69"/>
                                    </p:animMotion>
                                  </p:childTnLst>
                                </p:cTn>
                              </p:par>
                              <p:par>
                                <p:cTn id="57" presetID="35" presetClass="path" presetSubtype="0" accel="50000" decel="50000" fill="hold" grpId="1" nodeType="withEffect">
                                  <p:stCondLst>
                                    <p:cond delay="1000"/>
                                  </p:stCondLst>
                                  <p:childTnLst>
                                    <p:animMotion origin="layout" path="M -4.16667E-6 1.19334E-6 L -0.03333 1.19334E-6 " pathEditMode="relative" rAng="0" ptsTypes="AA">
                                      <p:cBhvr>
                                        <p:cTn id="58" dur="5000" fill="hold"/>
                                        <p:tgtEl>
                                          <p:spTgt spid="45"/>
                                        </p:tgtEl>
                                        <p:attrNameLst>
                                          <p:attrName>ppt_x</p:attrName>
                                          <p:attrName>ppt_y</p:attrName>
                                        </p:attrNameLst>
                                      </p:cBhvr>
                                      <p:rCtr x="-1667" y="0"/>
                                    </p:animMotion>
                                  </p:childTnLst>
                                </p:cTn>
                              </p:par>
                              <p:par>
                                <p:cTn id="59" presetID="35" presetClass="path" presetSubtype="0" accel="50000" decel="50000" fill="hold" grpId="2" nodeType="withEffect">
                                  <p:stCondLst>
                                    <p:cond delay="1000"/>
                                  </p:stCondLst>
                                  <p:childTnLst>
                                    <p:animMotion origin="layout" path="M -8.33333E-7 -2.0074E-6 L -0.03229 -0.00254 " pathEditMode="relative" rAng="0" ptsTypes="AA">
                                      <p:cBhvr>
                                        <p:cTn id="60" dur="5000" fill="hold"/>
                                        <p:tgtEl>
                                          <p:spTgt spid="5"/>
                                        </p:tgtEl>
                                        <p:attrNameLst>
                                          <p:attrName>ppt_x</p:attrName>
                                          <p:attrName>ppt_y</p:attrName>
                                        </p:attrNameLst>
                                      </p:cBhvr>
                                      <p:rCtr x="-1615" y="-139"/>
                                    </p:animMotion>
                                  </p:childTnLst>
                                </p:cTn>
                              </p:par>
                              <p:par>
                                <p:cTn id="61" presetID="35" presetClass="path" presetSubtype="0" accel="50000" decel="50000" fill="hold" grpId="2" nodeType="withEffect">
                                  <p:stCondLst>
                                    <p:cond delay="1000"/>
                                  </p:stCondLst>
                                  <p:childTnLst>
                                    <p:animMotion origin="layout" path="M 1.94444E-6 -2.0074E-6 L -0.06285 -2.0074E-6 " pathEditMode="relative" rAng="0" ptsTypes="AA">
                                      <p:cBhvr>
                                        <p:cTn id="62" dur="5000" fill="hold"/>
                                        <p:tgtEl>
                                          <p:spTgt spid="34"/>
                                        </p:tgtEl>
                                        <p:attrNameLst>
                                          <p:attrName>ppt_x</p:attrName>
                                          <p:attrName>ppt_y</p:attrName>
                                        </p:attrNameLst>
                                      </p:cBhvr>
                                      <p:rCtr x="-3142" y="0"/>
                                    </p:animMotion>
                                  </p:childTnLst>
                                </p:cTn>
                              </p:par>
                              <p:par>
                                <p:cTn id="63" presetID="35" presetClass="path" presetSubtype="0" accel="50000" decel="50000" fill="hold" grpId="0" nodeType="withEffect">
                                  <p:stCondLst>
                                    <p:cond delay="1000"/>
                                  </p:stCondLst>
                                  <p:childTnLst>
                                    <p:animMotion origin="layout" path="M 2.77778E-7 2.20167E-6 L -0.07552 2.20167E-6 " pathEditMode="relative" rAng="0" ptsTypes="AA">
                                      <p:cBhvr>
                                        <p:cTn id="64" dur="5000" fill="hold"/>
                                        <p:tgtEl>
                                          <p:spTgt spid="19"/>
                                        </p:tgtEl>
                                        <p:attrNameLst>
                                          <p:attrName>ppt_x</p:attrName>
                                          <p:attrName>ppt_y</p:attrName>
                                        </p:attrNameLst>
                                      </p:cBhvr>
                                      <p:rCtr x="-3785" y="0"/>
                                    </p:animMotion>
                                  </p:childTnLst>
                                </p:cTn>
                              </p:par>
                              <p:par>
                                <p:cTn id="65" presetID="35" presetClass="path" presetSubtype="0" accel="50000" decel="50000" fill="hold" grpId="0" nodeType="withEffect">
                                  <p:stCondLst>
                                    <p:cond delay="1000"/>
                                  </p:stCondLst>
                                  <p:childTnLst>
                                    <p:animMotion origin="layout" path="M -4.44444E-6 1.62812E-6 L -0.07569 -0.00208 " pathEditMode="relative" rAng="0" ptsTypes="AA">
                                      <p:cBhvr>
                                        <p:cTn id="66" dur="5000" fill="hold"/>
                                        <p:tgtEl>
                                          <p:spTgt spid="47"/>
                                        </p:tgtEl>
                                        <p:attrNameLst>
                                          <p:attrName>ppt_x</p:attrName>
                                          <p:attrName>ppt_y</p:attrName>
                                        </p:attrNameLst>
                                      </p:cBhvr>
                                      <p:rCtr x="-3785" y="-116"/>
                                    </p:animMotion>
                                  </p:childTnLst>
                                </p:cTn>
                              </p:par>
                              <p:par>
                                <p:cTn id="67" presetID="10" presetClass="entr" presetSubtype="0" fill="hold" grpId="1"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0"/>
                                        <p:tgtEl>
                                          <p:spTgt spid="51"/>
                                        </p:tgtEl>
                                      </p:cBhvr>
                                    </p:animEffect>
                                  </p:childTnLst>
                                </p:cTn>
                              </p:par>
                              <p:par>
                                <p:cTn id="70" presetID="35" presetClass="path" presetSubtype="0" accel="50000" decel="50000" fill="hold" grpId="0" nodeType="withEffect">
                                  <p:stCondLst>
                                    <p:cond delay="1000"/>
                                  </p:stCondLst>
                                  <p:childTnLst>
                                    <p:animMotion origin="layout" path="M -4.44444E-6 1.62812E-6 L -0.07569 -0.00208 " pathEditMode="relative" rAng="0" ptsTypes="AA">
                                      <p:cBhvr>
                                        <p:cTn id="71" dur="5000" fill="hold"/>
                                        <p:tgtEl>
                                          <p:spTgt spid="51"/>
                                        </p:tgtEl>
                                        <p:attrNameLst>
                                          <p:attrName>ppt_x</p:attrName>
                                          <p:attrName>ppt_y</p:attrName>
                                        </p:attrNameLst>
                                      </p:cBhvr>
                                      <p:rCtr x="-3785" y="-116"/>
                                    </p:animMotion>
                                  </p:childTnLst>
                                </p:cTn>
                              </p:par>
                              <p:par>
                                <p:cTn id="72" presetID="10" presetClass="entr" presetSubtype="0" fill="hold" grpId="1" nodeType="withEffect">
                                  <p:stCondLst>
                                    <p:cond delay="10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0"/>
                                        <p:tgtEl>
                                          <p:spTgt spid="47"/>
                                        </p:tgtEl>
                                      </p:cBhvr>
                                    </p:animEffect>
                                  </p:childTnLst>
                                </p:cTn>
                              </p:par>
                              <p:par>
                                <p:cTn id="75" presetID="35" presetClass="path" presetSubtype="0" accel="50000" decel="50000" fill="hold" grpId="0" nodeType="withEffect">
                                  <p:stCondLst>
                                    <p:cond delay="1000"/>
                                  </p:stCondLst>
                                  <p:childTnLst>
                                    <p:animMotion origin="layout" path="M -2.77778E-7 -9.99075E-7 L -0.07552 -9.99075E-7 " pathEditMode="relative" rAng="0" ptsTypes="AA">
                                      <p:cBhvr>
                                        <p:cTn id="76" dur="5000" fill="hold"/>
                                        <p:tgtEl>
                                          <p:spTgt spid="50"/>
                                        </p:tgtEl>
                                        <p:attrNameLst>
                                          <p:attrName>ppt_x</p:attrName>
                                          <p:attrName>ppt_y</p:attrName>
                                        </p:attrNameLst>
                                      </p:cBhvr>
                                      <p:rCtr x="-3785" y="0"/>
                                    </p:animMotion>
                                  </p:childTnLst>
                                </p:cTn>
                              </p:par>
                              <p:par>
                                <p:cTn id="77" presetID="10" presetClass="entr" presetSubtype="0" fill="hold" grpId="1" nodeType="withEffect">
                                  <p:stCondLst>
                                    <p:cond delay="10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0"/>
                                        <p:tgtEl>
                                          <p:spTgt spid="50"/>
                                        </p:tgtEl>
                                      </p:cBhvr>
                                    </p:animEffect>
                                  </p:childTnLst>
                                </p:cTn>
                              </p:par>
                              <p:par>
                                <p:cTn id="80" presetID="35" presetClass="path" presetSubtype="0" accel="50000" decel="50000" fill="hold" grpId="0" nodeType="withEffect">
                                  <p:stCondLst>
                                    <p:cond delay="1000"/>
                                  </p:stCondLst>
                                  <p:childTnLst>
                                    <p:animMotion origin="layout" path="M -2.77778E-7 -1.71138E-6 L -0.01927 -1.71138E-6 " pathEditMode="relative" rAng="0" ptsTypes="AA">
                                      <p:cBhvr>
                                        <p:cTn id="81" dur="5000" fill="hold"/>
                                        <p:tgtEl>
                                          <p:spTgt spid="49"/>
                                        </p:tgtEl>
                                        <p:attrNameLst>
                                          <p:attrName>ppt_x</p:attrName>
                                          <p:attrName>ppt_y</p:attrName>
                                        </p:attrNameLst>
                                      </p:cBhvr>
                                      <p:rCtr x="-972" y="0"/>
                                    </p:animMotion>
                                  </p:childTnLst>
                                </p:cTn>
                              </p:par>
                              <p:par>
                                <p:cTn id="82" presetID="35" presetClass="path" presetSubtype="0" accel="50000" decel="50000" fill="hold" grpId="0" nodeType="withEffect">
                                  <p:stCondLst>
                                    <p:cond delay="1100"/>
                                  </p:stCondLst>
                                  <p:childTnLst>
                                    <p:animMotion origin="layout" path="M 3.61111E-6 -4.89362E-6 L -0.01927 -4.89362E-6 " pathEditMode="relative" rAng="0" ptsTypes="AA">
                                      <p:cBhvr>
                                        <p:cTn id="83" dur="5000" fill="hold"/>
                                        <p:tgtEl>
                                          <p:spTgt spid="43"/>
                                        </p:tgtEl>
                                        <p:attrNameLst>
                                          <p:attrName>ppt_x</p:attrName>
                                          <p:attrName>ppt_y</p:attrName>
                                        </p:attrNameLst>
                                      </p:cBhvr>
                                      <p:rCtr x="-972" y="0"/>
                                    </p:animMotion>
                                  </p:childTnLst>
                                </p:cTn>
                              </p:par>
                              <p:par>
                                <p:cTn id="84" presetID="10" presetClass="entr" presetSubtype="0" fill="hold" grpId="1" nodeType="withEffect">
                                  <p:stCondLst>
                                    <p:cond delay="100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2000"/>
                                        <p:tgtEl>
                                          <p:spTgt spid="19"/>
                                        </p:tgtEl>
                                      </p:cBhvr>
                                    </p:animEffect>
                                  </p:childTnLst>
                                </p:cTn>
                              </p:par>
                              <p:par>
                                <p:cTn id="87" presetID="35" presetClass="path" presetSubtype="0" accel="50000" decel="50000" fill="hold" grpId="0" nodeType="withEffect">
                                  <p:stCondLst>
                                    <p:cond delay="1000"/>
                                  </p:stCondLst>
                                  <p:childTnLst>
                                    <p:animMotion origin="layout" path="M -4.72222E-6 -4.44444E-6 L -0.01388 -4.44444E-6 " pathEditMode="relative" rAng="0" ptsTypes="AA">
                                      <p:cBhvr>
                                        <p:cTn id="88" dur="5000" fill="hold"/>
                                        <p:tgtEl>
                                          <p:spTgt spid="44"/>
                                        </p:tgtEl>
                                        <p:attrNameLst>
                                          <p:attrName>ppt_x</p:attrName>
                                          <p:attrName>ppt_y</p:attrName>
                                        </p:attrNameLst>
                                      </p:cBhvr>
                                      <p:rCtr x="-694" y="0"/>
                                    </p:animMotion>
                                  </p:childTnLst>
                                </p:cTn>
                              </p:par>
                              <p:par>
                                <p:cTn id="89" presetID="35" presetClass="path" presetSubtype="0" accel="50000" decel="50000" fill="hold" grpId="0" nodeType="withEffect">
                                  <p:stCondLst>
                                    <p:cond delay="1000"/>
                                  </p:stCondLst>
                                  <p:childTnLst>
                                    <p:animMotion origin="layout" path="M 2.77778E-7 2.20167E-6 L -0.07552 2.20167E-6 " pathEditMode="relative" rAng="0" ptsTypes="AA">
                                      <p:cBhvr>
                                        <p:cTn id="90" dur="5000" fill="hold"/>
                                        <p:tgtEl>
                                          <p:spTgt spid="46"/>
                                        </p:tgtEl>
                                        <p:attrNameLst>
                                          <p:attrName>ppt_x</p:attrName>
                                          <p:attrName>ppt_y</p:attrName>
                                        </p:attrNameLst>
                                      </p:cBhvr>
                                      <p:rCtr x="-3785" y="0"/>
                                    </p:animMotion>
                                  </p:childTnLst>
                                </p:cTn>
                              </p:par>
                              <p:par>
                                <p:cTn id="91" presetID="10" presetClass="entr" presetSubtype="0" fill="hold" grpId="1" nodeType="withEffect">
                                  <p:stCondLst>
                                    <p:cond delay="140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000"/>
                                        <p:tgtEl>
                                          <p:spTgt spid="46"/>
                                        </p:tgtEl>
                                      </p:cBhvr>
                                    </p:animEffect>
                                  </p:childTnLst>
                                </p:cTn>
                              </p:par>
                              <p:par>
                                <p:cTn id="94" presetID="26" presetClass="emph" presetSubtype="0" fill="hold" grpId="1" nodeType="withEffect">
                                  <p:stCondLst>
                                    <p:cond delay="3700"/>
                                  </p:stCondLst>
                                  <p:childTnLst>
                                    <p:animEffect transition="out" filter="fade">
                                      <p:cBhvr>
                                        <p:cTn id="95" dur="3000" tmFilter="0, 0; .2, .5; .8, .5; 1, 0"/>
                                        <p:tgtEl>
                                          <p:spTgt spid="5"/>
                                        </p:tgtEl>
                                      </p:cBhvr>
                                    </p:animEffect>
                                    <p:animScale>
                                      <p:cBhvr>
                                        <p:cTn id="96" dur="1500" autoRev="1" fill="hold"/>
                                        <p:tgtEl>
                                          <p:spTgt spid="5"/>
                                        </p:tgtEl>
                                      </p:cBhvr>
                                      <p:by x="105000" y="105000"/>
                                    </p:animScale>
                                  </p:childTnLst>
                                </p:cTn>
                              </p:par>
                              <p:par>
                                <p:cTn id="97" presetID="26" presetClass="emph" presetSubtype="0" repeatCount="3000" fill="hold" grpId="0" nodeType="withEffect">
                                  <p:stCondLst>
                                    <p:cond delay="800"/>
                                  </p:stCondLst>
                                  <p:childTnLst>
                                    <p:animEffect transition="out" filter="fade">
                                      <p:cBhvr>
                                        <p:cTn id="98" dur="900" tmFilter="0, 0; .2, .5; .8, .5; 1, 0"/>
                                        <p:tgtEl>
                                          <p:spTgt spid="42"/>
                                        </p:tgtEl>
                                      </p:cBhvr>
                                    </p:animEffect>
                                    <p:animScale>
                                      <p:cBhvr>
                                        <p:cTn id="99" dur="450" autoRev="1" fill="hold"/>
                                        <p:tgtEl>
                                          <p:spTgt spid="42"/>
                                        </p:tgtEl>
                                      </p:cBhvr>
                                      <p:by x="105000" y="105000"/>
                                    </p:animScale>
                                  </p:childTnLst>
                                </p:cTn>
                              </p:par>
                              <p:par>
                                <p:cTn id="100" presetID="26" presetClass="emph" presetSubtype="0" repeatCount="3000" fill="hold" grpId="0" nodeType="withEffect">
                                  <p:stCondLst>
                                    <p:cond delay="4300"/>
                                  </p:stCondLst>
                                  <p:childTnLst>
                                    <p:animEffect transition="out" filter="fade">
                                      <p:cBhvr>
                                        <p:cTn id="101" dur="500" tmFilter="0, 0; .2, .5; .8, .5; 1, 0"/>
                                        <p:tgtEl>
                                          <p:spTgt spid="41"/>
                                        </p:tgtEl>
                                      </p:cBhvr>
                                    </p:animEffect>
                                    <p:animScale>
                                      <p:cBhvr>
                                        <p:cTn id="102" dur="250" autoRev="1" fill="hold"/>
                                        <p:tgtEl>
                                          <p:spTgt spid="41"/>
                                        </p:tgtEl>
                                      </p:cBhvr>
                                      <p:by x="105000" y="105000"/>
                                    </p:animScale>
                                  </p:childTnLst>
                                </p:cTn>
                              </p:par>
                              <p:par>
                                <p:cTn id="103" presetID="26" presetClass="emph" presetSubtype="0" repeatCount="3000" fill="hold" grpId="1" nodeType="withEffect">
                                  <p:stCondLst>
                                    <p:cond delay="1800"/>
                                  </p:stCondLst>
                                  <p:childTnLst>
                                    <p:animEffect transition="out" filter="fade">
                                      <p:cBhvr>
                                        <p:cTn id="104" dur="500" tmFilter="0, 0; .2, .5; .8, .5; 1, 0"/>
                                        <p:tgtEl>
                                          <p:spTgt spid="40"/>
                                        </p:tgtEl>
                                      </p:cBhvr>
                                    </p:animEffect>
                                    <p:animScale>
                                      <p:cBhvr>
                                        <p:cTn id="105" dur="250" autoRev="1" fill="hold"/>
                                        <p:tgtEl>
                                          <p:spTgt spid="40"/>
                                        </p:tgtEl>
                                      </p:cBhvr>
                                      <p:by x="105000" y="105000"/>
                                    </p:animScale>
                                  </p:childTnLst>
                                </p:cTn>
                              </p:par>
                              <p:par>
                                <p:cTn id="106" presetID="32" presetClass="emph" presetSubtype="0" repeatCount="2000" fill="hold" grpId="0" nodeType="withEffect">
                                  <p:stCondLst>
                                    <p:cond delay="3200"/>
                                  </p:stCondLst>
                                  <p:childTnLst>
                                    <p:animRot by="120000">
                                      <p:cBhvr>
                                        <p:cTn id="107" dur="100" fill="hold">
                                          <p:stCondLst>
                                            <p:cond delay="0"/>
                                          </p:stCondLst>
                                        </p:cTn>
                                        <p:tgtEl>
                                          <p:spTgt spid="45"/>
                                        </p:tgtEl>
                                        <p:attrNameLst>
                                          <p:attrName>r</p:attrName>
                                        </p:attrNameLst>
                                      </p:cBhvr>
                                    </p:animRot>
                                    <p:animRot by="-240000">
                                      <p:cBhvr>
                                        <p:cTn id="108" dur="200" fill="hold">
                                          <p:stCondLst>
                                            <p:cond delay="200"/>
                                          </p:stCondLst>
                                        </p:cTn>
                                        <p:tgtEl>
                                          <p:spTgt spid="45"/>
                                        </p:tgtEl>
                                        <p:attrNameLst>
                                          <p:attrName>r</p:attrName>
                                        </p:attrNameLst>
                                      </p:cBhvr>
                                    </p:animRot>
                                    <p:animRot by="240000">
                                      <p:cBhvr>
                                        <p:cTn id="109" dur="200" fill="hold">
                                          <p:stCondLst>
                                            <p:cond delay="400"/>
                                          </p:stCondLst>
                                        </p:cTn>
                                        <p:tgtEl>
                                          <p:spTgt spid="45"/>
                                        </p:tgtEl>
                                        <p:attrNameLst>
                                          <p:attrName>r</p:attrName>
                                        </p:attrNameLst>
                                      </p:cBhvr>
                                    </p:animRot>
                                    <p:animRot by="-240000">
                                      <p:cBhvr>
                                        <p:cTn id="110" dur="200" fill="hold">
                                          <p:stCondLst>
                                            <p:cond delay="600"/>
                                          </p:stCondLst>
                                        </p:cTn>
                                        <p:tgtEl>
                                          <p:spTgt spid="45"/>
                                        </p:tgtEl>
                                        <p:attrNameLst>
                                          <p:attrName>r</p:attrName>
                                        </p:attrNameLst>
                                      </p:cBhvr>
                                    </p:animRot>
                                    <p:animRot by="120000">
                                      <p:cBhvr>
                                        <p:cTn id="111" dur="200" fill="hold">
                                          <p:stCondLst>
                                            <p:cond delay="800"/>
                                          </p:stCondLst>
                                        </p:cTn>
                                        <p:tgtEl>
                                          <p:spTgt spid="45"/>
                                        </p:tgtEl>
                                        <p:attrNameLst>
                                          <p:attrName>r</p:attrName>
                                        </p:attrNameLst>
                                      </p:cBhvr>
                                    </p:animRot>
                                  </p:childTnLst>
                                </p:cTn>
                              </p:par>
                              <p:par>
                                <p:cTn id="112" presetID="26" presetClass="emph" presetSubtype="0" repeatCount="4000" fill="hold" grpId="1" nodeType="withEffect">
                                  <p:stCondLst>
                                    <p:cond delay="1000"/>
                                  </p:stCondLst>
                                  <p:childTnLst>
                                    <p:animEffect transition="out" filter="fade">
                                      <p:cBhvr>
                                        <p:cTn id="113" dur="1900" tmFilter="0, 0; .2, .5; .8, .5; 1, 0"/>
                                        <p:tgtEl>
                                          <p:spTgt spid="34"/>
                                        </p:tgtEl>
                                      </p:cBhvr>
                                    </p:animEffect>
                                    <p:animScale>
                                      <p:cBhvr>
                                        <p:cTn id="114" dur="950" autoRev="1" fill="hold"/>
                                        <p:tgtEl>
                                          <p:spTgt spid="34"/>
                                        </p:tgtEl>
                                      </p:cBhvr>
                                      <p:by x="105000" y="105000"/>
                                    </p:animScale>
                                  </p:childTnLst>
                                </p:cTn>
                              </p:par>
                              <p:par>
                                <p:cTn id="115" presetID="32" presetClass="emph" presetSubtype="0" repeatCount="5000" fill="hold" grpId="0" nodeType="withEffect">
                                  <p:stCondLst>
                                    <p:cond delay="1700"/>
                                  </p:stCondLst>
                                  <p:childTnLst>
                                    <p:animRot by="120000">
                                      <p:cBhvr>
                                        <p:cTn id="116" dur="100" fill="hold">
                                          <p:stCondLst>
                                            <p:cond delay="0"/>
                                          </p:stCondLst>
                                        </p:cTn>
                                        <p:tgtEl>
                                          <p:spTgt spid="34"/>
                                        </p:tgtEl>
                                        <p:attrNameLst>
                                          <p:attrName>r</p:attrName>
                                        </p:attrNameLst>
                                      </p:cBhvr>
                                    </p:animRot>
                                    <p:animRot by="-240000">
                                      <p:cBhvr>
                                        <p:cTn id="117" dur="200" fill="hold">
                                          <p:stCondLst>
                                            <p:cond delay="200"/>
                                          </p:stCondLst>
                                        </p:cTn>
                                        <p:tgtEl>
                                          <p:spTgt spid="34"/>
                                        </p:tgtEl>
                                        <p:attrNameLst>
                                          <p:attrName>r</p:attrName>
                                        </p:attrNameLst>
                                      </p:cBhvr>
                                    </p:animRot>
                                    <p:animRot by="240000">
                                      <p:cBhvr>
                                        <p:cTn id="118" dur="200" fill="hold">
                                          <p:stCondLst>
                                            <p:cond delay="400"/>
                                          </p:stCondLst>
                                        </p:cTn>
                                        <p:tgtEl>
                                          <p:spTgt spid="34"/>
                                        </p:tgtEl>
                                        <p:attrNameLst>
                                          <p:attrName>r</p:attrName>
                                        </p:attrNameLst>
                                      </p:cBhvr>
                                    </p:animRot>
                                    <p:animRot by="-240000">
                                      <p:cBhvr>
                                        <p:cTn id="119" dur="200" fill="hold">
                                          <p:stCondLst>
                                            <p:cond delay="600"/>
                                          </p:stCondLst>
                                        </p:cTn>
                                        <p:tgtEl>
                                          <p:spTgt spid="34"/>
                                        </p:tgtEl>
                                        <p:attrNameLst>
                                          <p:attrName>r</p:attrName>
                                        </p:attrNameLst>
                                      </p:cBhvr>
                                    </p:animRot>
                                    <p:animRot by="120000">
                                      <p:cBhvr>
                                        <p:cTn id="120" dur="200" fill="hold">
                                          <p:stCondLst>
                                            <p:cond delay="800"/>
                                          </p:stCondLst>
                                        </p:cTn>
                                        <p:tgtEl>
                                          <p:spTgt spid="34"/>
                                        </p:tgtEl>
                                        <p:attrNameLst>
                                          <p:attrName>r</p:attrName>
                                        </p:attrNameLst>
                                      </p:cBhvr>
                                    </p:animRot>
                                  </p:childTnLst>
                                </p:cTn>
                              </p:par>
                              <p:par>
                                <p:cTn id="121" presetID="32" presetClass="emph" presetSubtype="0" repeatCount="3000" fill="hold" grpId="0" nodeType="withEffect">
                                  <p:stCondLst>
                                    <p:cond delay="2800"/>
                                  </p:stCondLst>
                                  <p:childTnLst>
                                    <p:animRot by="120000">
                                      <p:cBhvr>
                                        <p:cTn id="122" dur="100" fill="hold">
                                          <p:stCondLst>
                                            <p:cond delay="0"/>
                                          </p:stCondLst>
                                        </p:cTn>
                                        <p:tgtEl>
                                          <p:spTgt spid="40"/>
                                        </p:tgtEl>
                                        <p:attrNameLst>
                                          <p:attrName>r</p:attrName>
                                        </p:attrNameLst>
                                      </p:cBhvr>
                                    </p:animRot>
                                    <p:animRot by="-240000">
                                      <p:cBhvr>
                                        <p:cTn id="123" dur="200" fill="hold">
                                          <p:stCondLst>
                                            <p:cond delay="200"/>
                                          </p:stCondLst>
                                        </p:cTn>
                                        <p:tgtEl>
                                          <p:spTgt spid="40"/>
                                        </p:tgtEl>
                                        <p:attrNameLst>
                                          <p:attrName>r</p:attrName>
                                        </p:attrNameLst>
                                      </p:cBhvr>
                                    </p:animRot>
                                    <p:animRot by="240000">
                                      <p:cBhvr>
                                        <p:cTn id="124" dur="200" fill="hold">
                                          <p:stCondLst>
                                            <p:cond delay="400"/>
                                          </p:stCondLst>
                                        </p:cTn>
                                        <p:tgtEl>
                                          <p:spTgt spid="40"/>
                                        </p:tgtEl>
                                        <p:attrNameLst>
                                          <p:attrName>r</p:attrName>
                                        </p:attrNameLst>
                                      </p:cBhvr>
                                    </p:animRot>
                                    <p:animRot by="-240000">
                                      <p:cBhvr>
                                        <p:cTn id="125" dur="200" fill="hold">
                                          <p:stCondLst>
                                            <p:cond delay="600"/>
                                          </p:stCondLst>
                                        </p:cTn>
                                        <p:tgtEl>
                                          <p:spTgt spid="40"/>
                                        </p:tgtEl>
                                        <p:attrNameLst>
                                          <p:attrName>r</p:attrName>
                                        </p:attrNameLst>
                                      </p:cBhvr>
                                    </p:animRot>
                                    <p:animRot by="120000">
                                      <p:cBhvr>
                                        <p:cTn id="126" dur="200" fill="hold">
                                          <p:stCondLst>
                                            <p:cond delay="800"/>
                                          </p:stCondLst>
                                        </p:cTn>
                                        <p:tgtEl>
                                          <p:spTgt spid="40"/>
                                        </p:tgtEl>
                                        <p:attrNameLst>
                                          <p:attrName>r</p:attrName>
                                        </p:attrNameLst>
                                      </p:cBhvr>
                                    </p:animRot>
                                  </p:childTnLst>
                                </p:cTn>
                              </p:par>
                              <p:par>
                                <p:cTn id="127" presetID="32" presetClass="emph" presetSubtype="0" repeatCount="3000" fill="hold" grpId="0" nodeType="withEffect">
                                  <p:stCondLst>
                                    <p:cond delay="4900"/>
                                  </p:stCondLst>
                                  <p:childTnLst>
                                    <p:animRot by="120000">
                                      <p:cBhvr>
                                        <p:cTn id="128" dur="100" fill="hold">
                                          <p:stCondLst>
                                            <p:cond delay="0"/>
                                          </p:stCondLst>
                                        </p:cTn>
                                        <p:tgtEl>
                                          <p:spTgt spid="5"/>
                                        </p:tgtEl>
                                        <p:attrNameLst>
                                          <p:attrName>r</p:attrName>
                                        </p:attrNameLst>
                                      </p:cBhvr>
                                    </p:animRot>
                                    <p:animRot by="-240000">
                                      <p:cBhvr>
                                        <p:cTn id="129" dur="200" fill="hold">
                                          <p:stCondLst>
                                            <p:cond delay="200"/>
                                          </p:stCondLst>
                                        </p:cTn>
                                        <p:tgtEl>
                                          <p:spTgt spid="5"/>
                                        </p:tgtEl>
                                        <p:attrNameLst>
                                          <p:attrName>r</p:attrName>
                                        </p:attrNameLst>
                                      </p:cBhvr>
                                    </p:animRot>
                                    <p:animRot by="240000">
                                      <p:cBhvr>
                                        <p:cTn id="130" dur="200" fill="hold">
                                          <p:stCondLst>
                                            <p:cond delay="400"/>
                                          </p:stCondLst>
                                        </p:cTn>
                                        <p:tgtEl>
                                          <p:spTgt spid="5"/>
                                        </p:tgtEl>
                                        <p:attrNameLst>
                                          <p:attrName>r</p:attrName>
                                        </p:attrNameLst>
                                      </p:cBhvr>
                                    </p:animRot>
                                    <p:animRot by="-240000">
                                      <p:cBhvr>
                                        <p:cTn id="131" dur="200" fill="hold">
                                          <p:stCondLst>
                                            <p:cond delay="600"/>
                                          </p:stCondLst>
                                        </p:cTn>
                                        <p:tgtEl>
                                          <p:spTgt spid="5"/>
                                        </p:tgtEl>
                                        <p:attrNameLst>
                                          <p:attrName>r</p:attrName>
                                        </p:attrNameLst>
                                      </p:cBhvr>
                                    </p:animRot>
                                    <p:animRot by="120000">
                                      <p:cBhvr>
                                        <p:cTn id="132" dur="200" fill="hold">
                                          <p:stCondLst>
                                            <p:cond delay="800"/>
                                          </p:stCondLst>
                                        </p:cTn>
                                        <p:tgtEl>
                                          <p:spTgt spid="5"/>
                                        </p:tgtEl>
                                        <p:attrNameLst>
                                          <p:attrName>r</p:attrName>
                                        </p:attrNameLst>
                                      </p:cBhvr>
                                    </p:animRot>
                                  </p:childTnLst>
                                </p:cTn>
                              </p:par>
                              <p:par>
                                <p:cTn id="133" presetID="42" presetClass="path" presetSubtype="0" accel="50000" decel="50000" fill="hold" grpId="0" nodeType="withEffect">
                                  <p:stCondLst>
                                    <p:cond delay="800"/>
                                  </p:stCondLst>
                                  <p:childTnLst>
                                    <p:animMotion origin="layout" path="M 2.77778E-6 2.10916E-6 L -0.27934 0.37766 " pathEditMode="relative" rAng="0" ptsTypes="AA">
                                      <p:cBhvr>
                                        <p:cTn id="134" dur="2000" fill="hold"/>
                                        <p:tgtEl>
                                          <p:spTgt spid="17"/>
                                        </p:tgtEl>
                                        <p:attrNameLst>
                                          <p:attrName>ppt_x</p:attrName>
                                          <p:attrName>ppt_y</p:attrName>
                                        </p:attrNameLst>
                                      </p:cBhvr>
                                      <p:rCtr x="-13976" y="18871"/>
                                    </p:animMotion>
                                  </p:childTnLst>
                                </p:cTn>
                              </p:par>
                              <p:par>
                                <p:cTn id="135" presetID="42" presetClass="path" presetSubtype="0" accel="50000" decel="50000" fill="hold" grpId="0" nodeType="withEffect">
                                  <p:stCondLst>
                                    <p:cond delay="800"/>
                                  </p:stCondLst>
                                  <p:childTnLst>
                                    <p:animMotion origin="layout" path="M -1.94444E-6 4.11656E-6 L -0.40521 0.22109 " pathEditMode="relative" rAng="0" ptsTypes="AA">
                                      <p:cBhvr>
                                        <p:cTn id="136" dur="2000" fill="hold"/>
                                        <p:tgtEl>
                                          <p:spTgt spid="9"/>
                                        </p:tgtEl>
                                        <p:attrNameLst>
                                          <p:attrName>ppt_x</p:attrName>
                                          <p:attrName>ppt_y</p:attrName>
                                        </p:attrNameLst>
                                      </p:cBhvr>
                                      <p:rCtr x="-20260" y="11055"/>
                                    </p:animMotion>
                                  </p:childTnLst>
                                </p:cTn>
                              </p:par>
                              <p:par>
                                <p:cTn id="137" presetID="42" presetClass="path" presetSubtype="0" accel="50000" decel="50000" fill="hold" grpId="0" nodeType="withEffect">
                                  <p:stCondLst>
                                    <p:cond delay="800"/>
                                  </p:stCondLst>
                                  <p:childTnLst>
                                    <p:animMotion origin="layout" path="M -1.11111E-6 -2.85846E-6 L -0.54427 0.41698 " pathEditMode="relative" rAng="0" ptsTypes="AA">
                                      <p:cBhvr>
                                        <p:cTn id="138" dur="2000" fill="hold"/>
                                        <p:tgtEl>
                                          <p:spTgt spid="15"/>
                                        </p:tgtEl>
                                        <p:attrNameLst>
                                          <p:attrName>ppt_x</p:attrName>
                                          <p:attrName>ppt_y</p:attrName>
                                        </p:attrNameLst>
                                      </p:cBhvr>
                                      <p:rCtr x="-27222" y="20837"/>
                                    </p:animMotion>
                                  </p:childTnLst>
                                </p:cTn>
                              </p:par>
                              <p:par>
                                <p:cTn id="139" presetID="42" presetClass="path" presetSubtype="0" accel="50000" decel="50000" fill="hold" grpId="0" nodeType="withEffect">
                                  <p:stCondLst>
                                    <p:cond delay="800"/>
                                  </p:stCondLst>
                                  <p:childTnLst>
                                    <p:animMotion origin="layout" path="M 2.77778E-7 -0.00046 L -0.48715 -0.10116 " pathEditMode="relative" rAng="0" ptsTypes="AA">
                                      <p:cBhvr>
                                        <p:cTn id="140" dur="2000" fill="hold"/>
                                        <p:tgtEl>
                                          <p:spTgt spid="8"/>
                                        </p:tgtEl>
                                        <p:attrNameLst>
                                          <p:attrName>ppt_x</p:attrName>
                                          <p:attrName>ppt_y</p:attrName>
                                        </p:attrNameLst>
                                      </p:cBhvr>
                                      <p:rCtr x="-24358" y="-5046"/>
                                    </p:animMotion>
                                  </p:childTnLst>
                                </p:cTn>
                              </p:par>
                              <p:par>
                                <p:cTn id="141" presetID="42" presetClass="path" presetSubtype="0" accel="50000" decel="50000" fill="hold" grpId="0" nodeType="withEffect">
                                  <p:stCondLst>
                                    <p:cond delay="800"/>
                                  </p:stCondLst>
                                  <p:childTnLst>
                                    <p:animMotion origin="layout" path="M -3.33333E-6 -6.01295E-7 L -0.64774 0.16374 " pathEditMode="relative" rAng="0" ptsTypes="AA">
                                      <p:cBhvr>
                                        <p:cTn id="142" dur="2000" fill="hold"/>
                                        <p:tgtEl>
                                          <p:spTgt spid="14"/>
                                        </p:tgtEl>
                                        <p:attrNameLst>
                                          <p:attrName>ppt_x</p:attrName>
                                          <p:attrName>ppt_y</p:attrName>
                                        </p:attrNameLst>
                                      </p:cBhvr>
                                      <p:rCtr x="-32396" y="8187"/>
                                    </p:animMotion>
                                  </p:childTnLst>
                                </p:cTn>
                              </p:par>
                              <p:par>
                                <p:cTn id="143" presetID="42" presetClass="path" presetSubtype="0" accel="50000" decel="50000" fill="hold" grpId="0" nodeType="withEffect">
                                  <p:stCondLst>
                                    <p:cond delay="800"/>
                                  </p:stCondLst>
                                  <p:childTnLst>
                                    <p:animMotion origin="layout" path="M 2.5E-6 -4.10731E-6 L -0.56077 -0.35522 " pathEditMode="relative" rAng="0" ptsTypes="AA">
                                      <p:cBhvr>
                                        <p:cTn id="144" dur="2000" fill="hold"/>
                                        <p:tgtEl>
                                          <p:spTgt spid="12"/>
                                        </p:tgtEl>
                                        <p:attrNameLst>
                                          <p:attrName>ppt_x</p:attrName>
                                          <p:attrName>ppt_y</p:attrName>
                                        </p:attrNameLst>
                                      </p:cBhvr>
                                      <p:rCtr x="-28038" y="-17761"/>
                                    </p:animMotion>
                                  </p:childTnLst>
                                </p:cTn>
                              </p:par>
                              <p:par>
                                <p:cTn id="145" presetID="1" presetClass="entr" presetSubtype="0" fill="hold" grpId="1" nodeType="withEffect">
                                  <p:stCondLst>
                                    <p:cond delay="2400"/>
                                  </p:stCondLst>
                                  <p:childTnLst>
                                    <p:set>
                                      <p:cBhvr>
                                        <p:cTn id="146" dur="1" fill="hold">
                                          <p:stCondLst>
                                            <p:cond delay="0"/>
                                          </p:stCondLst>
                                        </p:cTn>
                                        <p:tgtEl>
                                          <p:spTgt spid="3"/>
                                        </p:tgtEl>
                                        <p:attrNameLst>
                                          <p:attrName>style.visibility</p:attrName>
                                        </p:attrNameLst>
                                      </p:cBhvr>
                                      <p:to>
                                        <p:strVal val="visible"/>
                                      </p:to>
                                    </p:set>
                                  </p:childTnLst>
                                </p:cTn>
                              </p:par>
                              <p:par>
                                <p:cTn id="147" presetID="1" presetClass="emph" presetSubtype="2" fill="hold" nodeType="withEffect">
                                  <p:stCondLst>
                                    <p:cond delay="3300"/>
                                  </p:stCondLst>
                                  <p:childTnLst>
                                    <p:animClr clrSpc="rgb" dir="cw">
                                      <p:cBhvr>
                                        <p:cTn id="148" dur="2000" fill="hold"/>
                                        <p:tgtEl>
                                          <p:spTgt spid="3"/>
                                        </p:tgtEl>
                                        <p:attrNameLst>
                                          <p:attrName>fillcolor</p:attrName>
                                        </p:attrNameLst>
                                      </p:cBhvr>
                                      <p:to>
                                        <a:srgbClr val="938953"/>
                                      </p:to>
                                    </p:animClr>
                                    <p:set>
                                      <p:cBhvr>
                                        <p:cTn id="149" dur="2000" fill="hold"/>
                                        <p:tgtEl>
                                          <p:spTgt spid="3"/>
                                        </p:tgtEl>
                                        <p:attrNameLst>
                                          <p:attrName>fill.type</p:attrName>
                                        </p:attrNameLst>
                                      </p:cBhvr>
                                      <p:to>
                                        <p:strVal val="solid"/>
                                      </p:to>
                                    </p:set>
                                    <p:set>
                                      <p:cBhvr>
                                        <p:cTn id="150" dur="2000" fill="hold"/>
                                        <p:tgtEl>
                                          <p:spTgt spid="3"/>
                                        </p:tgtEl>
                                        <p:attrNameLst>
                                          <p:attrName>fill.on</p:attrName>
                                        </p:attrNameLst>
                                      </p:cBhvr>
                                      <p:to>
                                        <p:strVal val="true"/>
                                      </p:to>
                                    </p:set>
                                  </p:childTnLst>
                                </p:cTn>
                              </p:par>
                              <p:par>
                                <p:cTn id="151" presetID="8" presetClass="emph" presetSubtype="0" fill="hold" grpId="0" nodeType="withEffect">
                                  <p:stCondLst>
                                    <p:cond delay="2500"/>
                                  </p:stCondLst>
                                  <p:childTnLst>
                                    <p:animRot by="21600000">
                                      <p:cBhvr>
                                        <p:cTn id="152" dur="3000" fill="hold"/>
                                        <p:tgtEl>
                                          <p:spTgt spid="3"/>
                                        </p:tgtEl>
                                        <p:attrNameLst>
                                          <p:attrName>r</p:attrName>
                                        </p:attrNameLst>
                                      </p:cBhvr>
                                    </p:animRot>
                                  </p:childTnLst>
                                </p:cTn>
                              </p:par>
                              <p:par>
                                <p:cTn id="153" presetID="1" presetClass="entr" presetSubtype="0" fill="hold" grpId="0" nodeType="withEffect">
                                  <p:stCondLst>
                                    <p:cond delay="3200"/>
                                  </p:stCondLst>
                                  <p:childTnLst>
                                    <p:set>
                                      <p:cBhvr>
                                        <p:cTn id="154" dur="1" fill="hold">
                                          <p:stCondLst>
                                            <p:cond delay="0"/>
                                          </p:stCondLst>
                                        </p:cTn>
                                        <p:tgtEl>
                                          <p:spTgt spid="38"/>
                                        </p:tgtEl>
                                        <p:attrNameLst>
                                          <p:attrName>style.visibility</p:attrName>
                                        </p:attrNameLst>
                                      </p:cBhvr>
                                      <p:to>
                                        <p:strVal val="visible"/>
                                      </p:to>
                                    </p:set>
                                  </p:childTnLst>
                                </p:cTn>
                              </p:par>
                              <p:par>
                                <p:cTn id="155" presetID="1" presetClass="entr" presetSubtype="0" fill="hold" grpId="0" nodeType="withEffect">
                                  <p:stCondLst>
                                    <p:cond delay="3300"/>
                                  </p:stCondLst>
                                  <p:childTnLst>
                                    <p:set>
                                      <p:cBhvr>
                                        <p:cTn id="156" dur="1" fill="hold">
                                          <p:stCondLst>
                                            <p:cond delay="0"/>
                                          </p:stCondLst>
                                        </p:cTn>
                                        <p:tgtEl>
                                          <p:spTgt spid="37"/>
                                        </p:tgtEl>
                                        <p:attrNameLst>
                                          <p:attrName>style.visibility</p:attrName>
                                        </p:attrNameLst>
                                      </p:cBhvr>
                                      <p:to>
                                        <p:strVal val="visible"/>
                                      </p:to>
                                    </p:set>
                                  </p:childTnLst>
                                </p:cTn>
                              </p:par>
                              <p:par>
                                <p:cTn id="157" presetID="1" presetClass="entr" presetSubtype="0" fill="hold" grpId="0" nodeType="withEffect">
                                  <p:stCondLst>
                                    <p:cond delay="3400"/>
                                  </p:stCondLst>
                                  <p:childTnLst>
                                    <p:set>
                                      <p:cBhvr>
                                        <p:cTn id="158" dur="1" fill="hold">
                                          <p:stCondLst>
                                            <p:cond delay="0"/>
                                          </p:stCondLst>
                                        </p:cTn>
                                        <p:tgtEl>
                                          <p:spTgt spid="2"/>
                                        </p:tgtEl>
                                        <p:attrNameLst>
                                          <p:attrName>style.visibility</p:attrName>
                                        </p:attrNameLst>
                                      </p:cBhvr>
                                      <p:to>
                                        <p:strVal val="visible"/>
                                      </p:to>
                                    </p:set>
                                  </p:childTnLst>
                                </p:cTn>
                              </p:par>
                              <p:par>
                                <p:cTn id="159" presetID="1" presetClass="entr" presetSubtype="0" fill="hold" grpId="0" nodeType="withEffect">
                                  <p:stCondLst>
                                    <p:cond delay="3500"/>
                                  </p:stCondLst>
                                  <p:childTnLst>
                                    <p:set>
                                      <p:cBhvr>
                                        <p:cTn id="160" dur="1" fill="hold">
                                          <p:stCondLst>
                                            <p:cond delay="0"/>
                                          </p:stCondLst>
                                        </p:cTn>
                                        <p:tgtEl>
                                          <p:spTgt spid="26"/>
                                        </p:tgtEl>
                                        <p:attrNameLst>
                                          <p:attrName>style.visibility</p:attrName>
                                        </p:attrNameLst>
                                      </p:cBhvr>
                                      <p:to>
                                        <p:strVal val="visible"/>
                                      </p:to>
                                    </p:set>
                                  </p:childTnLst>
                                </p:cTn>
                              </p:par>
                              <p:par>
                                <p:cTn id="161" presetID="1" presetClass="entr" presetSubtype="0" fill="hold" grpId="0" nodeType="withEffect">
                                  <p:stCondLst>
                                    <p:cond delay="3600"/>
                                  </p:stCondLst>
                                  <p:childTnLst>
                                    <p:set>
                                      <p:cBhvr>
                                        <p:cTn id="162" dur="1" fill="hold">
                                          <p:stCondLst>
                                            <p:cond delay="0"/>
                                          </p:stCondLst>
                                        </p:cTn>
                                        <p:tgtEl>
                                          <p:spTgt spid="29"/>
                                        </p:tgtEl>
                                        <p:attrNameLst>
                                          <p:attrName>style.visibility</p:attrName>
                                        </p:attrNameLst>
                                      </p:cBhvr>
                                      <p:to>
                                        <p:strVal val="visible"/>
                                      </p:to>
                                    </p:set>
                                  </p:childTnLst>
                                </p:cTn>
                              </p:par>
                              <p:par>
                                <p:cTn id="163" presetID="1" presetClass="entr" presetSubtype="0" fill="hold" grpId="0" nodeType="withEffect">
                                  <p:stCondLst>
                                    <p:cond delay="3700"/>
                                  </p:stCondLst>
                                  <p:childTnLst>
                                    <p:set>
                                      <p:cBhvr>
                                        <p:cTn id="164" dur="1" fill="hold">
                                          <p:stCondLst>
                                            <p:cond delay="0"/>
                                          </p:stCondLst>
                                        </p:cTn>
                                        <p:tgtEl>
                                          <p:spTgt spid="30"/>
                                        </p:tgtEl>
                                        <p:attrNameLst>
                                          <p:attrName>style.visibility</p:attrName>
                                        </p:attrNameLst>
                                      </p:cBhvr>
                                      <p:to>
                                        <p:strVal val="visible"/>
                                      </p:to>
                                    </p:set>
                                  </p:childTnLst>
                                </p:cTn>
                              </p:par>
                              <p:par>
                                <p:cTn id="165" presetID="1" presetClass="entr" presetSubtype="0" fill="hold" grpId="0" nodeType="withEffect">
                                  <p:stCondLst>
                                    <p:cond delay="3800"/>
                                  </p:stCondLst>
                                  <p:childTnLst>
                                    <p:set>
                                      <p:cBhvr>
                                        <p:cTn id="166" dur="1" fill="hold">
                                          <p:stCondLst>
                                            <p:cond delay="0"/>
                                          </p:stCondLst>
                                        </p:cTn>
                                        <p:tgtEl>
                                          <p:spTgt spid="31"/>
                                        </p:tgtEl>
                                        <p:attrNameLst>
                                          <p:attrName>style.visibility</p:attrName>
                                        </p:attrNameLst>
                                      </p:cBhvr>
                                      <p:to>
                                        <p:strVal val="visible"/>
                                      </p:to>
                                    </p:set>
                                  </p:childTnLst>
                                </p:cTn>
                              </p:par>
                              <p:par>
                                <p:cTn id="167" presetID="1" presetClass="entr" presetSubtype="0" fill="hold" grpId="0" nodeType="withEffect">
                                  <p:stCondLst>
                                    <p:cond delay="3900"/>
                                  </p:stCondLst>
                                  <p:childTnLst>
                                    <p:set>
                                      <p:cBhvr>
                                        <p:cTn id="168" dur="1" fill="hold">
                                          <p:stCondLst>
                                            <p:cond delay="0"/>
                                          </p:stCondLst>
                                        </p:cTn>
                                        <p:tgtEl>
                                          <p:spTgt spid="32"/>
                                        </p:tgtEl>
                                        <p:attrNameLst>
                                          <p:attrName>style.visibility</p:attrName>
                                        </p:attrNameLst>
                                      </p:cBhvr>
                                      <p:to>
                                        <p:strVal val="visible"/>
                                      </p:to>
                                    </p:set>
                                  </p:childTnLst>
                                </p:cTn>
                              </p:par>
                              <p:par>
                                <p:cTn id="169" presetID="1" presetClass="entr" presetSubtype="0" fill="hold" grpId="0" nodeType="withEffect">
                                  <p:stCondLst>
                                    <p:cond delay="4000"/>
                                  </p:stCondLst>
                                  <p:childTnLst>
                                    <p:set>
                                      <p:cBhvr>
                                        <p:cTn id="170" dur="1" fill="hold">
                                          <p:stCondLst>
                                            <p:cond delay="0"/>
                                          </p:stCondLst>
                                        </p:cTn>
                                        <p:tgtEl>
                                          <p:spTgt spid="35"/>
                                        </p:tgtEl>
                                        <p:attrNameLst>
                                          <p:attrName>style.visibility</p:attrName>
                                        </p:attrNameLst>
                                      </p:cBhvr>
                                      <p:to>
                                        <p:strVal val="visible"/>
                                      </p:to>
                                    </p:set>
                                  </p:childTnLst>
                                </p:cTn>
                              </p:par>
                              <p:par>
                                <p:cTn id="171" presetID="1" presetClass="entr" presetSubtype="0" fill="hold" grpId="0" nodeType="withEffect">
                                  <p:stCondLst>
                                    <p:cond delay="4100"/>
                                  </p:stCondLst>
                                  <p:childTnLst>
                                    <p:set>
                                      <p:cBhvr>
                                        <p:cTn id="172" dur="1" fill="hold">
                                          <p:stCondLst>
                                            <p:cond delay="0"/>
                                          </p:stCondLst>
                                        </p:cTn>
                                        <p:tgtEl>
                                          <p:spTgt spid="36"/>
                                        </p:tgtEl>
                                        <p:attrNameLst>
                                          <p:attrName>style.visibility</p:attrName>
                                        </p:attrNameLst>
                                      </p:cBhvr>
                                      <p:to>
                                        <p:strVal val="visible"/>
                                      </p:to>
                                    </p:set>
                                  </p:childTnLst>
                                </p:cTn>
                              </p:par>
                              <p:par>
                                <p:cTn id="173" presetID="1" presetClass="entr" presetSubtype="0" fill="hold" grpId="2" nodeType="withEffect">
                                  <p:stCondLst>
                                    <p:cond delay="4500"/>
                                  </p:stCondLst>
                                  <p:childTnLst>
                                    <p:set>
                                      <p:cBhvr>
                                        <p:cTn id="174" dur="1" fill="hold">
                                          <p:stCondLst>
                                            <p:cond delay="0"/>
                                          </p:stCondLst>
                                        </p:cTn>
                                        <p:tgtEl>
                                          <p:spTgt spid="38"/>
                                        </p:tgtEl>
                                        <p:attrNameLst>
                                          <p:attrName>style.visibility</p:attrName>
                                        </p:attrNameLst>
                                      </p:cBhvr>
                                      <p:to>
                                        <p:strVal val="visible"/>
                                      </p:to>
                                    </p:set>
                                  </p:childTnLst>
                                </p:cTn>
                              </p:par>
                              <p:par>
                                <p:cTn id="175" presetID="1" presetClass="entr" presetSubtype="0" fill="hold" grpId="2" nodeType="withEffect">
                                  <p:stCondLst>
                                    <p:cond delay="4600"/>
                                  </p:stCondLst>
                                  <p:childTnLst>
                                    <p:set>
                                      <p:cBhvr>
                                        <p:cTn id="176" dur="1" fill="hold">
                                          <p:stCondLst>
                                            <p:cond delay="0"/>
                                          </p:stCondLst>
                                        </p:cTn>
                                        <p:tgtEl>
                                          <p:spTgt spid="37"/>
                                        </p:tgtEl>
                                        <p:attrNameLst>
                                          <p:attrName>style.visibility</p:attrName>
                                        </p:attrNameLst>
                                      </p:cBhvr>
                                      <p:to>
                                        <p:strVal val="visible"/>
                                      </p:to>
                                    </p:set>
                                  </p:childTnLst>
                                </p:cTn>
                              </p:par>
                              <p:par>
                                <p:cTn id="177" presetID="1" presetClass="entr" presetSubtype="0" fill="hold" grpId="2" nodeType="withEffect">
                                  <p:stCondLst>
                                    <p:cond delay="4700"/>
                                  </p:stCondLst>
                                  <p:childTnLst>
                                    <p:set>
                                      <p:cBhvr>
                                        <p:cTn id="178" dur="1" fill="hold">
                                          <p:stCondLst>
                                            <p:cond delay="0"/>
                                          </p:stCondLst>
                                        </p:cTn>
                                        <p:tgtEl>
                                          <p:spTgt spid="2"/>
                                        </p:tgtEl>
                                        <p:attrNameLst>
                                          <p:attrName>style.visibility</p:attrName>
                                        </p:attrNameLst>
                                      </p:cBhvr>
                                      <p:to>
                                        <p:strVal val="visible"/>
                                      </p:to>
                                    </p:set>
                                  </p:childTnLst>
                                </p:cTn>
                              </p:par>
                              <p:par>
                                <p:cTn id="179" presetID="1" presetClass="entr" presetSubtype="0" fill="hold" grpId="2" nodeType="withEffect">
                                  <p:stCondLst>
                                    <p:cond delay="4800"/>
                                  </p:stCondLst>
                                  <p:childTnLst>
                                    <p:set>
                                      <p:cBhvr>
                                        <p:cTn id="180" dur="1" fill="hold">
                                          <p:stCondLst>
                                            <p:cond delay="0"/>
                                          </p:stCondLst>
                                        </p:cTn>
                                        <p:tgtEl>
                                          <p:spTgt spid="26"/>
                                        </p:tgtEl>
                                        <p:attrNameLst>
                                          <p:attrName>style.visibility</p:attrName>
                                        </p:attrNameLst>
                                      </p:cBhvr>
                                      <p:to>
                                        <p:strVal val="visible"/>
                                      </p:to>
                                    </p:set>
                                  </p:childTnLst>
                                </p:cTn>
                              </p:par>
                              <p:par>
                                <p:cTn id="181" presetID="1" presetClass="entr" presetSubtype="0" fill="hold" grpId="2" nodeType="withEffect">
                                  <p:stCondLst>
                                    <p:cond delay="4900"/>
                                  </p:stCondLst>
                                  <p:childTnLst>
                                    <p:set>
                                      <p:cBhvr>
                                        <p:cTn id="182" dur="1" fill="hold">
                                          <p:stCondLst>
                                            <p:cond delay="0"/>
                                          </p:stCondLst>
                                        </p:cTn>
                                        <p:tgtEl>
                                          <p:spTgt spid="29"/>
                                        </p:tgtEl>
                                        <p:attrNameLst>
                                          <p:attrName>style.visibility</p:attrName>
                                        </p:attrNameLst>
                                      </p:cBhvr>
                                      <p:to>
                                        <p:strVal val="visible"/>
                                      </p:to>
                                    </p:set>
                                  </p:childTnLst>
                                </p:cTn>
                              </p:par>
                              <p:par>
                                <p:cTn id="183" presetID="1" presetClass="entr" presetSubtype="0" fill="hold" grpId="2" nodeType="withEffect">
                                  <p:stCondLst>
                                    <p:cond delay="5000"/>
                                  </p:stCondLst>
                                  <p:childTnLst>
                                    <p:set>
                                      <p:cBhvr>
                                        <p:cTn id="184" dur="1" fill="hold">
                                          <p:stCondLst>
                                            <p:cond delay="0"/>
                                          </p:stCondLst>
                                        </p:cTn>
                                        <p:tgtEl>
                                          <p:spTgt spid="30"/>
                                        </p:tgtEl>
                                        <p:attrNameLst>
                                          <p:attrName>style.visibility</p:attrName>
                                        </p:attrNameLst>
                                      </p:cBhvr>
                                      <p:to>
                                        <p:strVal val="visible"/>
                                      </p:to>
                                    </p:set>
                                  </p:childTnLst>
                                </p:cTn>
                              </p:par>
                              <p:par>
                                <p:cTn id="185" presetID="1" presetClass="entr" presetSubtype="0" fill="hold" grpId="2" nodeType="withEffect">
                                  <p:stCondLst>
                                    <p:cond delay="5100"/>
                                  </p:stCondLst>
                                  <p:childTnLst>
                                    <p:set>
                                      <p:cBhvr>
                                        <p:cTn id="186" dur="1" fill="hold">
                                          <p:stCondLst>
                                            <p:cond delay="0"/>
                                          </p:stCondLst>
                                        </p:cTn>
                                        <p:tgtEl>
                                          <p:spTgt spid="31"/>
                                        </p:tgtEl>
                                        <p:attrNameLst>
                                          <p:attrName>style.visibility</p:attrName>
                                        </p:attrNameLst>
                                      </p:cBhvr>
                                      <p:to>
                                        <p:strVal val="visible"/>
                                      </p:to>
                                    </p:set>
                                  </p:childTnLst>
                                </p:cTn>
                              </p:par>
                              <p:par>
                                <p:cTn id="187" presetID="1" presetClass="entr" presetSubtype="0" fill="hold" grpId="2" nodeType="withEffect">
                                  <p:stCondLst>
                                    <p:cond delay="5200"/>
                                  </p:stCondLst>
                                  <p:childTnLst>
                                    <p:set>
                                      <p:cBhvr>
                                        <p:cTn id="188" dur="1" fill="hold">
                                          <p:stCondLst>
                                            <p:cond delay="0"/>
                                          </p:stCondLst>
                                        </p:cTn>
                                        <p:tgtEl>
                                          <p:spTgt spid="32"/>
                                        </p:tgtEl>
                                        <p:attrNameLst>
                                          <p:attrName>style.visibility</p:attrName>
                                        </p:attrNameLst>
                                      </p:cBhvr>
                                      <p:to>
                                        <p:strVal val="visible"/>
                                      </p:to>
                                    </p:set>
                                  </p:childTnLst>
                                </p:cTn>
                              </p:par>
                              <p:par>
                                <p:cTn id="189" presetID="1" presetClass="entr" presetSubtype="0" fill="hold" grpId="2" nodeType="withEffect">
                                  <p:stCondLst>
                                    <p:cond delay="5300"/>
                                  </p:stCondLst>
                                  <p:childTnLst>
                                    <p:set>
                                      <p:cBhvr>
                                        <p:cTn id="190" dur="1" fill="hold">
                                          <p:stCondLst>
                                            <p:cond delay="0"/>
                                          </p:stCondLst>
                                        </p:cTn>
                                        <p:tgtEl>
                                          <p:spTgt spid="35"/>
                                        </p:tgtEl>
                                        <p:attrNameLst>
                                          <p:attrName>style.visibility</p:attrName>
                                        </p:attrNameLst>
                                      </p:cBhvr>
                                      <p:to>
                                        <p:strVal val="visible"/>
                                      </p:to>
                                    </p:set>
                                  </p:childTnLst>
                                </p:cTn>
                              </p:par>
                              <p:par>
                                <p:cTn id="191" presetID="1" presetClass="entr" presetSubtype="0" fill="hold" grpId="2" nodeType="withEffect">
                                  <p:stCondLst>
                                    <p:cond delay="5400"/>
                                  </p:stCondLst>
                                  <p:childTnLst>
                                    <p:set>
                                      <p:cBhvr>
                                        <p:cTn id="192" dur="1" fill="hold">
                                          <p:stCondLst>
                                            <p:cond delay="0"/>
                                          </p:stCondLst>
                                        </p:cTn>
                                        <p:tgtEl>
                                          <p:spTgt spid="36"/>
                                        </p:tgtEl>
                                        <p:attrNameLst>
                                          <p:attrName>style.visibility</p:attrName>
                                        </p:attrNameLst>
                                      </p:cBhvr>
                                      <p:to>
                                        <p:strVal val="visible"/>
                                      </p:to>
                                    </p:set>
                                  </p:childTnLst>
                                </p:cTn>
                              </p:par>
                              <p:par>
                                <p:cTn id="193" presetID="1" presetClass="exit" presetSubtype="0" fill="hold" grpId="1" nodeType="withEffect">
                                  <p:stCondLst>
                                    <p:cond delay="3600"/>
                                  </p:stCondLst>
                                  <p:childTnLst>
                                    <p:set>
                                      <p:cBhvr>
                                        <p:cTn id="194" dur="1" fill="hold">
                                          <p:stCondLst>
                                            <p:cond delay="0"/>
                                          </p:stCondLst>
                                        </p:cTn>
                                        <p:tgtEl>
                                          <p:spTgt spid="38"/>
                                        </p:tgtEl>
                                        <p:attrNameLst>
                                          <p:attrName>style.visibility</p:attrName>
                                        </p:attrNameLst>
                                      </p:cBhvr>
                                      <p:to>
                                        <p:strVal val="hidden"/>
                                      </p:to>
                                    </p:set>
                                  </p:childTnLst>
                                </p:cTn>
                              </p:par>
                              <p:par>
                                <p:cTn id="195" presetID="1" presetClass="exit" presetSubtype="0" fill="hold" grpId="1" nodeType="withEffect">
                                  <p:stCondLst>
                                    <p:cond delay="3700"/>
                                  </p:stCondLst>
                                  <p:childTnLst>
                                    <p:set>
                                      <p:cBhvr>
                                        <p:cTn id="196" dur="1" fill="hold">
                                          <p:stCondLst>
                                            <p:cond delay="0"/>
                                          </p:stCondLst>
                                        </p:cTn>
                                        <p:tgtEl>
                                          <p:spTgt spid="37"/>
                                        </p:tgtEl>
                                        <p:attrNameLst>
                                          <p:attrName>style.visibility</p:attrName>
                                        </p:attrNameLst>
                                      </p:cBhvr>
                                      <p:to>
                                        <p:strVal val="hidden"/>
                                      </p:to>
                                    </p:set>
                                  </p:childTnLst>
                                </p:cTn>
                              </p:par>
                              <p:par>
                                <p:cTn id="197" presetID="1" presetClass="exit" presetSubtype="0" fill="hold" grpId="1" nodeType="withEffect">
                                  <p:stCondLst>
                                    <p:cond delay="3800"/>
                                  </p:stCondLst>
                                  <p:childTnLst>
                                    <p:set>
                                      <p:cBhvr>
                                        <p:cTn id="198" dur="1" fill="hold">
                                          <p:stCondLst>
                                            <p:cond delay="0"/>
                                          </p:stCondLst>
                                        </p:cTn>
                                        <p:tgtEl>
                                          <p:spTgt spid="2"/>
                                        </p:tgtEl>
                                        <p:attrNameLst>
                                          <p:attrName>style.visibility</p:attrName>
                                        </p:attrNameLst>
                                      </p:cBhvr>
                                      <p:to>
                                        <p:strVal val="hidden"/>
                                      </p:to>
                                    </p:set>
                                  </p:childTnLst>
                                </p:cTn>
                              </p:par>
                              <p:par>
                                <p:cTn id="199" presetID="1" presetClass="exit" presetSubtype="0" fill="hold" grpId="1" nodeType="withEffect">
                                  <p:stCondLst>
                                    <p:cond delay="3900"/>
                                  </p:stCondLst>
                                  <p:childTnLst>
                                    <p:set>
                                      <p:cBhvr>
                                        <p:cTn id="200" dur="1" fill="hold">
                                          <p:stCondLst>
                                            <p:cond delay="0"/>
                                          </p:stCondLst>
                                        </p:cTn>
                                        <p:tgtEl>
                                          <p:spTgt spid="26"/>
                                        </p:tgtEl>
                                        <p:attrNameLst>
                                          <p:attrName>style.visibility</p:attrName>
                                        </p:attrNameLst>
                                      </p:cBhvr>
                                      <p:to>
                                        <p:strVal val="hidden"/>
                                      </p:to>
                                    </p:set>
                                  </p:childTnLst>
                                </p:cTn>
                              </p:par>
                              <p:par>
                                <p:cTn id="201" presetID="1" presetClass="exit" presetSubtype="0" fill="hold" grpId="1" nodeType="withEffect">
                                  <p:stCondLst>
                                    <p:cond delay="4000"/>
                                  </p:stCondLst>
                                  <p:childTnLst>
                                    <p:set>
                                      <p:cBhvr>
                                        <p:cTn id="202" dur="1" fill="hold">
                                          <p:stCondLst>
                                            <p:cond delay="0"/>
                                          </p:stCondLst>
                                        </p:cTn>
                                        <p:tgtEl>
                                          <p:spTgt spid="29"/>
                                        </p:tgtEl>
                                        <p:attrNameLst>
                                          <p:attrName>style.visibility</p:attrName>
                                        </p:attrNameLst>
                                      </p:cBhvr>
                                      <p:to>
                                        <p:strVal val="hidden"/>
                                      </p:to>
                                    </p:set>
                                  </p:childTnLst>
                                </p:cTn>
                              </p:par>
                              <p:par>
                                <p:cTn id="203" presetID="1" presetClass="exit" presetSubtype="0" fill="hold" grpId="1" nodeType="withEffect">
                                  <p:stCondLst>
                                    <p:cond delay="4100"/>
                                  </p:stCondLst>
                                  <p:childTnLst>
                                    <p:set>
                                      <p:cBhvr>
                                        <p:cTn id="204" dur="1" fill="hold">
                                          <p:stCondLst>
                                            <p:cond delay="0"/>
                                          </p:stCondLst>
                                        </p:cTn>
                                        <p:tgtEl>
                                          <p:spTgt spid="30"/>
                                        </p:tgtEl>
                                        <p:attrNameLst>
                                          <p:attrName>style.visibility</p:attrName>
                                        </p:attrNameLst>
                                      </p:cBhvr>
                                      <p:to>
                                        <p:strVal val="hidden"/>
                                      </p:to>
                                    </p:set>
                                  </p:childTnLst>
                                </p:cTn>
                              </p:par>
                              <p:par>
                                <p:cTn id="205" presetID="1" presetClass="exit" presetSubtype="0" fill="hold" grpId="1" nodeType="withEffect">
                                  <p:stCondLst>
                                    <p:cond delay="4200"/>
                                  </p:stCondLst>
                                  <p:childTnLst>
                                    <p:set>
                                      <p:cBhvr>
                                        <p:cTn id="206" dur="1" fill="hold">
                                          <p:stCondLst>
                                            <p:cond delay="0"/>
                                          </p:stCondLst>
                                        </p:cTn>
                                        <p:tgtEl>
                                          <p:spTgt spid="31"/>
                                        </p:tgtEl>
                                        <p:attrNameLst>
                                          <p:attrName>style.visibility</p:attrName>
                                        </p:attrNameLst>
                                      </p:cBhvr>
                                      <p:to>
                                        <p:strVal val="hidden"/>
                                      </p:to>
                                    </p:set>
                                  </p:childTnLst>
                                </p:cTn>
                              </p:par>
                              <p:par>
                                <p:cTn id="207" presetID="1" presetClass="exit" presetSubtype="0" fill="hold" grpId="1" nodeType="withEffect">
                                  <p:stCondLst>
                                    <p:cond delay="4300"/>
                                  </p:stCondLst>
                                  <p:childTnLst>
                                    <p:set>
                                      <p:cBhvr>
                                        <p:cTn id="208" dur="1" fill="hold">
                                          <p:stCondLst>
                                            <p:cond delay="0"/>
                                          </p:stCondLst>
                                        </p:cTn>
                                        <p:tgtEl>
                                          <p:spTgt spid="32"/>
                                        </p:tgtEl>
                                        <p:attrNameLst>
                                          <p:attrName>style.visibility</p:attrName>
                                        </p:attrNameLst>
                                      </p:cBhvr>
                                      <p:to>
                                        <p:strVal val="hidden"/>
                                      </p:to>
                                    </p:set>
                                  </p:childTnLst>
                                </p:cTn>
                              </p:par>
                              <p:par>
                                <p:cTn id="209" presetID="1" presetClass="exit" presetSubtype="0" fill="hold" grpId="1" nodeType="withEffect">
                                  <p:stCondLst>
                                    <p:cond delay="4400"/>
                                  </p:stCondLst>
                                  <p:childTnLst>
                                    <p:set>
                                      <p:cBhvr>
                                        <p:cTn id="210" dur="1" fill="hold">
                                          <p:stCondLst>
                                            <p:cond delay="0"/>
                                          </p:stCondLst>
                                        </p:cTn>
                                        <p:tgtEl>
                                          <p:spTgt spid="35"/>
                                        </p:tgtEl>
                                        <p:attrNameLst>
                                          <p:attrName>style.visibility</p:attrName>
                                        </p:attrNameLst>
                                      </p:cBhvr>
                                      <p:to>
                                        <p:strVal val="hidden"/>
                                      </p:to>
                                    </p:set>
                                  </p:childTnLst>
                                </p:cTn>
                              </p:par>
                              <p:par>
                                <p:cTn id="211" presetID="1" presetClass="exit" presetSubtype="0" fill="hold" grpId="1" nodeType="withEffect">
                                  <p:stCondLst>
                                    <p:cond delay="4500"/>
                                  </p:stCondLst>
                                  <p:childTnLst>
                                    <p:set>
                                      <p:cBhvr>
                                        <p:cTn id="212" dur="1" fill="hold">
                                          <p:stCondLst>
                                            <p:cond delay="0"/>
                                          </p:stCondLst>
                                        </p:cTn>
                                        <p:tgtEl>
                                          <p:spTgt spid="36"/>
                                        </p:tgtEl>
                                        <p:attrNameLst>
                                          <p:attrName>style.visibility</p:attrName>
                                        </p:attrNameLst>
                                      </p:cBhvr>
                                      <p:to>
                                        <p:strVal val="hidden"/>
                                      </p:to>
                                    </p:set>
                                  </p:childTnLst>
                                </p:cTn>
                              </p:par>
                              <p:par>
                                <p:cTn id="213" presetID="1" presetClass="exit" presetSubtype="0" fill="hold" grpId="2" nodeType="withEffect">
                                  <p:stCondLst>
                                    <p:cond delay="4500"/>
                                  </p:stCondLst>
                                  <p:childTnLst>
                                    <p:set>
                                      <p:cBhvr>
                                        <p:cTn id="214" dur="1" fill="hold">
                                          <p:stCondLst>
                                            <p:cond delay="0"/>
                                          </p:stCondLst>
                                        </p:cTn>
                                        <p:tgtEl>
                                          <p:spTgt spid="13"/>
                                        </p:tgtEl>
                                        <p:attrNameLst>
                                          <p:attrName>style.visibility</p:attrName>
                                        </p:attrNameLst>
                                      </p:cBhvr>
                                      <p:to>
                                        <p:strVal val="hidden"/>
                                      </p:to>
                                    </p:set>
                                  </p:childTnLst>
                                </p:cTn>
                              </p:par>
                              <p:par>
                                <p:cTn id="215" presetID="10" presetClass="exit" presetSubtype="0" fill="hold" grpId="2" nodeType="withEffect">
                                  <p:stCondLst>
                                    <p:cond delay="4500"/>
                                  </p:stCondLst>
                                  <p:childTnLst>
                                    <p:animEffect transition="out" filter="fade">
                                      <p:cBhvr>
                                        <p:cTn id="216" dur="500"/>
                                        <p:tgtEl>
                                          <p:spTgt spid="7"/>
                                        </p:tgtEl>
                                      </p:cBhvr>
                                    </p:animEffect>
                                    <p:set>
                                      <p:cBhvr>
                                        <p:cTn id="217" dur="1" fill="hold">
                                          <p:stCondLst>
                                            <p:cond delay="499"/>
                                          </p:stCondLst>
                                        </p:cTn>
                                        <p:tgtEl>
                                          <p:spTgt spid="7"/>
                                        </p:tgtEl>
                                        <p:attrNameLst>
                                          <p:attrName>style.visibility</p:attrName>
                                        </p:attrNameLst>
                                      </p:cBhvr>
                                      <p:to>
                                        <p:strVal val="hidden"/>
                                      </p:to>
                                    </p:set>
                                  </p:childTnLst>
                                </p:cTn>
                              </p:par>
                              <p:par>
                                <p:cTn id="218" presetID="10" presetClass="exit" presetSubtype="0" fill="hold" grpId="2" nodeType="withEffect">
                                  <p:stCondLst>
                                    <p:cond delay="4500"/>
                                  </p:stCondLst>
                                  <p:childTnLst>
                                    <p:animEffect transition="out" filter="fade">
                                      <p:cBhvr>
                                        <p:cTn id="219" dur="500"/>
                                        <p:tgtEl>
                                          <p:spTgt spid="17"/>
                                        </p:tgtEl>
                                      </p:cBhvr>
                                    </p:animEffect>
                                    <p:set>
                                      <p:cBhvr>
                                        <p:cTn id="220" dur="1" fill="hold">
                                          <p:stCondLst>
                                            <p:cond delay="499"/>
                                          </p:stCondLst>
                                        </p:cTn>
                                        <p:tgtEl>
                                          <p:spTgt spid="17"/>
                                        </p:tgtEl>
                                        <p:attrNameLst>
                                          <p:attrName>style.visibility</p:attrName>
                                        </p:attrNameLst>
                                      </p:cBhvr>
                                      <p:to>
                                        <p:strVal val="hidden"/>
                                      </p:to>
                                    </p:set>
                                  </p:childTnLst>
                                </p:cTn>
                              </p:par>
                              <p:par>
                                <p:cTn id="221" presetID="10" presetClass="exit" presetSubtype="0" fill="hold" grpId="2" nodeType="withEffect">
                                  <p:stCondLst>
                                    <p:cond delay="4500"/>
                                  </p:stCondLst>
                                  <p:childTnLst>
                                    <p:animEffect transition="out" filter="fade">
                                      <p:cBhvr>
                                        <p:cTn id="222" dur="500"/>
                                        <p:tgtEl>
                                          <p:spTgt spid="16"/>
                                        </p:tgtEl>
                                      </p:cBhvr>
                                    </p:animEffect>
                                    <p:set>
                                      <p:cBhvr>
                                        <p:cTn id="223" dur="1" fill="hold">
                                          <p:stCondLst>
                                            <p:cond delay="499"/>
                                          </p:stCondLst>
                                        </p:cTn>
                                        <p:tgtEl>
                                          <p:spTgt spid="16"/>
                                        </p:tgtEl>
                                        <p:attrNameLst>
                                          <p:attrName>style.visibility</p:attrName>
                                        </p:attrNameLst>
                                      </p:cBhvr>
                                      <p:to>
                                        <p:strVal val="hidden"/>
                                      </p:to>
                                    </p:set>
                                  </p:childTnLst>
                                </p:cTn>
                              </p:par>
                              <p:par>
                                <p:cTn id="224" presetID="10" presetClass="exit" presetSubtype="0" fill="hold" grpId="2" nodeType="withEffect">
                                  <p:stCondLst>
                                    <p:cond delay="4500"/>
                                  </p:stCondLst>
                                  <p:childTnLst>
                                    <p:animEffect transition="out" filter="fade">
                                      <p:cBhvr>
                                        <p:cTn id="225" dur="500"/>
                                        <p:tgtEl>
                                          <p:spTgt spid="9"/>
                                        </p:tgtEl>
                                      </p:cBhvr>
                                    </p:animEffect>
                                    <p:set>
                                      <p:cBhvr>
                                        <p:cTn id="226" dur="1" fill="hold">
                                          <p:stCondLst>
                                            <p:cond delay="499"/>
                                          </p:stCondLst>
                                        </p:cTn>
                                        <p:tgtEl>
                                          <p:spTgt spid="9"/>
                                        </p:tgtEl>
                                        <p:attrNameLst>
                                          <p:attrName>style.visibility</p:attrName>
                                        </p:attrNameLst>
                                      </p:cBhvr>
                                      <p:to>
                                        <p:strVal val="hidden"/>
                                      </p:to>
                                    </p:set>
                                  </p:childTnLst>
                                </p:cTn>
                              </p:par>
                              <p:par>
                                <p:cTn id="227" presetID="10" presetClass="exit" presetSubtype="0" fill="hold" grpId="2" nodeType="withEffect">
                                  <p:stCondLst>
                                    <p:cond delay="4500"/>
                                  </p:stCondLst>
                                  <p:childTnLst>
                                    <p:animEffect transition="out" filter="fade">
                                      <p:cBhvr>
                                        <p:cTn id="228" dur="500"/>
                                        <p:tgtEl>
                                          <p:spTgt spid="15"/>
                                        </p:tgtEl>
                                      </p:cBhvr>
                                    </p:animEffect>
                                    <p:set>
                                      <p:cBhvr>
                                        <p:cTn id="229" dur="1" fill="hold">
                                          <p:stCondLst>
                                            <p:cond delay="499"/>
                                          </p:stCondLst>
                                        </p:cTn>
                                        <p:tgtEl>
                                          <p:spTgt spid="15"/>
                                        </p:tgtEl>
                                        <p:attrNameLst>
                                          <p:attrName>style.visibility</p:attrName>
                                        </p:attrNameLst>
                                      </p:cBhvr>
                                      <p:to>
                                        <p:strVal val="hidden"/>
                                      </p:to>
                                    </p:set>
                                  </p:childTnLst>
                                </p:cTn>
                              </p:par>
                              <p:par>
                                <p:cTn id="230" presetID="10" presetClass="exit" presetSubtype="0" fill="hold" grpId="2" nodeType="withEffect">
                                  <p:stCondLst>
                                    <p:cond delay="4500"/>
                                  </p:stCondLst>
                                  <p:childTnLst>
                                    <p:animEffect transition="out" filter="fade">
                                      <p:cBhvr>
                                        <p:cTn id="231" dur="500"/>
                                        <p:tgtEl>
                                          <p:spTgt spid="14"/>
                                        </p:tgtEl>
                                      </p:cBhvr>
                                    </p:animEffect>
                                    <p:set>
                                      <p:cBhvr>
                                        <p:cTn id="232" dur="1" fill="hold">
                                          <p:stCondLst>
                                            <p:cond delay="499"/>
                                          </p:stCondLst>
                                        </p:cTn>
                                        <p:tgtEl>
                                          <p:spTgt spid="14"/>
                                        </p:tgtEl>
                                        <p:attrNameLst>
                                          <p:attrName>style.visibility</p:attrName>
                                        </p:attrNameLst>
                                      </p:cBhvr>
                                      <p:to>
                                        <p:strVal val="hidden"/>
                                      </p:to>
                                    </p:set>
                                  </p:childTnLst>
                                </p:cTn>
                              </p:par>
                              <p:par>
                                <p:cTn id="233" presetID="10" presetClass="exit" presetSubtype="0" fill="hold" grpId="2" nodeType="withEffect">
                                  <p:stCondLst>
                                    <p:cond delay="4500"/>
                                  </p:stCondLst>
                                  <p:childTnLst>
                                    <p:animEffect transition="out" filter="fade">
                                      <p:cBhvr>
                                        <p:cTn id="234" dur="500"/>
                                        <p:tgtEl>
                                          <p:spTgt spid="8"/>
                                        </p:tgtEl>
                                      </p:cBhvr>
                                    </p:animEffect>
                                    <p:set>
                                      <p:cBhvr>
                                        <p:cTn id="235" dur="1" fill="hold">
                                          <p:stCondLst>
                                            <p:cond delay="499"/>
                                          </p:stCondLst>
                                        </p:cTn>
                                        <p:tgtEl>
                                          <p:spTgt spid="8"/>
                                        </p:tgtEl>
                                        <p:attrNameLst>
                                          <p:attrName>style.visibility</p:attrName>
                                        </p:attrNameLst>
                                      </p:cBhvr>
                                      <p:to>
                                        <p:strVal val="hidden"/>
                                      </p:to>
                                    </p:set>
                                  </p:childTnLst>
                                </p:cTn>
                              </p:par>
                              <p:par>
                                <p:cTn id="236" presetID="10" presetClass="exit" presetSubtype="0" fill="hold" grpId="2" nodeType="withEffect">
                                  <p:stCondLst>
                                    <p:cond delay="4500"/>
                                  </p:stCondLst>
                                  <p:childTnLst>
                                    <p:animEffect transition="out" filter="fade">
                                      <p:cBhvr>
                                        <p:cTn id="237" dur="500"/>
                                        <p:tgtEl>
                                          <p:spTgt spid="12"/>
                                        </p:tgtEl>
                                      </p:cBhvr>
                                    </p:animEffect>
                                    <p:set>
                                      <p:cBhvr>
                                        <p:cTn id="238" dur="1" fill="hold">
                                          <p:stCondLst>
                                            <p:cond delay="499"/>
                                          </p:stCondLst>
                                        </p:cTn>
                                        <p:tgtEl>
                                          <p:spTgt spid="12"/>
                                        </p:tgtEl>
                                        <p:attrNameLst>
                                          <p:attrName>style.visibility</p:attrName>
                                        </p:attrNameLst>
                                      </p:cBhvr>
                                      <p:to>
                                        <p:strVal val="hidden"/>
                                      </p:to>
                                    </p:set>
                                  </p:childTnLst>
                                </p:cTn>
                              </p:par>
                              <p:par>
                                <p:cTn id="239" presetID="10" presetClass="exit" presetSubtype="0" fill="hold" grpId="2" nodeType="withEffect">
                                  <p:stCondLst>
                                    <p:cond delay="4500"/>
                                  </p:stCondLst>
                                  <p:childTnLst>
                                    <p:animEffect transition="out" filter="fade">
                                      <p:cBhvr>
                                        <p:cTn id="240" dur="500"/>
                                        <p:tgtEl>
                                          <p:spTgt spid="11"/>
                                        </p:tgtEl>
                                      </p:cBhvr>
                                    </p:animEffect>
                                    <p:set>
                                      <p:cBhvr>
                                        <p:cTn id="241" dur="1" fill="hold">
                                          <p:stCondLst>
                                            <p:cond delay="499"/>
                                          </p:stCondLst>
                                        </p:cTn>
                                        <p:tgtEl>
                                          <p:spTgt spid="11"/>
                                        </p:tgtEl>
                                        <p:attrNameLst>
                                          <p:attrName>style.visibility</p:attrName>
                                        </p:attrNameLst>
                                      </p:cBhvr>
                                      <p:to>
                                        <p:strVal val="hidden"/>
                                      </p:to>
                                    </p:set>
                                  </p:childTnLst>
                                </p:cTn>
                              </p:par>
                              <p:par>
                                <p:cTn id="242" presetID="10" presetClass="exit" presetSubtype="0" fill="hold" grpId="2" nodeType="withEffect">
                                  <p:stCondLst>
                                    <p:cond delay="4500"/>
                                  </p:stCondLst>
                                  <p:childTnLst>
                                    <p:animEffect transition="out" filter="fade">
                                      <p:cBhvr>
                                        <p:cTn id="243" dur="500"/>
                                        <p:tgtEl>
                                          <p:spTgt spid="10"/>
                                        </p:tgtEl>
                                      </p:cBhvr>
                                    </p:animEffect>
                                    <p:set>
                                      <p:cBhvr>
                                        <p:cTn id="244" dur="1" fill="hold">
                                          <p:stCondLst>
                                            <p:cond delay="499"/>
                                          </p:stCondLst>
                                        </p:cTn>
                                        <p:tgtEl>
                                          <p:spTgt spid="10"/>
                                        </p:tgtEl>
                                        <p:attrNameLst>
                                          <p:attrName>style.visibility</p:attrName>
                                        </p:attrNameLst>
                                      </p:cBhvr>
                                      <p:to>
                                        <p:strVal val="hidden"/>
                                      </p:to>
                                    </p:set>
                                  </p:childTnLst>
                                </p:cTn>
                              </p:par>
                              <p:par>
                                <p:cTn id="245" presetID="10" presetClass="exit" presetSubtype="0" fill="hold" grpId="3" nodeType="withEffect">
                                  <p:stCondLst>
                                    <p:cond delay="4500"/>
                                  </p:stCondLst>
                                  <p:childTnLst>
                                    <p:animEffect transition="out" filter="fade">
                                      <p:cBhvr>
                                        <p:cTn id="246" dur="500"/>
                                        <p:tgtEl>
                                          <p:spTgt spid="13"/>
                                        </p:tgtEl>
                                      </p:cBhvr>
                                    </p:animEffect>
                                    <p:set>
                                      <p:cBhvr>
                                        <p:cTn id="247" dur="1" fill="hold">
                                          <p:stCondLst>
                                            <p:cond delay="499"/>
                                          </p:stCondLst>
                                        </p:cTn>
                                        <p:tgtEl>
                                          <p:spTgt spid="13"/>
                                        </p:tgtEl>
                                        <p:attrNameLst>
                                          <p:attrName>style.visibility</p:attrName>
                                        </p:attrNameLst>
                                      </p:cBhvr>
                                      <p:to>
                                        <p:strVal val="hidden"/>
                                      </p:to>
                                    </p:set>
                                  </p:childTnLst>
                                </p:cTn>
                              </p:par>
                              <p:par>
                                <p:cTn id="248" presetID="10" presetClass="entr" presetSubtype="0" fill="hold" grpId="0" nodeType="withEffect">
                                  <p:stCondLst>
                                    <p:cond delay="5600"/>
                                  </p:stCondLst>
                                  <p:childTnLst>
                                    <p:set>
                                      <p:cBhvr>
                                        <p:cTn id="249" dur="1" fill="hold">
                                          <p:stCondLst>
                                            <p:cond delay="0"/>
                                          </p:stCondLst>
                                        </p:cTn>
                                        <p:tgtEl>
                                          <p:spTgt spid="71"/>
                                        </p:tgtEl>
                                        <p:attrNameLst>
                                          <p:attrName>style.visibility</p:attrName>
                                        </p:attrNameLst>
                                      </p:cBhvr>
                                      <p:to>
                                        <p:strVal val="visible"/>
                                      </p:to>
                                    </p:set>
                                    <p:animEffect transition="in" filter="fade">
                                      <p:cBhvr>
                                        <p:cTn id="250" dur="500"/>
                                        <p:tgtEl>
                                          <p:spTgt spid="71"/>
                                        </p:tgtEl>
                                      </p:cBhvr>
                                    </p:animEffect>
                                  </p:childTnLst>
                                </p:cTn>
                              </p:par>
                              <p:par>
                                <p:cTn id="251" presetID="10" presetClass="entr" presetSubtype="0" fill="hold" grpId="0" nodeType="withEffect">
                                  <p:stCondLst>
                                    <p:cond delay="5700"/>
                                  </p:stCondLst>
                                  <p:childTnLst>
                                    <p:set>
                                      <p:cBhvr>
                                        <p:cTn id="252" dur="1" fill="hold">
                                          <p:stCondLst>
                                            <p:cond delay="0"/>
                                          </p:stCondLst>
                                        </p:cTn>
                                        <p:tgtEl>
                                          <p:spTgt spid="69"/>
                                        </p:tgtEl>
                                        <p:attrNameLst>
                                          <p:attrName>style.visibility</p:attrName>
                                        </p:attrNameLst>
                                      </p:cBhvr>
                                      <p:to>
                                        <p:strVal val="visible"/>
                                      </p:to>
                                    </p:set>
                                    <p:animEffect transition="in" filter="fade">
                                      <p:cBhvr>
                                        <p:cTn id="253" dur="500"/>
                                        <p:tgtEl>
                                          <p:spTgt spid="69"/>
                                        </p:tgtEl>
                                      </p:cBhvr>
                                    </p:animEffect>
                                  </p:childTnLst>
                                </p:cTn>
                              </p:par>
                              <p:par>
                                <p:cTn id="254" presetID="10" presetClass="entr" presetSubtype="0" fill="hold" grpId="0" nodeType="withEffect">
                                  <p:stCondLst>
                                    <p:cond delay="5800"/>
                                  </p:stCondLst>
                                  <p:childTnLst>
                                    <p:set>
                                      <p:cBhvr>
                                        <p:cTn id="255" dur="1" fill="hold">
                                          <p:stCondLst>
                                            <p:cond delay="0"/>
                                          </p:stCondLst>
                                        </p:cTn>
                                        <p:tgtEl>
                                          <p:spTgt spid="66"/>
                                        </p:tgtEl>
                                        <p:attrNameLst>
                                          <p:attrName>style.visibility</p:attrName>
                                        </p:attrNameLst>
                                      </p:cBhvr>
                                      <p:to>
                                        <p:strVal val="visible"/>
                                      </p:to>
                                    </p:set>
                                    <p:animEffect transition="in" filter="fade">
                                      <p:cBhvr>
                                        <p:cTn id="256" dur="500"/>
                                        <p:tgtEl>
                                          <p:spTgt spid="66"/>
                                        </p:tgtEl>
                                      </p:cBhvr>
                                    </p:animEffect>
                                  </p:childTnLst>
                                </p:cTn>
                              </p:par>
                              <p:par>
                                <p:cTn id="257" presetID="10" presetClass="entr" presetSubtype="0" fill="hold" grpId="0" nodeType="withEffect">
                                  <p:stCondLst>
                                    <p:cond delay="5900"/>
                                  </p:stCondLst>
                                  <p:childTnLst>
                                    <p:set>
                                      <p:cBhvr>
                                        <p:cTn id="258" dur="1" fill="hold">
                                          <p:stCondLst>
                                            <p:cond delay="0"/>
                                          </p:stCondLst>
                                        </p:cTn>
                                        <p:tgtEl>
                                          <p:spTgt spid="23"/>
                                        </p:tgtEl>
                                        <p:attrNameLst>
                                          <p:attrName>style.visibility</p:attrName>
                                        </p:attrNameLst>
                                      </p:cBhvr>
                                      <p:to>
                                        <p:strVal val="visible"/>
                                      </p:to>
                                    </p:set>
                                    <p:animEffect transition="in" filter="fade">
                                      <p:cBhvr>
                                        <p:cTn id="259" dur="500"/>
                                        <p:tgtEl>
                                          <p:spTgt spid="23"/>
                                        </p:tgtEl>
                                      </p:cBhvr>
                                    </p:animEffect>
                                  </p:childTnLst>
                                </p:cTn>
                              </p:par>
                              <p:par>
                                <p:cTn id="260" presetID="10" presetClass="entr" presetSubtype="0" fill="hold" grpId="0" nodeType="withEffect">
                                  <p:stCondLst>
                                    <p:cond delay="6000"/>
                                  </p:stCondLst>
                                  <p:childTnLst>
                                    <p:set>
                                      <p:cBhvr>
                                        <p:cTn id="261" dur="1" fill="hold">
                                          <p:stCondLst>
                                            <p:cond delay="0"/>
                                          </p:stCondLst>
                                        </p:cTn>
                                        <p:tgtEl>
                                          <p:spTgt spid="67"/>
                                        </p:tgtEl>
                                        <p:attrNameLst>
                                          <p:attrName>style.visibility</p:attrName>
                                        </p:attrNameLst>
                                      </p:cBhvr>
                                      <p:to>
                                        <p:strVal val="visible"/>
                                      </p:to>
                                    </p:set>
                                    <p:animEffect transition="in" filter="fade">
                                      <p:cBhvr>
                                        <p:cTn id="262" dur="500"/>
                                        <p:tgtEl>
                                          <p:spTgt spid="67"/>
                                        </p:tgtEl>
                                      </p:cBhvr>
                                    </p:animEffect>
                                  </p:childTnLst>
                                </p:cTn>
                              </p:par>
                              <p:par>
                                <p:cTn id="263" presetID="10" presetClass="entr" presetSubtype="0" fill="hold" grpId="0" nodeType="withEffect">
                                  <p:stCondLst>
                                    <p:cond delay="6200"/>
                                  </p:stCondLst>
                                  <p:childTnLst>
                                    <p:set>
                                      <p:cBhvr>
                                        <p:cTn id="264" dur="1" fill="hold">
                                          <p:stCondLst>
                                            <p:cond delay="0"/>
                                          </p:stCondLst>
                                        </p:cTn>
                                        <p:tgtEl>
                                          <p:spTgt spid="74"/>
                                        </p:tgtEl>
                                        <p:attrNameLst>
                                          <p:attrName>style.visibility</p:attrName>
                                        </p:attrNameLst>
                                      </p:cBhvr>
                                      <p:to>
                                        <p:strVal val="visible"/>
                                      </p:to>
                                    </p:set>
                                    <p:animEffect transition="in" filter="fade">
                                      <p:cBhvr>
                                        <p:cTn id="265" dur="500"/>
                                        <p:tgtEl>
                                          <p:spTgt spid="74"/>
                                        </p:tgtEl>
                                      </p:cBhvr>
                                    </p:animEffect>
                                  </p:childTnLst>
                                </p:cTn>
                              </p:par>
                              <p:par>
                                <p:cTn id="266" presetID="10" presetClass="entr" presetSubtype="0" fill="hold" grpId="0" nodeType="withEffect">
                                  <p:stCondLst>
                                    <p:cond delay="6200"/>
                                  </p:stCondLst>
                                  <p:childTnLst>
                                    <p:set>
                                      <p:cBhvr>
                                        <p:cTn id="267" dur="1" fill="hold">
                                          <p:stCondLst>
                                            <p:cond delay="0"/>
                                          </p:stCondLst>
                                        </p:cTn>
                                        <p:tgtEl>
                                          <p:spTgt spid="64"/>
                                        </p:tgtEl>
                                        <p:attrNameLst>
                                          <p:attrName>style.visibility</p:attrName>
                                        </p:attrNameLst>
                                      </p:cBhvr>
                                      <p:to>
                                        <p:strVal val="visible"/>
                                      </p:to>
                                    </p:set>
                                    <p:animEffect transition="in" filter="fade">
                                      <p:cBhvr>
                                        <p:cTn id="268" dur="500"/>
                                        <p:tgtEl>
                                          <p:spTgt spid="64"/>
                                        </p:tgtEl>
                                      </p:cBhvr>
                                    </p:animEffect>
                                  </p:childTnLst>
                                </p:cTn>
                              </p:par>
                              <p:par>
                                <p:cTn id="269" presetID="10" presetClass="entr" presetSubtype="0" fill="hold" grpId="0" nodeType="withEffect">
                                  <p:stCondLst>
                                    <p:cond delay="6300"/>
                                  </p:stCondLst>
                                  <p:childTnLst>
                                    <p:set>
                                      <p:cBhvr>
                                        <p:cTn id="270" dur="1" fill="hold">
                                          <p:stCondLst>
                                            <p:cond delay="0"/>
                                          </p:stCondLst>
                                        </p:cTn>
                                        <p:tgtEl>
                                          <p:spTgt spid="65"/>
                                        </p:tgtEl>
                                        <p:attrNameLst>
                                          <p:attrName>style.visibility</p:attrName>
                                        </p:attrNameLst>
                                      </p:cBhvr>
                                      <p:to>
                                        <p:strVal val="visible"/>
                                      </p:to>
                                    </p:set>
                                    <p:animEffect transition="in" filter="fade">
                                      <p:cBhvr>
                                        <p:cTn id="271" dur="500"/>
                                        <p:tgtEl>
                                          <p:spTgt spid="65"/>
                                        </p:tgtEl>
                                      </p:cBhvr>
                                    </p:animEffect>
                                  </p:childTnLst>
                                </p:cTn>
                              </p:par>
                              <p:par>
                                <p:cTn id="272" presetID="10" presetClass="entr" presetSubtype="0" fill="hold" grpId="0" nodeType="withEffect">
                                  <p:stCondLst>
                                    <p:cond delay="6300"/>
                                  </p:stCondLst>
                                  <p:childTnLst>
                                    <p:set>
                                      <p:cBhvr>
                                        <p:cTn id="273" dur="1" fill="hold">
                                          <p:stCondLst>
                                            <p:cond delay="0"/>
                                          </p:stCondLst>
                                        </p:cTn>
                                        <p:tgtEl>
                                          <p:spTgt spid="68"/>
                                        </p:tgtEl>
                                        <p:attrNameLst>
                                          <p:attrName>style.visibility</p:attrName>
                                        </p:attrNameLst>
                                      </p:cBhvr>
                                      <p:to>
                                        <p:strVal val="visible"/>
                                      </p:to>
                                    </p:set>
                                    <p:animEffect transition="in" filter="fade">
                                      <p:cBhvr>
                                        <p:cTn id="274" dur="500"/>
                                        <p:tgtEl>
                                          <p:spTgt spid="68"/>
                                        </p:tgtEl>
                                      </p:cBhvr>
                                    </p:animEffect>
                                  </p:childTnLst>
                                </p:cTn>
                              </p:par>
                              <p:par>
                                <p:cTn id="275" presetID="10" presetClass="entr" presetSubtype="0" fill="hold" grpId="0" nodeType="withEffect">
                                  <p:stCondLst>
                                    <p:cond delay="6400"/>
                                  </p:stCondLst>
                                  <p:childTnLst>
                                    <p:set>
                                      <p:cBhvr>
                                        <p:cTn id="276" dur="1" fill="hold">
                                          <p:stCondLst>
                                            <p:cond delay="0"/>
                                          </p:stCondLst>
                                        </p:cTn>
                                        <p:tgtEl>
                                          <p:spTgt spid="63"/>
                                        </p:tgtEl>
                                        <p:attrNameLst>
                                          <p:attrName>style.visibility</p:attrName>
                                        </p:attrNameLst>
                                      </p:cBhvr>
                                      <p:to>
                                        <p:strVal val="visible"/>
                                      </p:to>
                                    </p:set>
                                    <p:animEffect transition="in" filter="fade">
                                      <p:cBhvr>
                                        <p:cTn id="277" dur="500"/>
                                        <p:tgtEl>
                                          <p:spTgt spid="63"/>
                                        </p:tgtEl>
                                      </p:cBhvr>
                                    </p:animEffect>
                                  </p:childTnLst>
                                </p:cTn>
                              </p:par>
                              <p:par>
                                <p:cTn id="278" presetID="10" presetClass="entr" presetSubtype="0" fill="hold" grpId="0" nodeType="withEffect">
                                  <p:stCondLst>
                                    <p:cond delay="6600"/>
                                  </p:stCondLst>
                                  <p:childTnLst>
                                    <p:set>
                                      <p:cBhvr>
                                        <p:cTn id="279" dur="1" fill="hold">
                                          <p:stCondLst>
                                            <p:cond delay="0"/>
                                          </p:stCondLst>
                                        </p:cTn>
                                        <p:tgtEl>
                                          <p:spTgt spid="62"/>
                                        </p:tgtEl>
                                        <p:attrNameLst>
                                          <p:attrName>style.visibility</p:attrName>
                                        </p:attrNameLst>
                                      </p:cBhvr>
                                      <p:to>
                                        <p:strVal val="visible"/>
                                      </p:to>
                                    </p:set>
                                    <p:animEffect transition="in" filter="fade">
                                      <p:cBhvr>
                                        <p:cTn id="280" dur="500"/>
                                        <p:tgtEl>
                                          <p:spTgt spid="62"/>
                                        </p:tgtEl>
                                      </p:cBhvr>
                                    </p:animEffect>
                                  </p:childTnLst>
                                </p:cTn>
                              </p:par>
                              <p:par>
                                <p:cTn id="281" presetID="10" presetClass="entr" presetSubtype="0" fill="hold" grpId="0" nodeType="withEffect">
                                  <p:stCondLst>
                                    <p:cond delay="6500"/>
                                  </p:stCondLst>
                                  <p:childTnLst>
                                    <p:set>
                                      <p:cBhvr>
                                        <p:cTn id="282" dur="1" fill="hold">
                                          <p:stCondLst>
                                            <p:cond delay="0"/>
                                          </p:stCondLst>
                                        </p:cTn>
                                        <p:tgtEl>
                                          <p:spTgt spid="73"/>
                                        </p:tgtEl>
                                        <p:attrNameLst>
                                          <p:attrName>style.visibility</p:attrName>
                                        </p:attrNameLst>
                                      </p:cBhvr>
                                      <p:to>
                                        <p:strVal val="visible"/>
                                      </p:to>
                                    </p:set>
                                    <p:animEffect transition="in" filter="fade">
                                      <p:cBhvr>
                                        <p:cTn id="283" dur="500"/>
                                        <p:tgtEl>
                                          <p:spTgt spid="73"/>
                                        </p:tgtEl>
                                      </p:cBhvr>
                                    </p:animEffect>
                                  </p:childTnLst>
                                </p:cTn>
                              </p:par>
                              <p:par>
                                <p:cTn id="284" presetID="10" presetClass="entr" presetSubtype="0" fill="hold" grpId="0" nodeType="withEffect">
                                  <p:stCondLst>
                                    <p:cond delay="6500"/>
                                  </p:stCondLst>
                                  <p:childTnLst>
                                    <p:set>
                                      <p:cBhvr>
                                        <p:cTn id="285" dur="1" fill="hold">
                                          <p:stCondLst>
                                            <p:cond delay="0"/>
                                          </p:stCondLst>
                                        </p:cTn>
                                        <p:tgtEl>
                                          <p:spTgt spid="20"/>
                                        </p:tgtEl>
                                        <p:attrNameLst>
                                          <p:attrName>style.visibility</p:attrName>
                                        </p:attrNameLst>
                                      </p:cBhvr>
                                      <p:to>
                                        <p:strVal val="visible"/>
                                      </p:to>
                                    </p:set>
                                    <p:animEffect transition="in" filter="fade">
                                      <p:cBhvr>
                                        <p:cTn id="286" dur="500"/>
                                        <p:tgtEl>
                                          <p:spTgt spid="20"/>
                                        </p:tgtEl>
                                      </p:cBhvr>
                                    </p:animEffect>
                                  </p:childTnLst>
                                </p:cTn>
                              </p:par>
                              <p:par>
                                <p:cTn id="287" presetID="10" presetClass="entr" presetSubtype="0" fill="hold" grpId="0" nodeType="withEffect">
                                  <p:stCondLst>
                                    <p:cond delay="6600"/>
                                  </p:stCondLst>
                                  <p:childTnLst>
                                    <p:set>
                                      <p:cBhvr>
                                        <p:cTn id="288" dur="1" fill="hold">
                                          <p:stCondLst>
                                            <p:cond delay="0"/>
                                          </p:stCondLst>
                                        </p:cTn>
                                        <p:tgtEl>
                                          <p:spTgt spid="52"/>
                                        </p:tgtEl>
                                        <p:attrNameLst>
                                          <p:attrName>style.visibility</p:attrName>
                                        </p:attrNameLst>
                                      </p:cBhvr>
                                      <p:to>
                                        <p:strVal val="visible"/>
                                      </p:to>
                                    </p:set>
                                    <p:animEffect transition="in" filter="fade">
                                      <p:cBhvr>
                                        <p:cTn id="289" dur="500"/>
                                        <p:tgtEl>
                                          <p:spTgt spid="52"/>
                                        </p:tgtEl>
                                      </p:cBhvr>
                                    </p:animEffect>
                                  </p:childTnLst>
                                </p:cTn>
                              </p:par>
                              <p:par>
                                <p:cTn id="290" presetID="10" presetClass="entr" presetSubtype="0" fill="hold" grpId="0" nodeType="withEffect">
                                  <p:stCondLst>
                                    <p:cond delay="6700"/>
                                  </p:stCondLst>
                                  <p:childTnLst>
                                    <p:set>
                                      <p:cBhvr>
                                        <p:cTn id="291" dur="1" fill="hold">
                                          <p:stCondLst>
                                            <p:cond delay="0"/>
                                          </p:stCondLst>
                                        </p:cTn>
                                        <p:tgtEl>
                                          <p:spTgt spid="53"/>
                                        </p:tgtEl>
                                        <p:attrNameLst>
                                          <p:attrName>style.visibility</p:attrName>
                                        </p:attrNameLst>
                                      </p:cBhvr>
                                      <p:to>
                                        <p:strVal val="visible"/>
                                      </p:to>
                                    </p:set>
                                    <p:animEffect transition="in" filter="fade">
                                      <p:cBhvr>
                                        <p:cTn id="292" dur="500"/>
                                        <p:tgtEl>
                                          <p:spTgt spid="53"/>
                                        </p:tgtEl>
                                      </p:cBhvr>
                                    </p:animEffect>
                                  </p:childTnLst>
                                </p:cTn>
                              </p:par>
                              <p:par>
                                <p:cTn id="293" presetID="10" presetClass="entr" presetSubtype="0" fill="hold" grpId="0" nodeType="withEffect">
                                  <p:stCondLst>
                                    <p:cond delay="6800"/>
                                  </p:stCondLst>
                                  <p:childTnLst>
                                    <p:set>
                                      <p:cBhvr>
                                        <p:cTn id="294" dur="1" fill="hold">
                                          <p:stCondLst>
                                            <p:cond delay="0"/>
                                          </p:stCondLst>
                                        </p:cTn>
                                        <p:tgtEl>
                                          <p:spTgt spid="54"/>
                                        </p:tgtEl>
                                        <p:attrNameLst>
                                          <p:attrName>style.visibility</p:attrName>
                                        </p:attrNameLst>
                                      </p:cBhvr>
                                      <p:to>
                                        <p:strVal val="visible"/>
                                      </p:to>
                                    </p:set>
                                    <p:animEffect transition="in" filter="fade">
                                      <p:cBhvr>
                                        <p:cTn id="295" dur="500"/>
                                        <p:tgtEl>
                                          <p:spTgt spid="54"/>
                                        </p:tgtEl>
                                      </p:cBhvr>
                                    </p:animEffect>
                                  </p:childTnLst>
                                </p:cTn>
                              </p:par>
                              <p:par>
                                <p:cTn id="296" presetID="10" presetClass="entr" presetSubtype="0" fill="hold" grpId="0" nodeType="withEffect">
                                  <p:stCondLst>
                                    <p:cond delay="6900"/>
                                  </p:stCondLst>
                                  <p:childTnLst>
                                    <p:set>
                                      <p:cBhvr>
                                        <p:cTn id="297" dur="1" fill="hold">
                                          <p:stCondLst>
                                            <p:cond delay="0"/>
                                          </p:stCondLst>
                                        </p:cTn>
                                        <p:tgtEl>
                                          <p:spTgt spid="55"/>
                                        </p:tgtEl>
                                        <p:attrNameLst>
                                          <p:attrName>style.visibility</p:attrName>
                                        </p:attrNameLst>
                                      </p:cBhvr>
                                      <p:to>
                                        <p:strVal val="visible"/>
                                      </p:to>
                                    </p:set>
                                    <p:animEffect transition="in" filter="fade">
                                      <p:cBhvr>
                                        <p:cTn id="298" dur="500"/>
                                        <p:tgtEl>
                                          <p:spTgt spid="55"/>
                                        </p:tgtEl>
                                      </p:cBhvr>
                                    </p:animEffect>
                                  </p:childTnLst>
                                </p:cTn>
                              </p:par>
                              <p:par>
                                <p:cTn id="299" presetID="10" presetClass="entr" presetSubtype="0" fill="hold" grpId="0" nodeType="withEffect">
                                  <p:stCondLst>
                                    <p:cond delay="7000"/>
                                  </p:stCondLst>
                                  <p:childTnLst>
                                    <p:set>
                                      <p:cBhvr>
                                        <p:cTn id="300" dur="1" fill="hold">
                                          <p:stCondLst>
                                            <p:cond delay="0"/>
                                          </p:stCondLst>
                                        </p:cTn>
                                        <p:tgtEl>
                                          <p:spTgt spid="56"/>
                                        </p:tgtEl>
                                        <p:attrNameLst>
                                          <p:attrName>style.visibility</p:attrName>
                                        </p:attrNameLst>
                                      </p:cBhvr>
                                      <p:to>
                                        <p:strVal val="visible"/>
                                      </p:to>
                                    </p:set>
                                    <p:animEffect transition="in" filter="fade">
                                      <p:cBhvr>
                                        <p:cTn id="301" dur="500"/>
                                        <p:tgtEl>
                                          <p:spTgt spid="56"/>
                                        </p:tgtEl>
                                      </p:cBhvr>
                                    </p:animEffect>
                                  </p:childTnLst>
                                </p:cTn>
                              </p:par>
                              <p:par>
                                <p:cTn id="302" presetID="10" presetClass="entr" presetSubtype="0" fill="hold" grpId="0" nodeType="withEffect">
                                  <p:stCondLst>
                                    <p:cond delay="7100"/>
                                  </p:stCondLst>
                                  <p:childTnLst>
                                    <p:set>
                                      <p:cBhvr>
                                        <p:cTn id="303" dur="1" fill="hold">
                                          <p:stCondLst>
                                            <p:cond delay="0"/>
                                          </p:stCondLst>
                                        </p:cTn>
                                        <p:tgtEl>
                                          <p:spTgt spid="57"/>
                                        </p:tgtEl>
                                        <p:attrNameLst>
                                          <p:attrName>style.visibility</p:attrName>
                                        </p:attrNameLst>
                                      </p:cBhvr>
                                      <p:to>
                                        <p:strVal val="visible"/>
                                      </p:to>
                                    </p:set>
                                    <p:animEffect transition="in" filter="fade">
                                      <p:cBhvr>
                                        <p:cTn id="304" dur="500"/>
                                        <p:tgtEl>
                                          <p:spTgt spid="57"/>
                                        </p:tgtEl>
                                      </p:cBhvr>
                                    </p:animEffect>
                                  </p:childTnLst>
                                </p:cTn>
                              </p:par>
                              <p:par>
                                <p:cTn id="305" presetID="10" presetClass="entr" presetSubtype="0" fill="hold" grpId="0" nodeType="withEffect">
                                  <p:stCondLst>
                                    <p:cond delay="7200"/>
                                  </p:stCondLst>
                                  <p:childTnLst>
                                    <p:set>
                                      <p:cBhvr>
                                        <p:cTn id="306" dur="1" fill="hold">
                                          <p:stCondLst>
                                            <p:cond delay="0"/>
                                          </p:stCondLst>
                                        </p:cTn>
                                        <p:tgtEl>
                                          <p:spTgt spid="59"/>
                                        </p:tgtEl>
                                        <p:attrNameLst>
                                          <p:attrName>style.visibility</p:attrName>
                                        </p:attrNameLst>
                                      </p:cBhvr>
                                      <p:to>
                                        <p:strVal val="visible"/>
                                      </p:to>
                                    </p:set>
                                    <p:animEffect transition="in" filter="fade">
                                      <p:cBhvr>
                                        <p:cTn id="307" dur="500"/>
                                        <p:tgtEl>
                                          <p:spTgt spid="59"/>
                                        </p:tgtEl>
                                      </p:cBhvr>
                                    </p:animEffect>
                                  </p:childTnLst>
                                </p:cTn>
                              </p:par>
                              <p:par>
                                <p:cTn id="308" presetID="10" presetClass="entr" presetSubtype="0" fill="hold" grpId="0" nodeType="withEffect">
                                  <p:stCondLst>
                                    <p:cond delay="7300"/>
                                  </p:stCondLst>
                                  <p:childTnLst>
                                    <p:set>
                                      <p:cBhvr>
                                        <p:cTn id="309" dur="1" fill="hold">
                                          <p:stCondLst>
                                            <p:cond delay="0"/>
                                          </p:stCondLst>
                                        </p:cTn>
                                        <p:tgtEl>
                                          <p:spTgt spid="58"/>
                                        </p:tgtEl>
                                        <p:attrNameLst>
                                          <p:attrName>style.visibility</p:attrName>
                                        </p:attrNameLst>
                                      </p:cBhvr>
                                      <p:to>
                                        <p:strVal val="visible"/>
                                      </p:to>
                                    </p:set>
                                    <p:animEffect transition="in" filter="fade">
                                      <p:cBhvr>
                                        <p:cTn id="310" dur="500"/>
                                        <p:tgtEl>
                                          <p:spTgt spid="58"/>
                                        </p:tgtEl>
                                      </p:cBhvr>
                                    </p:animEffect>
                                  </p:childTnLst>
                                </p:cTn>
                              </p:par>
                              <p:par>
                                <p:cTn id="311" presetID="10" presetClass="entr" presetSubtype="0" fill="hold" grpId="0" nodeType="withEffect">
                                  <p:stCondLst>
                                    <p:cond delay="7400"/>
                                  </p:stCondLst>
                                  <p:childTnLst>
                                    <p:set>
                                      <p:cBhvr>
                                        <p:cTn id="312" dur="1" fill="hold">
                                          <p:stCondLst>
                                            <p:cond delay="0"/>
                                          </p:stCondLst>
                                        </p:cTn>
                                        <p:tgtEl>
                                          <p:spTgt spid="60"/>
                                        </p:tgtEl>
                                        <p:attrNameLst>
                                          <p:attrName>style.visibility</p:attrName>
                                        </p:attrNameLst>
                                      </p:cBhvr>
                                      <p:to>
                                        <p:strVal val="visible"/>
                                      </p:to>
                                    </p:set>
                                    <p:animEffect transition="in" filter="fade">
                                      <p:cBhvr>
                                        <p:cTn id="313" dur="500"/>
                                        <p:tgtEl>
                                          <p:spTgt spid="60"/>
                                        </p:tgtEl>
                                      </p:cBhvr>
                                    </p:animEffect>
                                  </p:childTnLst>
                                </p:cTn>
                              </p:par>
                              <p:par>
                                <p:cTn id="314" presetID="10" presetClass="entr" presetSubtype="0" fill="hold" grpId="0" nodeType="withEffect">
                                  <p:stCondLst>
                                    <p:cond delay="7500"/>
                                  </p:stCondLst>
                                  <p:childTnLst>
                                    <p:set>
                                      <p:cBhvr>
                                        <p:cTn id="315" dur="1" fill="hold">
                                          <p:stCondLst>
                                            <p:cond delay="0"/>
                                          </p:stCondLst>
                                        </p:cTn>
                                        <p:tgtEl>
                                          <p:spTgt spid="61"/>
                                        </p:tgtEl>
                                        <p:attrNameLst>
                                          <p:attrName>style.visibility</p:attrName>
                                        </p:attrNameLst>
                                      </p:cBhvr>
                                      <p:to>
                                        <p:strVal val="visible"/>
                                      </p:to>
                                    </p:set>
                                    <p:animEffect transition="in" filter="fade">
                                      <p:cBhvr>
                                        <p:cTn id="316" dur="500"/>
                                        <p:tgtEl>
                                          <p:spTgt spid="61"/>
                                        </p:tgtEl>
                                      </p:cBhvr>
                                    </p:animEffect>
                                  </p:childTnLst>
                                </p:cTn>
                              </p:par>
                              <p:par>
                                <p:cTn id="317" presetID="42" presetClass="exit" presetSubtype="0" fill="hold" grpId="1" nodeType="withEffect">
                                  <p:stCondLst>
                                    <p:cond delay="7700"/>
                                  </p:stCondLst>
                                  <p:childTnLst>
                                    <p:animEffect transition="out" filter="fade">
                                      <p:cBhvr>
                                        <p:cTn id="318" dur="1000"/>
                                        <p:tgtEl>
                                          <p:spTgt spid="39"/>
                                        </p:tgtEl>
                                      </p:cBhvr>
                                    </p:animEffect>
                                    <p:anim calcmode="lin" valueType="num">
                                      <p:cBhvr>
                                        <p:cTn id="319" dur="1000"/>
                                        <p:tgtEl>
                                          <p:spTgt spid="39"/>
                                        </p:tgtEl>
                                        <p:attrNameLst>
                                          <p:attrName>ppt_x</p:attrName>
                                        </p:attrNameLst>
                                      </p:cBhvr>
                                      <p:tavLst>
                                        <p:tav tm="0">
                                          <p:val>
                                            <p:strVal val="ppt_x"/>
                                          </p:val>
                                        </p:tav>
                                        <p:tav tm="100000">
                                          <p:val>
                                            <p:strVal val="ppt_x"/>
                                          </p:val>
                                        </p:tav>
                                      </p:tavLst>
                                    </p:anim>
                                    <p:anim calcmode="lin" valueType="num">
                                      <p:cBhvr>
                                        <p:cTn id="320" dur="1000"/>
                                        <p:tgtEl>
                                          <p:spTgt spid="39"/>
                                        </p:tgtEl>
                                        <p:attrNameLst>
                                          <p:attrName>ppt_y</p:attrName>
                                        </p:attrNameLst>
                                      </p:cBhvr>
                                      <p:tavLst>
                                        <p:tav tm="0">
                                          <p:val>
                                            <p:strVal val="ppt_y"/>
                                          </p:val>
                                        </p:tav>
                                        <p:tav tm="100000">
                                          <p:val>
                                            <p:strVal val="ppt_y+.1"/>
                                          </p:val>
                                        </p:tav>
                                      </p:tavLst>
                                    </p:anim>
                                    <p:set>
                                      <p:cBhvr>
                                        <p:cTn id="321" dur="1" fill="hold">
                                          <p:stCondLst>
                                            <p:cond delay="999"/>
                                          </p:stCondLst>
                                        </p:cTn>
                                        <p:tgtEl>
                                          <p:spTgt spid="39"/>
                                        </p:tgtEl>
                                        <p:attrNameLst>
                                          <p:attrName>style.visibility</p:attrName>
                                        </p:attrNameLst>
                                      </p:cBhvr>
                                      <p:to>
                                        <p:strVal val="hidden"/>
                                      </p:to>
                                    </p:set>
                                  </p:childTnLst>
                                </p:cTn>
                              </p:par>
                              <p:par>
                                <p:cTn id="322" presetID="42" presetClass="exit" presetSubtype="0" fill="hold" grpId="1" nodeType="withEffect">
                                  <p:stCondLst>
                                    <p:cond delay="7700"/>
                                  </p:stCondLst>
                                  <p:childTnLst>
                                    <p:animEffect transition="out" filter="fade">
                                      <p:cBhvr>
                                        <p:cTn id="323" dur="1000"/>
                                        <p:tgtEl>
                                          <p:spTgt spid="43"/>
                                        </p:tgtEl>
                                      </p:cBhvr>
                                    </p:animEffect>
                                    <p:anim calcmode="lin" valueType="num">
                                      <p:cBhvr>
                                        <p:cTn id="324" dur="1000"/>
                                        <p:tgtEl>
                                          <p:spTgt spid="43"/>
                                        </p:tgtEl>
                                        <p:attrNameLst>
                                          <p:attrName>ppt_x</p:attrName>
                                        </p:attrNameLst>
                                      </p:cBhvr>
                                      <p:tavLst>
                                        <p:tav tm="0">
                                          <p:val>
                                            <p:strVal val="ppt_x"/>
                                          </p:val>
                                        </p:tav>
                                        <p:tav tm="100000">
                                          <p:val>
                                            <p:strVal val="ppt_x"/>
                                          </p:val>
                                        </p:tav>
                                      </p:tavLst>
                                    </p:anim>
                                    <p:anim calcmode="lin" valueType="num">
                                      <p:cBhvr>
                                        <p:cTn id="325" dur="1000"/>
                                        <p:tgtEl>
                                          <p:spTgt spid="43"/>
                                        </p:tgtEl>
                                        <p:attrNameLst>
                                          <p:attrName>ppt_y</p:attrName>
                                        </p:attrNameLst>
                                      </p:cBhvr>
                                      <p:tavLst>
                                        <p:tav tm="0">
                                          <p:val>
                                            <p:strVal val="ppt_y"/>
                                          </p:val>
                                        </p:tav>
                                        <p:tav tm="100000">
                                          <p:val>
                                            <p:strVal val="ppt_y+.1"/>
                                          </p:val>
                                        </p:tav>
                                      </p:tavLst>
                                    </p:anim>
                                    <p:set>
                                      <p:cBhvr>
                                        <p:cTn id="326" dur="1" fill="hold">
                                          <p:stCondLst>
                                            <p:cond delay="999"/>
                                          </p:stCondLst>
                                        </p:cTn>
                                        <p:tgtEl>
                                          <p:spTgt spid="43"/>
                                        </p:tgtEl>
                                        <p:attrNameLst>
                                          <p:attrName>style.visibility</p:attrName>
                                        </p:attrNameLst>
                                      </p:cBhvr>
                                      <p:to>
                                        <p:strVal val="hidden"/>
                                      </p:to>
                                    </p:set>
                                  </p:childTnLst>
                                </p:cTn>
                              </p:par>
                              <p:par>
                                <p:cTn id="327" presetID="42" presetClass="exit" presetSubtype="0" fill="hold" grpId="3" nodeType="withEffect">
                                  <p:stCondLst>
                                    <p:cond delay="7700"/>
                                  </p:stCondLst>
                                  <p:childTnLst>
                                    <p:animEffect transition="out" filter="fade">
                                      <p:cBhvr>
                                        <p:cTn id="328" dur="1000"/>
                                        <p:tgtEl>
                                          <p:spTgt spid="34"/>
                                        </p:tgtEl>
                                      </p:cBhvr>
                                    </p:animEffect>
                                    <p:anim calcmode="lin" valueType="num">
                                      <p:cBhvr>
                                        <p:cTn id="329" dur="1000"/>
                                        <p:tgtEl>
                                          <p:spTgt spid="34"/>
                                        </p:tgtEl>
                                        <p:attrNameLst>
                                          <p:attrName>ppt_x</p:attrName>
                                        </p:attrNameLst>
                                      </p:cBhvr>
                                      <p:tavLst>
                                        <p:tav tm="0">
                                          <p:val>
                                            <p:strVal val="ppt_x"/>
                                          </p:val>
                                        </p:tav>
                                        <p:tav tm="100000">
                                          <p:val>
                                            <p:strVal val="ppt_x"/>
                                          </p:val>
                                        </p:tav>
                                      </p:tavLst>
                                    </p:anim>
                                    <p:anim calcmode="lin" valueType="num">
                                      <p:cBhvr>
                                        <p:cTn id="330" dur="1000"/>
                                        <p:tgtEl>
                                          <p:spTgt spid="34"/>
                                        </p:tgtEl>
                                        <p:attrNameLst>
                                          <p:attrName>ppt_y</p:attrName>
                                        </p:attrNameLst>
                                      </p:cBhvr>
                                      <p:tavLst>
                                        <p:tav tm="0">
                                          <p:val>
                                            <p:strVal val="ppt_y"/>
                                          </p:val>
                                        </p:tav>
                                        <p:tav tm="100000">
                                          <p:val>
                                            <p:strVal val="ppt_y+.1"/>
                                          </p:val>
                                        </p:tav>
                                      </p:tavLst>
                                    </p:anim>
                                    <p:set>
                                      <p:cBhvr>
                                        <p:cTn id="331" dur="1" fill="hold">
                                          <p:stCondLst>
                                            <p:cond delay="999"/>
                                          </p:stCondLst>
                                        </p:cTn>
                                        <p:tgtEl>
                                          <p:spTgt spid="34"/>
                                        </p:tgtEl>
                                        <p:attrNameLst>
                                          <p:attrName>style.visibility</p:attrName>
                                        </p:attrNameLst>
                                      </p:cBhvr>
                                      <p:to>
                                        <p:strVal val="hidden"/>
                                      </p:to>
                                    </p:set>
                                  </p:childTnLst>
                                </p:cTn>
                              </p:par>
                              <p:par>
                                <p:cTn id="332" presetID="42" presetClass="exit" presetSubtype="0" fill="hold" grpId="3" nodeType="withEffect">
                                  <p:stCondLst>
                                    <p:cond delay="7700"/>
                                  </p:stCondLst>
                                  <p:childTnLst>
                                    <p:animEffect transition="out" filter="fade">
                                      <p:cBhvr>
                                        <p:cTn id="333" dur="1000"/>
                                        <p:tgtEl>
                                          <p:spTgt spid="5"/>
                                        </p:tgtEl>
                                      </p:cBhvr>
                                    </p:animEffect>
                                    <p:anim calcmode="lin" valueType="num">
                                      <p:cBhvr>
                                        <p:cTn id="334" dur="1000"/>
                                        <p:tgtEl>
                                          <p:spTgt spid="5"/>
                                        </p:tgtEl>
                                        <p:attrNameLst>
                                          <p:attrName>ppt_x</p:attrName>
                                        </p:attrNameLst>
                                      </p:cBhvr>
                                      <p:tavLst>
                                        <p:tav tm="0">
                                          <p:val>
                                            <p:strVal val="ppt_x"/>
                                          </p:val>
                                        </p:tav>
                                        <p:tav tm="100000">
                                          <p:val>
                                            <p:strVal val="ppt_x"/>
                                          </p:val>
                                        </p:tav>
                                      </p:tavLst>
                                    </p:anim>
                                    <p:anim calcmode="lin" valueType="num">
                                      <p:cBhvr>
                                        <p:cTn id="335" dur="1000"/>
                                        <p:tgtEl>
                                          <p:spTgt spid="5"/>
                                        </p:tgtEl>
                                        <p:attrNameLst>
                                          <p:attrName>ppt_y</p:attrName>
                                        </p:attrNameLst>
                                      </p:cBhvr>
                                      <p:tavLst>
                                        <p:tav tm="0">
                                          <p:val>
                                            <p:strVal val="ppt_y"/>
                                          </p:val>
                                        </p:tav>
                                        <p:tav tm="100000">
                                          <p:val>
                                            <p:strVal val="ppt_y+.1"/>
                                          </p:val>
                                        </p:tav>
                                      </p:tavLst>
                                    </p:anim>
                                    <p:set>
                                      <p:cBhvr>
                                        <p:cTn id="336" dur="1" fill="hold">
                                          <p:stCondLst>
                                            <p:cond delay="999"/>
                                          </p:stCondLst>
                                        </p:cTn>
                                        <p:tgtEl>
                                          <p:spTgt spid="5"/>
                                        </p:tgtEl>
                                        <p:attrNameLst>
                                          <p:attrName>style.visibility</p:attrName>
                                        </p:attrNameLst>
                                      </p:cBhvr>
                                      <p:to>
                                        <p:strVal val="hidden"/>
                                      </p:to>
                                    </p:set>
                                  </p:childTnLst>
                                </p:cTn>
                              </p:par>
                              <p:par>
                                <p:cTn id="337" presetID="42" presetClass="exit" presetSubtype="0" fill="hold" grpId="2" nodeType="withEffect">
                                  <p:stCondLst>
                                    <p:cond delay="7700"/>
                                  </p:stCondLst>
                                  <p:childTnLst>
                                    <p:animEffect transition="out" filter="fade">
                                      <p:cBhvr>
                                        <p:cTn id="338" dur="1000"/>
                                        <p:tgtEl>
                                          <p:spTgt spid="47"/>
                                        </p:tgtEl>
                                      </p:cBhvr>
                                    </p:animEffect>
                                    <p:anim calcmode="lin" valueType="num">
                                      <p:cBhvr>
                                        <p:cTn id="339" dur="1000"/>
                                        <p:tgtEl>
                                          <p:spTgt spid="47"/>
                                        </p:tgtEl>
                                        <p:attrNameLst>
                                          <p:attrName>ppt_x</p:attrName>
                                        </p:attrNameLst>
                                      </p:cBhvr>
                                      <p:tavLst>
                                        <p:tav tm="0">
                                          <p:val>
                                            <p:strVal val="ppt_x"/>
                                          </p:val>
                                        </p:tav>
                                        <p:tav tm="100000">
                                          <p:val>
                                            <p:strVal val="ppt_x"/>
                                          </p:val>
                                        </p:tav>
                                      </p:tavLst>
                                    </p:anim>
                                    <p:anim calcmode="lin" valueType="num">
                                      <p:cBhvr>
                                        <p:cTn id="340" dur="1000"/>
                                        <p:tgtEl>
                                          <p:spTgt spid="47"/>
                                        </p:tgtEl>
                                        <p:attrNameLst>
                                          <p:attrName>ppt_y</p:attrName>
                                        </p:attrNameLst>
                                      </p:cBhvr>
                                      <p:tavLst>
                                        <p:tav tm="0">
                                          <p:val>
                                            <p:strVal val="ppt_y"/>
                                          </p:val>
                                        </p:tav>
                                        <p:tav tm="100000">
                                          <p:val>
                                            <p:strVal val="ppt_y+.1"/>
                                          </p:val>
                                        </p:tav>
                                      </p:tavLst>
                                    </p:anim>
                                    <p:set>
                                      <p:cBhvr>
                                        <p:cTn id="341" dur="1" fill="hold">
                                          <p:stCondLst>
                                            <p:cond delay="999"/>
                                          </p:stCondLst>
                                        </p:cTn>
                                        <p:tgtEl>
                                          <p:spTgt spid="47"/>
                                        </p:tgtEl>
                                        <p:attrNameLst>
                                          <p:attrName>style.visibility</p:attrName>
                                        </p:attrNameLst>
                                      </p:cBhvr>
                                      <p:to>
                                        <p:strVal val="hidden"/>
                                      </p:to>
                                    </p:set>
                                  </p:childTnLst>
                                </p:cTn>
                              </p:par>
                              <p:par>
                                <p:cTn id="342" presetID="42" presetClass="exit" presetSubtype="0" fill="hold" grpId="1" nodeType="withEffect">
                                  <p:stCondLst>
                                    <p:cond delay="7700"/>
                                  </p:stCondLst>
                                  <p:childTnLst>
                                    <p:animEffect transition="out" filter="fade">
                                      <p:cBhvr>
                                        <p:cTn id="343" dur="1000"/>
                                        <p:tgtEl>
                                          <p:spTgt spid="49"/>
                                        </p:tgtEl>
                                      </p:cBhvr>
                                    </p:animEffect>
                                    <p:anim calcmode="lin" valueType="num">
                                      <p:cBhvr>
                                        <p:cTn id="344" dur="1000"/>
                                        <p:tgtEl>
                                          <p:spTgt spid="49"/>
                                        </p:tgtEl>
                                        <p:attrNameLst>
                                          <p:attrName>ppt_x</p:attrName>
                                        </p:attrNameLst>
                                      </p:cBhvr>
                                      <p:tavLst>
                                        <p:tav tm="0">
                                          <p:val>
                                            <p:strVal val="ppt_x"/>
                                          </p:val>
                                        </p:tav>
                                        <p:tav tm="100000">
                                          <p:val>
                                            <p:strVal val="ppt_x"/>
                                          </p:val>
                                        </p:tav>
                                      </p:tavLst>
                                    </p:anim>
                                    <p:anim calcmode="lin" valueType="num">
                                      <p:cBhvr>
                                        <p:cTn id="345" dur="1000"/>
                                        <p:tgtEl>
                                          <p:spTgt spid="49"/>
                                        </p:tgtEl>
                                        <p:attrNameLst>
                                          <p:attrName>ppt_y</p:attrName>
                                        </p:attrNameLst>
                                      </p:cBhvr>
                                      <p:tavLst>
                                        <p:tav tm="0">
                                          <p:val>
                                            <p:strVal val="ppt_y"/>
                                          </p:val>
                                        </p:tav>
                                        <p:tav tm="100000">
                                          <p:val>
                                            <p:strVal val="ppt_y+.1"/>
                                          </p:val>
                                        </p:tav>
                                      </p:tavLst>
                                    </p:anim>
                                    <p:set>
                                      <p:cBhvr>
                                        <p:cTn id="346" dur="1" fill="hold">
                                          <p:stCondLst>
                                            <p:cond delay="999"/>
                                          </p:stCondLst>
                                        </p:cTn>
                                        <p:tgtEl>
                                          <p:spTgt spid="49"/>
                                        </p:tgtEl>
                                        <p:attrNameLst>
                                          <p:attrName>style.visibility</p:attrName>
                                        </p:attrNameLst>
                                      </p:cBhvr>
                                      <p:to>
                                        <p:strVal val="hidden"/>
                                      </p:to>
                                    </p:set>
                                  </p:childTnLst>
                                </p:cTn>
                              </p:par>
                              <p:par>
                                <p:cTn id="347" presetID="42" presetClass="exit" presetSubtype="0" fill="hold" grpId="2" nodeType="withEffect">
                                  <p:stCondLst>
                                    <p:cond delay="7700"/>
                                  </p:stCondLst>
                                  <p:childTnLst>
                                    <p:animEffect transition="out" filter="fade">
                                      <p:cBhvr>
                                        <p:cTn id="348" dur="1000"/>
                                        <p:tgtEl>
                                          <p:spTgt spid="19"/>
                                        </p:tgtEl>
                                      </p:cBhvr>
                                    </p:animEffect>
                                    <p:anim calcmode="lin" valueType="num">
                                      <p:cBhvr>
                                        <p:cTn id="349" dur="1000"/>
                                        <p:tgtEl>
                                          <p:spTgt spid="19"/>
                                        </p:tgtEl>
                                        <p:attrNameLst>
                                          <p:attrName>ppt_x</p:attrName>
                                        </p:attrNameLst>
                                      </p:cBhvr>
                                      <p:tavLst>
                                        <p:tav tm="0">
                                          <p:val>
                                            <p:strVal val="ppt_x"/>
                                          </p:val>
                                        </p:tav>
                                        <p:tav tm="100000">
                                          <p:val>
                                            <p:strVal val="ppt_x"/>
                                          </p:val>
                                        </p:tav>
                                      </p:tavLst>
                                    </p:anim>
                                    <p:anim calcmode="lin" valueType="num">
                                      <p:cBhvr>
                                        <p:cTn id="350" dur="1000"/>
                                        <p:tgtEl>
                                          <p:spTgt spid="19"/>
                                        </p:tgtEl>
                                        <p:attrNameLst>
                                          <p:attrName>ppt_y</p:attrName>
                                        </p:attrNameLst>
                                      </p:cBhvr>
                                      <p:tavLst>
                                        <p:tav tm="0">
                                          <p:val>
                                            <p:strVal val="ppt_y"/>
                                          </p:val>
                                        </p:tav>
                                        <p:tav tm="100000">
                                          <p:val>
                                            <p:strVal val="ppt_y+.1"/>
                                          </p:val>
                                        </p:tav>
                                      </p:tavLst>
                                    </p:anim>
                                    <p:set>
                                      <p:cBhvr>
                                        <p:cTn id="351" dur="1" fill="hold">
                                          <p:stCondLst>
                                            <p:cond delay="999"/>
                                          </p:stCondLst>
                                        </p:cTn>
                                        <p:tgtEl>
                                          <p:spTgt spid="19"/>
                                        </p:tgtEl>
                                        <p:attrNameLst>
                                          <p:attrName>style.visibility</p:attrName>
                                        </p:attrNameLst>
                                      </p:cBhvr>
                                      <p:to>
                                        <p:strVal val="hidden"/>
                                      </p:to>
                                    </p:set>
                                  </p:childTnLst>
                                </p:cTn>
                              </p:par>
                              <p:par>
                                <p:cTn id="352" presetID="42" presetClass="exit" presetSubtype="0" fill="hold" grpId="2" nodeType="withEffect">
                                  <p:stCondLst>
                                    <p:cond delay="7700"/>
                                  </p:stCondLst>
                                  <p:childTnLst>
                                    <p:animEffect transition="out" filter="fade">
                                      <p:cBhvr>
                                        <p:cTn id="353" dur="1000"/>
                                        <p:tgtEl>
                                          <p:spTgt spid="45"/>
                                        </p:tgtEl>
                                      </p:cBhvr>
                                    </p:animEffect>
                                    <p:anim calcmode="lin" valueType="num">
                                      <p:cBhvr>
                                        <p:cTn id="354" dur="1000"/>
                                        <p:tgtEl>
                                          <p:spTgt spid="45"/>
                                        </p:tgtEl>
                                        <p:attrNameLst>
                                          <p:attrName>ppt_x</p:attrName>
                                        </p:attrNameLst>
                                      </p:cBhvr>
                                      <p:tavLst>
                                        <p:tav tm="0">
                                          <p:val>
                                            <p:strVal val="ppt_x"/>
                                          </p:val>
                                        </p:tav>
                                        <p:tav tm="100000">
                                          <p:val>
                                            <p:strVal val="ppt_x"/>
                                          </p:val>
                                        </p:tav>
                                      </p:tavLst>
                                    </p:anim>
                                    <p:anim calcmode="lin" valueType="num">
                                      <p:cBhvr>
                                        <p:cTn id="355" dur="1000"/>
                                        <p:tgtEl>
                                          <p:spTgt spid="45"/>
                                        </p:tgtEl>
                                        <p:attrNameLst>
                                          <p:attrName>ppt_y</p:attrName>
                                        </p:attrNameLst>
                                      </p:cBhvr>
                                      <p:tavLst>
                                        <p:tav tm="0">
                                          <p:val>
                                            <p:strVal val="ppt_y"/>
                                          </p:val>
                                        </p:tav>
                                        <p:tav tm="100000">
                                          <p:val>
                                            <p:strVal val="ppt_y+.1"/>
                                          </p:val>
                                        </p:tav>
                                      </p:tavLst>
                                    </p:anim>
                                    <p:set>
                                      <p:cBhvr>
                                        <p:cTn id="356" dur="1" fill="hold">
                                          <p:stCondLst>
                                            <p:cond delay="999"/>
                                          </p:stCondLst>
                                        </p:cTn>
                                        <p:tgtEl>
                                          <p:spTgt spid="45"/>
                                        </p:tgtEl>
                                        <p:attrNameLst>
                                          <p:attrName>style.visibility</p:attrName>
                                        </p:attrNameLst>
                                      </p:cBhvr>
                                      <p:to>
                                        <p:strVal val="hidden"/>
                                      </p:to>
                                    </p:set>
                                  </p:childTnLst>
                                </p:cTn>
                              </p:par>
                              <p:par>
                                <p:cTn id="357" presetID="42" presetClass="exit" presetSubtype="0" fill="hold" grpId="3" nodeType="withEffect">
                                  <p:stCondLst>
                                    <p:cond delay="7700"/>
                                  </p:stCondLst>
                                  <p:childTnLst>
                                    <p:animEffect transition="out" filter="fade">
                                      <p:cBhvr>
                                        <p:cTn id="358" dur="1000"/>
                                        <p:tgtEl>
                                          <p:spTgt spid="40"/>
                                        </p:tgtEl>
                                      </p:cBhvr>
                                    </p:animEffect>
                                    <p:anim calcmode="lin" valueType="num">
                                      <p:cBhvr>
                                        <p:cTn id="359" dur="1000"/>
                                        <p:tgtEl>
                                          <p:spTgt spid="40"/>
                                        </p:tgtEl>
                                        <p:attrNameLst>
                                          <p:attrName>ppt_x</p:attrName>
                                        </p:attrNameLst>
                                      </p:cBhvr>
                                      <p:tavLst>
                                        <p:tav tm="0">
                                          <p:val>
                                            <p:strVal val="ppt_x"/>
                                          </p:val>
                                        </p:tav>
                                        <p:tav tm="100000">
                                          <p:val>
                                            <p:strVal val="ppt_x"/>
                                          </p:val>
                                        </p:tav>
                                      </p:tavLst>
                                    </p:anim>
                                    <p:anim calcmode="lin" valueType="num">
                                      <p:cBhvr>
                                        <p:cTn id="360" dur="1000"/>
                                        <p:tgtEl>
                                          <p:spTgt spid="40"/>
                                        </p:tgtEl>
                                        <p:attrNameLst>
                                          <p:attrName>ppt_y</p:attrName>
                                        </p:attrNameLst>
                                      </p:cBhvr>
                                      <p:tavLst>
                                        <p:tav tm="0">
                                          <p:val>
                                            <p:strVal val="ppt_y"/>
                                          </p:val>
                                        </p:tav>
                                        <p:tav tm="100000">
                                          <p:val>
                                            <p:strVal val="ppt_y+.1"/>
                                          </p:val>
                                        </p:tav>
                                      </p:tavLst>
                                    </p:anim>
                                    <p:set>
                                      <p:cBhvr>
                                        <p:cTn id="361" dur="1" fill="hold">
                                          <p:stCondLst>
                                            <p:cond delay="999"/>
                                          </p:stCondLst>
                                        </p:cTn>
                                        <p:tgtEl>
                                          <p:spTgt spid="40"/>
                                        </p:tgtEl>
                                        <p:attrNameLst>
                                          <p:attrName>style.visibility</p:attrName>
                                        </p:attrNameLst>
                                      </p:cBhvr>
                                      <p:to>
                                        <p:strVal val="hidden"/>
                                      </p:to>
                                    </p:set>
                                  </p:childTnLst>
                                </p:cTn>
                              </p:par>
                              <p:par>
                                <p:cTn id="362" presetID="42" presetClass="exit" presetSubtype="0" fill="hold" grpId="2" nodeType="withEffect">
                                  <p:stCondLst>
                                    <p:cond delay="7700"/>
                                  </p:stCondLst>
                                  <p:childTnLst>
                                    <p:animEffect transition="out" filter="fade">
                                      <p:cBhvr>
                                        <p:cTn id="363" dur="1000"/>
                                        <p:tgtEl>
                                          <p:spTgt spid="46"/>
                                        </p:tgtEl>
                                      </p:cBhvr>
                                    </p:animEffect>
                                    <p:anim calcmode="lin" valueType="num">
                                      <p:cBhvr>
                                        <p:cTn id="364" dur="1000"/>
                                        <p:tgtEl>
                                          <p:spTgt spid="46"/>
                                        </p:tgtEl>
                                        <p:attrNameLst>
                                          <p:attrName>ppt_x</p:attrName>
                                        </p:attrNameLst>
                                      </p:cBhvr>
                                      <p:tavLst>
                                        <p:tav tm="0">
                                          <p:val>
                                            <p:strVal val="ppt_x"/>
                                          </p:val>
                                        </p:tav>
                                        <p:tav tm="100000">
                                          <p:val>
                                            <p:strVal val="ppt_x"/>
                                          </p:val>
                                        </p:tav>
                                      </p:tavLst>
                                    </p:anim>
                                    <p:anim calcmode="lin" valueType="num">
                                      <p:cBhvr>
                                        <p:cTn id="365" dur="1000"/>
                                        <p:tgtEl>
                                          <p:spTgt spid="46"/>
                                        </p:tgtEl>
                                        <p:attrNameLst>
                                          <p:attrName>ppt_y</p:attrName>
                                        </p:attrNameLst>
                                      </p:cBhvr>
                                      <p:tavLst>
                                        <p:tav tm="0">
                                          <p:val>
                                            <p:strVal val="ppt_y"/>
                                          </p:val>
                                        </p:tav>
                                        <p:tav tm="100000">
                                          <p:val>
                                            <p:strVal val="ppt_y+.1"/>
                                          </p:val>
                                        </p:tav>
                                      </p:tavLst>
                                    </p:anim>
                                    <p:set>
                                      <p:cBhvr>
                                        <p:cTn id="366" dur="1" fill="hold">
                                          <p:stCondLst>
                                            <p:cond delay="999"/>
                                          </p:stCondLst>
                                        </p:cTn>
                                        <p:tgtEl>
                                          <p:spTgt spid="46"/>
                                        </p:tgtEl>
                                        <p:attrNameLst>
                                          <p:attrName>style.visibility</p:attrName>
                                        </p:attrNameLst>
                                      </p:cBhvr>
                                      <p:to>
                                        <p:strVal val="hidden"/>
                                      </p:to>
                                    </p:set>
                                  </p:childTnLst>
                                </p:cTn>
                              </p:par>
                              <p:par>
                                <p:cTn id="367" presetID="42" presetClass="exit" presetSubtype="0" fill="hold" grpId="2" nodeType="withEffect">
                                  <p:stCondLst>
                                    <p:cond delay="7700"/>
                                  </p:stCondLst>
                                  <p:childTnLst>
                                    <p:animEffect transition="out" filter="fade">
                                      <p:cBhvr>
                                        <p:cTn id="368" dur="1000"/>
                                        <p:tgtEl>
                                          <p:spTgt spid="50"/>
                                        </p:tgtEl>
                                      </p:cBhvr>
                                    </p:animEffect>
                                    <p:anim calcmode="lin" valueType="num">
                                      <p:cBhvr>
                                        <p:cTn id="369" dur="1000"/>
                                        <p:tgtEl>
                                          <p:spTgt spid="50"/>
                                        </p:tgtEl>
                                        <p:attrNameLst>
                                          <p:attrName>ppt_x</p:attrName>
                                        </p:attrNameLst>
                                      </p:cBhvr>
                                      <p:tavLst>
                                        <p:tav tm="0">
                                          <p:val>
                                            <p:strVal val="ppt_x"/>
                                          </p:val>
                                        </p:tav>
                                        <p:tav tm="100000">
                                          <p:val>
                                            <p:strVal val="ppt_x"/>
                                          </p:val>
                                        </p:tav>
                                      </p:tavLst>
                                    </p:anim>
                                    <p:anim calcmode="lin" valueType="num">
                                      <p:cBhvr>
                                        <p:cTn id="370" dur="1000"/>
                                        <p:tgtEl>
                                          <p:spTgt spid="50"/>
                                        </p:tgtEl>
                                        <p:attrNameLst>
                                          <p:attrName>ppt_y</p:attrName>
                                        </p:attrNameLst>
                                      </p:cBhvr>
                                      <p:tavLst>
                                        <p:tav tm="0">
                                          <p:val>
                                            <p:strVal val="ppt_y"/>
                                          </p:val>
                                        </p:tav>
                                        <p:tav tm="100000">
                                          <p:val>
                                            <p:strVal val="ppt_y+.1"/>
                                          </p:val>
                                        </p:tav>
                                      </p:tavLst>
                                    </p:anim>
                                    <p:set>
                                      <p:cBhvr>
                                        <p:cTn id="371" dur="1" fill="hold">
                                          <p:stCondLst>
                                            <p:cond delay="999"/>
                                          </p:stCondLst>
                                        </p:cTn>
                                        <p:tgtEl>
                                          <p:spTgt spid="50"/>
                                        </p:tgtEl>
                                        <p:attrNameLst>
                                          <p:attrName>style.visibility</p:attrName>
                                        </p:attrNameLst>
                                      </p:cBhvr>
                                      <p:to>
                                        <p:strVal val="hidden"/>
                                      </p:to>
                                    </p:set>
                                  </p:childTnLst>
                                </p:cTn>
                              </p:par>
                              <p:par>
                                <p:cTn id="372" presetID="42" presetClass="exit" presetSubtype="0" fill="hold" grpId="2" nodeType="withEffect">
                                  <p:stCondLst>
                                    <p:cond delay="7700"/>
                                  </p:stCondLst>
                                  <p:childTnLst>
                                    <p:animEffect transition="out" filter="fade">
                                      <p:cBhvr>
                                        <p:cTn id="373" dur="1000"/>
                                        <p:tgtEl>
                                          <p:spTgt spid="41"/>
                                        </p:tgtEl>
                                      </p:cBhvr>
                                    </p:animEffect>
                                    <p:anim calcmode="lin" valueType="num">
                                      <p:cBhvr>
                                        <p:cTn id="374" dur="1000"/>
                                        <p:tgtEl>
                                          <p:spTgt spid="41"/>
                                        </p:tgtEl>
                                        <p:attrNameLst>
                                          <p:attrName>ppt_x</p:attrName>
                                        </p:attrNameLst>
                                      </p:cBhvr>
                                      <p:tavLst>
                                        <p:tav tm="0">
                                          <p:val>
                                            <p:strVal val="ppt_x"/>
                                          </p:val>
                                        </p:tav>
                                        <p:tav tm="100000">
                                          <p:val>
                                            <p:strVal val="ppt_x"/>
                                          </p:val>
                                        </p:tav>
                                      </p:tavLst>
                                    </p:anim>
                                    <p:anim calcmode="lin" valueType="num">
                                      <p:cBhvr>
                                        <p:cTn id="375" dur="1000"/>
                                        <p:tgtEl>
                                          <p:spTgt spid="41"/>
                                        </p:tgtEl>
                                        <p:attrNameLst>
                                          <p:attrName>ppt_y</p:attrName>
                                        </p:attrNameLst>
                                      </p:cBhvr>
                                      <p:tavLst>
                                        <p:tav tm="0">
                                          <p:val>
                                            <p:strVal val="ppt_y"/>
                                          </p:val>
                                        </p:tav>
                                        <p:tav tm="100000">
                                          <p:val>
                                            <p:strVal val="ppt_y+.1"/>
                                          </p:val>
                                        </p:tav>
                                      </p:tavLst>
                                    </p:anim>
                                    <p:set>
                                      <p:cBhvr>
                                        <p:cTn id="376" dur="1" fill="hold">
                                          <p:stCondLst>
                                            <p:cond delay="999"/>
                                          </p:stCondLst>
                                        </p:cTn>
                                        <p:tgtEl>
                                          <p:spTgt spid="41"/>
                                        </p:tgtEl>
                                        <p:attrNameLst>
                                          <p:attrName>style.visibility</p:attrName>
                                        </p:attrNameLst>
                                      </p:cBhvr>
                                      <p:to>
                                        <p:strVal val="hidden"/>
                                      </p:to>
                                    </p:set>
                                  </p:childTnLst>
                                </p:cTn>
                              </p:par>
                              <p:par>
                                <p:cTn id="377" presetID="42" presetClass="exit" presetSubtype="0" fill="hold" grpId="2" nodeType="withEffect">
                                  <p:stCondLst>
                                    <p:cond delay="7700"/>
                                  </p:stCondLst>
                                  <p:childTnLst>
                                    <p:animEffect transition="out" filter="fade">
                                      <p:cBhvr>
                                        <p:cTn id="378" dur="1000"/>
                                        <p:tgtEl>
                                          <p:spTgt spid="42"/>
                                        </p:tgtEl>
                                      </p:cBhvr>
                                    </p:animEffect>
                                    <p:anim calcmode="lin" valueType="num">
                                      <p:cBhvr>
                                        <p:cTn id="379" dur="1000"/>
                                        <p:tgtEl>
                                          <p:spTgt spid="42"/>
                                        </p:tgtEl>
                                        <p:attrNameLst>
                                          <p:attrName>ppt_x</p:attrName>
                                        </p:attrNameLst>
                                      </p:cBhvr>
                                      <p:tavLst>
                                        <p:tav tm="0">
                                          <p:val>
                                            <p:strVal val="ppt_x"/>
                                          </p:val>
                                        </p:tav>
                                        <p:tav tm="100000">
                                          <p:val>
                                            <p:strVal val="ppt_x"/>
                                          </p:val>
                                        </p:tav>
                                      </p:tavLst>
                                    </p:anim>
                                    <p:anim calcmode="lin" valueType="num">
                                      <p:cBhvr>
                                        <p:cTn id="380" dur="1000"/>
                                        <p:tgtEl>
                                          <p:spTgt spid="42"/>
                                        </p:tgtEl>
                                        <p:attrNameLst>
                                          <p:attrName>ppt_y</p:attrName>
                                        </p:attrNameLst>
                                      </p:cBhvr>
                                      <p:tavLst>
                                        <p:tav tm="0">
                                          <p:val>
                                            <p:strVal val="ppt_y"/>
                                          </p:val>
                                        </p:tav>
                                        <p:tav tm="100000">
                                          <p:val>
                                            <p:strVal val="ppt_y+.1"/>
                                          </p:val>
                                        </p:tav>
                                      </p:tavLst>
                                    </p:anim>
                                    <p:set>
                                      <p:cBhvr>
                                        <p:cTn id="381" dur="1" fill="hold">
                                          <p:stCondLst>
                                            <p:cond delay="999"/>
                                          </p:stCondLst>
                                        </p:cTn>
                                        <p:tgtEl>
                                          <p:spTgt spid="42"/>
                                        </p:tgtEl>
                                        <p:attrNameLst>
                                          <p:attrName>style.visibility</p:attrName>
                                        </p:attrNameLst>
                                      </p:cBhvr>
                                      <p:to>
                                        <p:strVal val="hidden"/>
                                      </p:to>
                                    </p:set>
                                  </p:childTnLst>
                                </p:cTn>
                              </p:par>
                              <p:par>
                                <p:cTn id="382" presetID="42" presetClass="exit" presetSubtype="0" fill="hold" grpId="1" nodeType="withEffect">
                                  <p:stCondLst>
                                    <p:cond delay="7700"/>
                                  </p:stCondLst>
                                  <p:childTnLst>
                                    <p:animEffect transition="out" filter="fade">
                                      <p:cBhvr>
                                        <p:cTn id="383" dur="1000"/>
                                        <p:tgtEl>
                                          <p:spTgt spid="44"/>
                                        </p:tgtEl>
                                      </p:cBhvr>
                                    </p:animEffect>
                                    <p:anim calcmode="lin" valueType="num">
                                      <p:cBhvr>
                                        <p:cTn id="384" dur="1000"/>
                                        <p:tgtEl>
                                          <p:spTgt spid="44"/>
                                        </p:tgtEl>
                                        <p:attrNameLst>
                                          <p:attrName>ppt_x</p:attrName>
                                        </p:attrNameLst>
                                      </p:cBhvr>
                                      <p:tavLst>
                                        <p:tav tm="0">
                                          <p:val>
                                            <p:strVal val="ppt_x"/>
                                          </p:val>
                                        </p:tav>
                                        <p:tav tm="100000">
                                          <p:val>
                                            <p:strVal val="ppt_x"/>
                                          </p:val>
                                        </p:tav>
                                      </p:tavLst>
                                    </p:anim>
                                    <p:anim calcmode="lin" valueType="num">
                                      <p:cBhvr>
                                        <p:cTn id="385" dur="1000"/>
                                        <p:tgtEl>
                                          <p:spTgt spid="44"/>
                                        </p:tgtEl>
                                        <p:attrNameLst>
                                          <p:attrName>ppt_y</p:attrName>
                                        </p:attrNameLst>
                                      </p:cBhvr>
                                      <p:tavLst>
                                        <p:tav tm="0">
                                          <p:val>
                                            <p:strVal val="ppt_y"/>
                                          </p:val>
                                        </p:tav>
                                        <p:tav tm="100000">
                                          <p:val>
                                            <p:strVal val="ppt_y+.1"/>
                                          </p:val>
                                        </p:tav>
                                      </p:tavLst>
                                    </p:anim>
                                    <p:set>
                                      <p:cBhvr>
                                        <p:cTn id="386" dur="1" fill="hold">
                                          <p:stCondLst>
                                            <p:cond delay="999"/>
                                          </p:stCondLst>
                                        </p:cTn>
                                        <p:tgtEl>
                                          <p:spTgt spid="44"/>
                                        </p:tgtEl>
                                        <p:attrNameLst>
                                          <p:attrName>style.visibility</p:attrName>
                                        </p:attrNameLst>
                                      </p:cBhvr>
                                      <p:to>
                                        <p:strVal val="hidden"/>
                                      </p:to>
                                    </p:set>
                                  </p:childTnLst>
                                </p:cTn>
                              </p:par>
                              <p:par>
                                <p:cTn id="387" presetID="10" presetClass="entr" presetSubtype="0" fill="hold" grpId="0" nodeType="withEffect">
                                  <p:stCondLst>
                                    <p:cond delay="6500"/>
                                  </p:stCondLst>
                                  <p:childTnLst>
                                    <p:set>
                                      <p:cBhvr>
                                        <p:cTn id="388" dur="1" fill="hold">
                                          <p:stCondLst>
                                            <p:cond delay="0"/>
                                          </p:stCondLst>
                                        </p:cTn>
                                        <p:tgtEl>
                                          <p:spTgt spid="75"/>
                                        </p:tgtEl>
                                        <p:attrNameLst>
                                          <p:attrName>style.visibility</p:attrName>
                                        </p:attrNameLst>
                                      </p:cBhvr>
                                      <p:to>
                                        <p:strVal val="visible"/>
                                      </p:to>
                                    </p:set>
                                    <p:animEffect transition="in" filter="fade">
                                      <p:cBhvr>
                                        <p:cTn id="389" dur="500"/>
                                        <p:tgtEl>
                                          <p:spTgt spid="75"/>
                                        </p:tgtEl>
                                      </p:cBhvr>
                                    </p:animEffect>
                                  </p:childTnLst>
                                </p:cTn>
                              </p:par>
                              <p:par>
                                <p:cTn id="390" presetID="10" presetClass="entr" presetSubtype="0" fill="hold" grpId="0" nodeType="withEffect">
                                  <p:stCondLst>
                                    <p:cond delay="6100"/>
                                  </p:stCondLst>
                                  <p:childTnLst>
                                    <p:set>
                                      <p:cBhvr>
                                        <p:cTn id="391" dur="1" fill="hold">
                                          <p:stCondLst>
                                            <p:cond delay="0"/>
                                          </p:stCondLst>
                                        </p:cTn>
                                        <p:tgtEl>
                                          <p:spTgt spid="76"/>
                                        </p:tgtEl>
                                        <p:attrNameLst>
                                          <p:attrName>style.visibility</p:attrName>
                                        </p:attrNameLst>
                                      </p:cBhvr>
                                      <p:to>
                                        <p:strVal val="visible"/>
                                      </p:to>
                                    </p:set>
                                    <p:animEffect transition="in" filter="fade">
                                      <p:cBhvr>
                                        <p:cTn id="392" dur="500"/>
                                        <p:tgtEl>
                                          <p:spTgt spid="76"/>
                                        </p:tgtEl>
                                      </p:cBhvr>
                                    </p:animEffect>
                                  </p:childTnLst>
                                </p:cTn>
                              </p:par>
                              <p:par>
                                <p:cTn id="393" presetID="10" presetClass="entr" presetSubtype="0" fill="hold" grpId="0" nodeType="withEffect">
                                  <p:stCondLst>
                                    <p:cond delay="6100"/>
                                  </p:stCondLst>
                                  <p:childTnLst>
                                    <p:set>
                                      <p:cBhvr>
                                        <p:cTn id="394" dur="1" fill="hold">
                                          <p:stCondLst>
                                            <p:cond delay="0"/>
                                          </p:stCondLst>
                                        </p:cTn>
                                        <p:tgtEl>
                                          <p:spTgt spid="78"/>
                                        </p:tgtEl>
                                        <p:attrNameLst>
                                          <p:attrName>style.visibility</p:attrName>
                                        </p:attrNameLst>
                                      </p:cBhvr>
                                      <p:to>
                                        <p:strVal val="visible"/>
                                      </p:to>
                                    </p:set>
                                    <p:animEffect transition="in" filter="fade">
                                      <p:cBhvr>
                                        <p:cTn id="395" dur="500"/>
                                        <p:tgtEl>
                                          <p:spTgt spid="78"/>
                                        </p:tgtEl>
                                      </p:cBhvr>
                                    </p:animEffect>
                                  </p:childTnLst>
                                </p:cTn>
                              </p:par>
                              <p:par>
                                <p:cTn id="396" presetID="10" presetClass="entr" presetSubtype="0" fill="hold" grpId="0" nodeType="withEffect">
                                  <p:stCondLst>
                                    <p:cond delay="6100"/>
                                  </p:stCondLst>
                                  <p:childTnLst>
                                    <p:set>
                                      <p:cBhvr>
                                        <p:cTn id="397" dur="1" fill="hold">
                                          <p:stCondLst>
                                            <p:cond delay="0"/>
                                          </p:stCondLst>
                                        </p:cTn>
                                        <p:tgtEl>
                                          <p:spTgt spid="79"/>
                                        </p:tgtEl>
                                        <p:attrNameLst>
                                          <p:attrName>style.visibility</p:attrName>
                                        </p:attrNameLst>
                                      </p:cBhvr>
                                      <p:to>
                                        <p:strVal val="visible"/>
                                      </p:to>
                                    </p:set>
                                    <p:animEffect transition="in" filter="fade">
                                      <p:cBhvr>
                                        <p:cTn id="398" dur="500"/>
                                        <p:tgtEl>
                                          <p:spTgt spid="79"/>
                                        </p:tgtEl>
                                      </p:cBhvr>
                                    </p:animEffect>
                                  </p:childTnLst>
                                </p:cTn>
                              </p:par>
                              <p:par>
                                <p:cTn id="399" presetID="10" presetClass="entr" presetSubtype="0" fill="hold" grpId="0" nodeType="withEffect">
                                  <p:stCondLst>
                                    <p:cond delay="6200"/>
                                  </p:stCondLst>
                                  <p:childTnLst>
                                    <p:set>
                                      <p:cBhvr>
                                        <p:cTn id="400" dur="1" fill="hold">
                                          <p:stCondLst>
                                            <p:cond delay="0"/>
                                          </p:stCondLst>
                                        </p:cTn>
                                        <p:tgtEl>
                                          <p:spTgt spid="80"/>
                                        </p:tgtEl>
                                        <p:attrNameLst>
                                          <p:attrName>style.visibility</p:attrName>
                                        </p:attrNameLst>
                                      </p:cBhvr>
                                      <p:to>
                                        <p:strVal val="visible"/>
                                      </p:to>
                                    </p:set>
                                    <p:animEffect transition="in" filter="fade">
                                      <p:cBhvr>
                                        <p:cTn id="401" dur="500"/>
                                        <p:tgtEl>
                                          <p:spTgt spid="80"/>
                                        </p:tgtEl>
                                      </p:cBhvr>
                                    </p:animEffect>
                                  </p:childTnLst>
                                </p:cTn>
                              </p:par>
                              <p:par>
                                <p:cTn id="402" presetID="10" presetClass="entr" presetSubtype="0" fill="hold" grpId="0" nodeType="withEffect">
                                  <p:stCondLst>
                                    <p:cond delay="6100"/>
                                  </p:stCondLst>
                                  <p:childTnLst>
                                    <p:set>
                                      <p:cBhvr>
                                        <p:cTn id="403" dur="1" fill="hold">
                                          <p:stCondLst>
                                            <p:cond delay="0"/>
                                          </p:stCondLst>
                                        </p:cTn>
                                        <p:tgtEl>
                                          <p:spTgt spid="83"/>
                                        </p:tgtEl>
                                        <p:attrNameLst>
                                          <p:attrName>style.visibility</p:attrName>
                                        </p:attrNameLst>
                                      </p:cBhvr>
                                      <p:to>
                                        <p:strVal val="visible"/>
                                      </p:to>
                                    </p:set>
                                    <p:animEffect transition="in" filter="fade">
                                      <p:cBhvr>
                                        <p:cTn id="404" dur="500"/>
                                        <p:tgtEl>
                                          <p:spTgt spid="83"/>
                                        </p:tgtEl>
                                      </p:cBhvr>
                                    </p:animEffect>
                                  </p:childTnLst>
                                </p:cTn>
                              </p:par>
                              <p:par>
                                <p:cTn id="405" presetID="10" presetClass="entr" presetSubtype="0" fill="hold" grpId="0" nodeType="withEffect">
                                  <p:stCondLst>
                                    <p:cond delay="6500"/>
                                  </p:stCondLst>
                                  <p:childTnLst>
                                    <p:set>
                                      <p:cBhvr>
                                        <p:cTn id="406" dur="1" fill="hold">
                                          <p:stCondLst>
                                            <p:cond delay="0"/>
                                          </p:stCondLst>
                                        </p:cTn>
                                        <p:tgtEl>
                                          <p:spTgt spid="72"/>
                                        </p:tgtEl>
                                        <p:attrNameLst>
                                          <p:attrName>style.visibility</p:attrName>
                                        </p:attrNameLst>
                                      </p:cBhvr>
                                      <p:to>
                                        <p:strVal val="visible"/>
                                      </p:to>
                                    </p:set>
                                    <p:animEffect transition="in" filter="fade">
                                      <p:cBhvr>
                                        <p:cTn id="407" dur="500"/>
                                        <p:tgtEl>
                                          <p:spTgt spid="72"/>
                                        </p:tgtEl>
                                      </p:cBhvr>
                                    </p:animEffect>
                                  </p:childTnLst>
                                </p:cTn>
                              </p:par>
                              <p:par>
                                <p:cTn id="408" presetID="10" presetClass="exit" presetSubtype="0" fill="hold" grpId="3" nodeType="withEffect">
                                  <p:stCondLst>
                                    <p:cond delay="2600"/>
                                  </p:stCondLst>
                                  <p:childTnLst>
                                    <p:animEffect transition="out" filter="fade">
                                      <p:cBhvr>
                                        <p:cTn id="409" dur="500"/>
                                        <p:tgtEl>
                                          <p:spTgt spid="17"/>
                                        </p:tgtEl>
                                      </p:cBhvr>
                                    </p:animEffect>
                                    <p:set>
                                      <p:cBhvr>
                                        <p:cTn id="410" dur="1" fill="hold">
                                          <p:stCondLst>
                                            <p:cond delay="499"/>
                                          </p:stCondLst>
                                        </p:cTn>
                                        <p:tgtEl>
                                          <p:spTgt spid="17"/>
                                        </p:tgtEl>
                                        <p:attrNameLst>
                                          <p:attrName>style.visibility</p:attrName>
                                        </p:attrNameLst>
                                      </p:cBhvr>
                                      <p:to>
                                        <p:strVal val="hidden"/>
                                      </p:to>
                                    </p:set>
                                  </p:childTnLst>
                                </p:cTn>
                              </p:par>
                              <p:par>
                                <p:cTn id="411" presetID="10" presetClass="exit" presetSubtype="0" fill="hold" grpId="3" nodeType="withEffect">
                                  <p:stCondLst>
                                    <p:cond delay="2600"/>
                                  </p:stCondLst>
                                  <p:childTnLst>
                                    <p:animEffect transition="out" filter="fade">
                                      <p:cBhvr>
                                        <p:cTn id="412" dur="500"/>
                                        <p:tgtEl>
                                          <p:spTgt spid="9"/>
                                        </p:tgtEl>
                                      </p:cBhvr>
                                    </p:animEffect>
                                    <p:set>
                                      <p:cBhvr>
                                        <p:cTn id="413" dur="1" fill="hold">
                                          <p:stCondLst>
                                            <p:cond delay="499"/>
                                          </p:stCondLst>
                                        </p:cTn>
                                        <p:tgtEl>
                                          <p:spTgt spid="9"/>
                                        </p:tgtEl>
                                        <p:attrNameLst>
                                          <p:attrName>style.visibility</p:attrName>
                                        </p:attrNameLst>
                                      </p:cBhvr>
                                      <p:to>
                                        <p:strVal val="hidden"/>
                                      </p:to>
                                    </p:set>
                                  </p:childTnLst>
                                </p:cTn>
                              </p:par>
                              <p:par>
                                <p:cTn id="414" presetID="10" presetClass="exit" presetSubtype="0" fill="hold" grpId="3" nodeType="withEffect">
                                  <p:stCondLst>
                                    <p:cond delay="2600"/>
                                  </p:stCondLst>
                                  <p:childTnLst>
                                    <p:animEffect transition="out" filter="fade">
                                      <p:cBhvr>
                                        <p:cTn id="415" dur="500"/>
                                        <p:tgtEl>
                                          <p:spTgt spid="15"/>
                                        </p:tgtEl>
                                      </p:cBhvr>
                                    </p:animEffect>
                                    <p:set>
                                      <p:cBhvr>
                                        <p:cTn id="416" dur="1" fill="hold">
                                          <p:stCondLst>
                                            <p:cond delay="499"/>
                                          </p:stCondLst>
                                        </p:cTn>
                                        <p:tgtEl>
                                          <p:spTgt spid="15"/>
                                        </p:tgtEl>
                                        <p:attrNameLst>
                                          <p:attrName>style.visibility</p:attrName>
                                        </p:attrNameLst>
                                      </p:cBhvr>
                                      <p:to>
                                        <p:strVal val="hidden"/>
                                      </p:to>
                                    </p:set>
                                  </p:childTnLst>
                                </p:cTn>
                              </p:par>
                              <p:par>
                                <p:cTn id="417" presetID="10" presetClass="exit" presetSubtype="0" fill="hold" grpId="3" nodeType="withEffect">
                                  <p:stCondLst>
                                    <p:cond delay="2600"/>
                                  </p:stCondLst>
                                  <p:childTnLst>
                                    <p:animEffect transition="out" filter="fade">
                                      <p:cBhvr>
                                        <p:cTn id="418" dur="500"/>
                                        <p:tgtEl>
                                          <p:spTgt spid="12"/>
                                        </p:tgtEl>
                                      </p:cBhvr>
                                    </p:animEffect>
                                    <p:set>
                                      <p:cBhvr>
                                        <p:cTn id="419" dur="1" fill="hold">
                                          <p:stCondLst>
                                            <p:cond delay="499"/>
                                          </p:stCondLst>
                                        </p:cTn>
                                        <p:tgtEl>
                                          <p:spTgt spid="12"/>
                                        </p:tgtEl>
                                        <p:attrNameLst>
                                          <p:attrName>style.visibility</p:attrName>
                                        </p:attrNameLst>
                                      </p:cBhvr>
                                      <p:to>
                                        <p:strVal val="hidden"/>
                                      </p:to>
                                    </p:set>
                                  </p:childTnLst>
                                </p:cTn>
                              </p:par>
                              <p:par>
                                <p:cTn id="420" presetID="10" presetClass="exit" presetSubtype="0" fill="hold" grpId="3" nodeType="withEffect">
                                  <p:stCondLst>
                                    <p:cond delay="2600"/>
                                  </p:stCondLst>
                                  <p:childTnLst>
                                    <p:animEffect transition="out" filter="fade">
                                      <p:cBhvr>
                                        <p:cTn id="421" dur="500"/>
                                        <p:tgtEl>
                                          <p:spTgt spid="10"/>
                                        </p:tgtEl>
                                      </p:cBhvr>
                                    </p:animEffect>
                                    <p:set>
                                      <p:cBhvr>
                                        <p:cTn id="422" dur="1" fill="hold">
                                          <p:stCondLst>
                                            <p:cond delay="499"/>
                                          </p:stCondLst>
                                        </p:cTn>
                                        <p:tgtEl>
                                          <p:spTgt spid="10"/>
                                        </p:tgtEl>
                                        <p:attrNameLst>
                                          <p:attrName>style.visibility</p:attrName>
                                        </p:attrNameLst>
                                      </p:cBhvr>
                                      <p:to>
                                        <p:strVal val="hidden"/>
                                      </p:to>
                                    </p:set>
                                  </p:childTnLst>
                                </p:cTn>
                              </p:par>
                              <p:par>
                                <p:cTn id="423" presetID="10" presetClass="exit" presetSubtype="0" fill="hold" grpId="4" nodeType="withEffect">
                                  <p:stCondLst>
                                    <p:cond delay="2600"/>
                                  </p:stCondLst>
                                  <p:childTnLst>
                                    <p:animEffect transition="out" filter="fade">
                                      <p:cBhvr>
                                        <p:cTn id="424" dur="500"/>
                                        <p:tgtEl>
                                          <p:spTgt spid="13"/>
                                        </p:tgtEl>
                                      </p:cBhvr>
                                    </p:animEffect>
                                    <p:set>
                                      <p:cBhvr>
                                        <p:cTn id="425" dur="1" fill="hold">
                                          <p:stCondLst>
                                            <p:cond delay="499"/>
                                          </p:stCondLst>
                                        </p:cTn>
                                        <p:tgtEl>
                                          <p:spTgt spid="13"/>
                                        </p:tgtEl>
                                        <p:attrNameLst>
                                          <p:attrName>style.visibility</p:attrName>
                                        </p:attrNameLst>
                                      </p:cBhvr>
                                      <p:to>
                                        <p:strVal val="hidden"/>
                                      </p:to>
                                    </p:set>
                                  </p:childTnLst>
                                </p:cTn>
                              </p:par>
                              <p:par>
                                <p:cTn id="426" presetID="10" presetClass="exit" presetSubtype="0" fill="hold" grpId="3" nodeType="withEffect">
                                  <p:stCondLst>
                                    <p:cond delay="2600"/>
                                  </p:stCondLst>
                                  <p:childTnLst>
                                    <p:animEffect transition="out" filter="fade">
                                      <p:cBhvr>
                                        <p:cTn id="427" dur="500"/>
                                        <p:tgtEl>
                                          <p:spTgt spid="11"/>
                                        </p:tgtEl>
                                      </p:cBhvr>
                                    </p:animEffect>
                                    <p:set>
                                      <p:cBhvr>
                                        <p:cTn id="428" dur="1" fill="hold">
                                          <p:stCondLst>
                                            <p:cond delay="499"/>
                                          </p:stCondLst>
                                        </p:cTn>
                                        <p:tgtEl>
                                          <p:spTgt spid="11"/>
                                        </p:tgtEl>
                                        <p:attrNameLst>
                                          <p:attrName>style.visibility</p:attrName>
                                        </p:attrNameLst>
                                      </p:cBhvr>
                                      <p:to>
                                        <p:strVal val="hidden"/>
                                      </p:to>
                                    </p:set>
                                  </p:childTnLst>
                                </p:cTn>
                              </p:par>
                              <p:par>
                                <p:cTn id="429" presetID="10" presetClass="exit" presetSubtype="0" fill="hold" grpId="3" nodeType="withEffect">
                                  <p:stCondLst>
                                    <p:cond delay="2600"/>
                                  </p:stCondLst>
                                  <p:childTnLst>
                                    <p:animEffect transition="out" filter="fade">
                                      <p:cBhvr>
                                        <p:cTn id="430" dur="500"/>
                                        <p:tgtEl>
                                          <p:spTgt spid="7"/>
                                        </p:tgtEl>
                                      </p:cBhvr>
                                    </p:animEffect>
                                    <p:set>
                                      <p:cBhvr>
                                        <p:cTn id="431" dur="1" fill="hold">
                                          <p:stCondLst>
                                            <p:cond delay="499"/>
                                          </p:stCondLst>
                                        </p:cTn>
                                        <p:tgtEl>
                                          <p:spTgt spid="7"/>
                                        </p:tgtEl>
                                        <p:attrNameLst>
                                          <p:attrName>style.visibility</p:attrName>
                                        </p:attrNameLst>
                                      </p:cBhvr>
                                      <p:to>
                                        <p:strVal val="hidden"/>
                                      </p:to>
                                    </p:set>
                                  </p:childTnLst>
                                </p:cTn>
                              </p:par>
                              <p:par>
                                <p:cTn id="432" presetID="10" presetClass="exit" presetSubtype="0" fill="hold" grpId="3" nodeType="withEffect">
                                  <p:stCondLst>
                                    <p:cond delay="2600"/>
                                  </p:stCondLst>
                                  <p:childTnLst>
                                    <p:animEffect transition="out" filter="fade">
                                      <p:cBhvr>
                                        <p:cTn id="433" dur="500"/>
                                        <p:tgtEl>
                                          <p:spTgt spid="8"/>
                                        </p:tgtEl>
                                      </p:cBhvr>
                                    </p:animEffect>
                                    <p:set>
                                      <p:cBhvr>
                                        <p:cTn id="4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P spid="10" grpId="0" animBg="1"/>
      <p:bldP spid="10" grpId="1" animBg="1"/>
      <p:bldP spid="10" grpId="2" animBg="1"/>
      <p:bldP spid="10" grpId="3" animBg="1"/>
      <p:bldP spid="11" grpId="0" animBg="1"/>
      <p:bldP spid="11" grpId="1" animBg="1"/>
      <p:bldP spid="11" grpId="2" animBg="1"/>
      <p:bldP spid="11" grpId="3" animBg="1"/>
      <p:bldP spid="12" grpId="0" animBg="1"/>
      <p:bldP spid="12" grpId="1" animBg="1"/>
      <p:bldP spid="12" grpId="2" animBg="1"/>
      <p:bldP spid="12" grpId="3" animBg="1"/>
      <p:bldP spid="13" grpId="0" animBg="1"/>
      <p:bldP spid="13" grpId="1" animBg="1"/>
      <p:bldP spid="13" grpId="2" animBg="1"/>
      <p:bldP spid="13" grpId="3" animBg="1"/>
      <p:bldP spid="13" grpId="4" animBg="1"/>
      <p:bldP spid="14" grpId="0" animBg="1"/>
      <p:bldP spid="14" grpId="1" animBg="1"/>
      <p:bldP spid="14" grpId="2" animBg="1"/>
      <p:bldP spid="15" grpId="0" animBg="1"/>
      <p:bldP spid="15" grpId="1" animBg="1"/>
      <p:bldP spid="15" grpId="2" animBg="1"/>
      <p:bldP spid="15" grpId="3" animBg="1"/>
      <p:bldP spid="16" grpId="0" animBg="1"/>
      <p:bldP spid="16" grpId="1" animBg="1"/>
      <p:bldP spid="16" grpId="2" animBg="1"/>
      <p:bldP spid="17" grpId="0" animBg="1"/>
      <p:bldP spid="17" grpId="1" animBg="1"/>
      <p:bldP spid="17" grpId="2" animBg="1"/>
      <p:bldP spid="17" grpId="3" animBg="1"/>
      <p:bldP spid="2" grpId="0" animBg="1"/>
      <p:bldP spid="2" grpId="1" animBg="1"/>
      <p:bldP spid="2" grpId="2" animBg="1"/>
      <p:bldP spid="26" grpId="0" animBg="1"/>
      <p:bldP spid="26" grpId="1" animBg="1"/>
      <p:bldP spid="26"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 grpId="0" animBg="1"/>
      <p:bldP spid="3" grpId="1" animBg="1"/>
      <p:bldP spid="5" grpId="0" animBg="1"/>
      <p:bldP spid="5" grpId="1" animBg="1"/>
      <p:bldP spid="5" grpId="2" animBg="1"/>
      <p:bldP spid="5" grpId="3" animBg="1"/>
      <p:bldP spid="34" grpId="0" animBg="1"/>
      <p:bldP spid="34" grpId="1" animBg="1"/>
      <p:bldP spid="34" grpId="2" animBg="1"/>
      <p:bldP spid="34" grpId="3" animBg="1"/>
      <p:bldP spid="39" grpId="0" animBg="1"/>
      <p:bldP spid="39" grpId="1" animBg="1"/>
      <p:bldP spid="40" grpId="0" animBg="1"/>
      <p:bldP spid="40" grpId="1" animBg="1"/>
      <p:bldP spid="40" grpId="2" animBg="1"/>
      <p:bldP spid="40" grpId="3" animBg="1"/>
      <p:bldP spid="41" grpId="0" animBg="1"/>
      <p:bldP spid="41" grpId="1" animBg="1"/>
      <p:bldP spid="41" grpId="2" animBg="1"/>
      <p:bldP spid="42" grpId="0" animBg="1"/>
      <p:bldP spid="42" grpId="1" animBg="1"/>
      <p:bldP spid="42" grpId="2" animBg="1"/>
      <p:bldP spid="43" grpId="0" animBg="1"/>
      <p:bldP spid="43" grpId="1" animBg="1"/>
      <p:bldP spid="44" grpId="0" animBg="1"/>
      <p:bldP spid="44" grpId="1" animBg="1"/>
      <p:bldP spid="45" grpId="0" animBg="1"/>
      <p:bldP spid="45" grpId="1" animBg="1"/>
      <p:bldP spid="45" grpId="2" animBg="1"/>
      <p:bldP spid="19" grpId="0" animBg="1"/>
      <p:bldP spid="19" grpId="1" animBg="1"/>
      <p:bldP spid="19" grpId="2" animBg="1"/>
      <p:bldP spid="46" grpId="0" animBg="1"/>
      <p:bldP spid="46" grpId="1" animBg="1"/>
      <p:bldP spid="46" grpId="2" animBg="1"/>
      <p:bldP spid="47" grpId="0" animBg="1"/>
      <p:bldP spid="47" grpId="1" animBg="1"/>
      <p:bldP spid="47" grpId="2" animBg="1"/>
      <p:bldP spid="49" grpId="0" animBg="1"/>
      <p:bldP spid="49" grpId="1" animBg="1"/>
      <p:bldP spid="50" grpId="0" animBg="1"/>
      <p:bldP spid="50" grpId="1" animBg="1"/>
      <p:bldP spid="50" grpId="2" animBg="1"/>
      <p:bldP spid="51" grpId="0" animBg="1"/>
      <p:bldP spid="51" grpId="1" animBg="1"/>
      <p:bldP spid="20" grpId="0"/>
      <p:bldP spid="52" grpId="0"/>
      <p:bldP spid="53" grpId="0"/>
      <p:bldP spid="54" grpId="0"/>
      <p:bldP spid="55" grpId="0"/>
      <p:bldP spid="56" grpId="0"/>
      <p:bldP spid="57" grpId="0"/>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P spid="23" grpId="0" animBg="1"/>
      <p:bldP spid="71" grpId="0" animBg="1"/>
      <p:bldP spid="73" grpId="0" animBg="1"/>
      <p:bldP spid="74" grpId="0" animBg="1"/>
      <p:bldP spid="75" grpId="0" animBg="1"/>
      <p:bldP spid="76" grpId="0" animBg="1"/>
      <p:bldP spid="78" grpId="0" animBg="1"/>
      <p:bldP spid="79" grpId="0" animBg="1"/>
      <p:bldP spid="80" grpId="0" animBg="1"/>
      <p:bldP spid="83" grpId="0" animBg="1"/>
      <p:bldP spid="7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solidFill>
                  <a:srgbClr val="262626">
                    <a:tint val="75000"/>
                  </a:srgbClr>
                </a:solidFill>
              </a:rPr>
              <a:pPr/>
              <a:t>9/30/2015</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178199753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CB2CDAE-BA41-4E73-BD23-F52A84BD63B3}" type="datetime8">
              <a:rPr lang="fa-IR" smtClean="0"/>
              <a:pPr>
                <a:defRPr/>
              </a:pPr>
              <a:t>سپتامبر 30، 15</a:t>
            </a:fld>
            <a:endParaRPr lang="fa-IR"/>
          </a:p>
        </p:txBody>
      </p:sp>
      <p:sp>
        <p:nvSpPr>
          <p:cNvPr id="5" name="Footer Placeholder 4"/>
          <p:cNvSpPr>
            <a:spLocks noGrp="1"/>
          </p:cNvSpPr>
          <p:nvPr>
            <p:ph type="ftr" sz="quarter" idx="11"/>
          </p:nvPr>
        </p:nvSpPr>
        <p:spPr/>
        <p:txBody>
          <a:bodyPr/>
          <a:lstStyle/>
          <a:p>
            <a:pPr>
              <a:defRPr/>
            </a:pPr>
            <a:r>
              <a:rPr lang="fa-IR" smtClean="0"/>
              <a:t>1</a:t>
            </a:r>
            <a:endParaRPr lang="ar-SA"/>
          </a:p>
        </p:txBody>
      </p:sp>
      <p:sp>
        <p:nvSpPr>
          <p:cNvPr id="6" name="Slide Number Placeholder 5"/>
          <p:cNvSpPr>
            <a:spLocks noGrp="1"/>
          </p:cNvSpPr>
          <p:nvPr>
            <p:ph type="sldNum" sz="quarter" idx="12"/>
          </p:nvPr>
        </p:nvSpPr>
        <p:spPr/>
        <p:txBody>
          <a:bodyPr/>
          <a:lstStyle/>
          <a:p>
            <a:pPr>
              <a:defRPr/>
            </a:pPr>
            <a:fld id="{E7F54C3A-38F9-4A25-B407-925D6F54ED40}" type="slidenum">
              <a:rPr lang="fa-IR" smtClean="0"/>
              <a:pPr>
                <a:defRPr/>
              </a:pPr>
              <a:t>‹#›</a:t>
            </a:fld>
            <a:endParaRPr lang="fa-I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79D5A99-7B22-4FFB-BCCD-107FEFF0C47F}" type="datetime8">
              <a:rPr lang="fa-IR" smtClean="0"/>
              <a:pPr>
                <a:defRPr/>
              </a:pPr>
              <a:t>سپتامبر 30، 15</a:t>
            </a:fld>
            <a:endParaRPr lang="fa-IR"/>
          </a:p>
        </p:txBody>
      </p:sp>
      <p:sp>
        <p:nvSpPr>
          <p:cNvPr id="5" name="Footer Placeholder 4"/>
          <p:cNvSpPr>
            <a:spLocks noGrp="1"/>
          </p:cNvSpPr>
          <p:nvPr>
            <p:ph type="ftr" sz="quarter" idx="11"/>
          </p:nvPr>
        </p:nvSpPr>
        <p:spPr/>
        <p:txBody>
          <a:bodyPr/>
          <a:lstStyle/>
          <a:p>
            <a:pPr>
              <a:defRPr/>
            </a:pPr>
            <a:r>
              <a:rPr lang="fa-IR" smtClean="0"/>
              <a:t>1</a:t>
            </a:r>
            <a:endParaRPr lang="ar-SA"/>
          </a:p>
        </p:txBody>
      </p:sp>
      <p:sp>
        <p:nvSpPr>
          <p:cNvPr id="6" name="Slide Number Placeholder 5"/>
          <p:cNvSpPr>
            <a:spLocks noGrp="1"/>
          </p:cNvSpPr>
          <p:nvPr>
            <p:ph type="sldNum" sz="quarter" idx="12"/>
          </p:nvPr>
        </p:nvSpPr>
        <p:spPr/>
        <p:txBody>
          <a:bodyPr/>
          <a:lstStyle/>
          <a:p>
            <a:pPr>
              <a:defRPr/>
            </a:pPr>
            <a:fld id="{047B4DE3-76EB-4DFD-AE10-597C1639A5B0}" type="slidenum">
              <a:rPr lang="fa-IR" smtClean="0"/>
              <a:pPr>
                <a:defRPr/>
              </a:pPr>
              <a:t>‹#›</a:t>
            </a:fld>
            <a:endParaRPr lang="fa-I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C3E4E30-9917-4BCE-BC11-B1D07D08681F}" type="datetime8">
              <a:rPr lang="fa-IR" smtClean="0"/>
              <a:pPr>
                <a:defRPr/>
              </a:pPr>
              <a:t>سپتامبر 30، 15</a:t>
            </a:fld>
            <a:endParaRPr lang="fa-IR"/>
          </a:p>
        </p:txBody>
      </p:sp>
      <p:sp>
        <p:nvSpPr>
          <p:cNvPr id="5" name="Footer Placeholder 4"/>
          <p:cNvSpPr>
            <a:spLocks noGrp="1"/>
          </p:cNvSpPr>
          <p:nvPr>
            <p:ph type="ftr" sz="quarter" idx="11"/>
          </p:nvPr>
        </p:nvSpPr>
        <p:spPr/>
        <p:txBody>
          <a:bodyPr/>
          <a:lstStyle/>
          <a:p>
            <a:pPr>
              <a:defRPr/>
            </a:pPr>
            <a:r>
              <a:rPr lang="fa-IR" smtClean="0"/>
              <a:t>1</a:t>
            </a:r>
            <a:endParaRPr lang="ar-SA"/>
          </a:p>
        </p:txBody>
      </p:sp>
      <p:sp>
        <p:nvSpPr>
          <p:cNvPr id="6" name="Slide Number Placeholder 5"/>
          <p:cNvSpPr>
            <a:spLocks noGrp="1"/>
          </p:cNvSpPr>
          <p:nvPr>
            <p:ph type="sldNum" sz="quarter" idx="12"/>
          </p:nvPr>
        </p:nvSpPr>
        <p:spPr/>
        <p:txBody>
          <a:bodyPr/>
          <a:lstStyle/>
          <a:p>
            <a:pPr>
              <a:defRPr/>
            </a:pPr>
            <a:fld id="{5DFD6B6D-08FA-4D74-9550-06DB4C56A0C2}" type="slidenum">
              <a:rPr lang="fa-IR" smtClean="0"/>
              <a:pPr>
                <a:defRPr/>
              </a:pPr>
              <a:t>‹#›</a:t>
            </a:fld>
            <a:endParaRPr lang="fa-I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0056827-400F-42C3-B09D-57A98230F5C6}" type="datetime8">
              <a:rPr lang="fa-IR" smtClean="0"/>
              <a:pPr>
                <a:defRPr/>
              </a:pPr>
              <a:t>سپتامبر 30، 15</a:t>
            </a:fld>
            <a:endParaRPr lang="fa-IR"/>
          </a:p>
        </p:txBody>
      </p:sp>
      <p:sp>
        <p:nvSpPr>
          <p:cNvPr id="6" name="Footer Placeholder 5"/>
          <p:cNvSpPr>
            <a:spLocks noGrp="1"/>
          </p:cNvSpPr>
          <p:nvPr>
            <p:ph type="ftr" sz="quarter" idx="11"/>
          </p:nvPr>
        </p:nvSpPr>
        <p:spPr/>
        <p:txBody>
          <a:bodyPr/>
          <a:lstStyle/>
          <a:p>
            <a:pPr>
              <a:defRPr/>
            </a:pPr>
            <a:r>
              <a:rPr lang="fa-IR" smtClean="0"/>
              <a:t>1</a:t>
            </a:r>
            <a:endParaRPr lang="ar-SA"/>
          </a:p>
        </p:txBody>
      </p:sp>
      <p:sp>
        <p:nvSpPr>
          <p:cNvPr id="7" name="Slide Number Placeholder 6"/>
          <p:cNvSpPr>
            <a:spLocks noGrp="1"/>
          </p:cNvSpPr>
          <p:nvPr>
            <p:ph type="sldNum" sz="quarter" idx="12"/>
          </p:nvPr>
        </p:nvSpPr>
        <p:spPr/>
        <p:txBody>
          <a:bodyPr/>
          <a:lstStyle/>
          <a:p>
            <a:pPr>
              <a:defRPr/>
            </a:pPr>
            <a:fld id="{34FC309E-C4E5-40D8-B237-EB755B72D9CC}" type="slidenum">
              <a:rPr lang="fa-IR" smtClean="0"/>
              <a:pPr>
                <a:defRPr/>
              </a:pPr>
              <a:t>‹#›</a:t>
            </a:fld>
            <a:endParaRPr lang="fa-I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E31F5ED-BF07-422D-894A-222FE8F3B14D}" type="datetime8">
              <a:rPr lang="fa-IR" smtClean="0"/>
              <a:pPr>
                <a:defRPr/>
              </a:pPr>
              <a:t>سپتامبر 30، 15</a:t>
            </a:fld>
            <a:endParaRPr lang="fa-IR"/>
          </a:p>
        </p:txBody>
      </p:sp>
      <p:sp>
        <p:nvSpPr>
          <p:cNvPr id="8" name="Footer Placeholder 7"/>
          <p:cNvSpPr>
            <a:spLocks noGrp="1"/>
          </p:cNvSpPr>
          <p:nvPr>
            <p:ph type="ftr" sz="quarter" idx="11"/>
          </p:nvPr>
        </p:nvSpPr>
        <p:spPr/>
        <p:txBody>
          <a:bodyPr/>
          <a:lstStyle/>
          <a:p>
            <a:pPr>
              <a:defRPr/>
            </a:pPr>
            <a:r>
              <a:rPr lang="fa-IR" smtClean="0"/>
              <a:t>1</a:t>
            </a:r>
            <a:endParaRPr lang="ar-SA"/>
          </a:p>
        </p:txBody>
      </p:sp>
      <p:sp>
        <p:nvSpPr>
          <p:cNvPr id="9" name="Slide Number Placeholder 8"/>
          <p:cNvSpPr>
            <a:spLocks noGrp="1"/>
          </p:cNvSpPr>
          <p:nvPr>
            <p:ph type="sldNum" sz="quarter" idx="12"/>
          </p:nvPr>
        </p:nvSpPr>
        <p:spPr/>
        <p:txBody>
          <a:bodyPr/>
          <a:lstStyle/>
          <a:p>
            <a:pPr>
              <a:defRPr/>
            </a:pPr>
            <a:fld id="{2609A8A6-BAF2-4465-81DF-B66E38A35A7E}" type="slidenum">
              <a:rPr lang="fa-IR" smtClean="0"/>
              <a:pPr>
                <a:defRPr/>
              </a:pPr>
              <a:t>‹#›</a:t>
            </a:fld>
            <a:endParaRPr lang="fa-I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238DC275-781D-4BC3-9B23-A7D0CF6B27EF}" type="datetime8">
              <a:rPr lang="fa-IR" smtClean="0"/>
              <a:pPr>
                <a:defRPr/>
              </a:pPr>
              <a:t>سپتامبر 30، 15</a:t>
            </a:fld>
            <a:endParaRPr lang="fa-IR"/>
          </a:p>
        </p:txBody>
      </p:sp>
      <p:sp>
        <p:nvSpPr>
          <p:cNvPr id="4" name="Footer Placeholder 3"/>
          <p:cNvSpPr>
            <a:spLocks noGrp="1"/>
          </p:cNvSpPr>
          <p:nvPr>
            <p:ph type="ftr" sz="quarter" idx="11"/>
          </p:nvPr>
        </p:nvSpPr>
        <p:spPr/>
        <p:txBody>
          <a:bodyPr/>
          <a:lstStyle/>
          <a:p>
            <a:pPr>
              <a:defRPr/>
            </a:pPr>
            <a:r>
              <a:rPr lang="fa-IR" smtClean="0"/>
              <a:t>1</a:t>
            </a:r>
            <a:endParaRPr lang="ar-SA"/>
          </a:p>
        </p:txBody>
      </p:sp>
      <p:sp>
        <p:nvSpPr>
          <p:cNvPr id="5" name="Slide Number Placeholder 4"/>
          <p:cNvSpPr>
            <a:spLocks noGrp="1"/>
          </p:cNvSpPr>
          <p:nvPr>
            <p:ph type="sldNum" sz="quarter" idx="12"/>
          </p:nvPr>
        </p:nvSpPr>
        <p:spPr/>
        <p:txBody>
          <a:bodyPr/>
          <a:lstStyle/>
          <a:p>
            <a:pPr>
              <a:defRPr/>
            </a:pPr>
            <a:fld id="{8181CB05-EA29-4A41-9538-AC3006D703B9}" type="slidenum">
              <a:rPr lang="fa-IR" smtClean="0"/>
              <a:pPr>
                <a:defRPr/>
              </a:pPr>
              <a:t>‹#›</a:t>
            </a:fld>
            <a:endParaRPr lang="fa-I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67631D1-E7D2-488C-87AF-F0EFCCBDB9BF}" type="datetime8">
              <a:rPr lang="fa-IR" smtClean="0"/>
              <a:pPr>
                <a:defRPr/>
              </a:pPr>
              <a:t>سپتامبر 30، 15</a:t>
            </a:fld>
            <a:endParaRPr lang="fa-IR"/>
          </a:p>
        </p:txBody>
      </p:sp>
      <p:sp>
        <p:nvSpPr>
          <p:cNvPr id="3" name="Footer Placeholder 2"/>
          <p:cNvSpPr>
            <a:spLocks noGrp="1"/>
          </p:cNvSpPr>
          <p:nvPr>
            <p:ph type="ftr" sz="quarter" idx="11"/>
          </p:nvPr>
        </p:nvSpPr>
        <p:spPr/>
        <p:txBody>
          <a:bodyPr/>
          <a:lstStyle/>
          <a:p>
            <a:pPr>
              <a:defRPr/>
            </a:pPr>
            <a:r>
              <a:rPr lang="fa-IR" smtClean="0"/>
              <a:t>1</a:t>
            </a:r>
            <a:endParaRPr lang="ar-SA"/>
          </a:p>
        </p:txBody>
      </p:sp>
      <p:sp>
        <p:nvSpPr>
          <p:cNvPr id="4" name="Slide Number Placeholder 3"/>
          <p:cNvSpPr>
            <a:spLocks noGrp="1"/>
          </p:cNvSpPr>
          <p:nvPr>
            <p:ph type="sldNum" sz="quarter" idx="12"/>
          </p:nvPr>
        </p:nvSpPr>
        <p:spPr/>
        <p:txBody>
          <a:bodyPr/>
          <a:lstStyle/>
          <a:p>
            <a:pPr>
              <a:defRPr/>
            </a:pPr>
            <a:fld id="{AB344FE0-6884-4BF3-B5F9-FEB9633C688F}" type="slidenum">
              <a:rPr lang="fa-IR" smtClean="0"/>
              <a:pPr>
                <a:defRPr/>
              </a:pPr>
              <a:t>‹#›</a:t>
            </a:fld>
            <a:endParaRPr lang="fa-I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BD98AA-66E5-4588-9D64-4A1B423D3113}" type="datetime8">
              <a:rPr lang="fa-IR" smtClean="0"/>
              <a:pPr>
                <a:defRPr/>
              </a:pPr>
              <a:t>سپتامبر 30، 15</a:t>
            </a:fld>
            <a:endParaRPr lang="fa-IR"/>
          </a:p>
        </p:txBody>
      </p:sp>
      <p:sp>
        <p:nvSpPr>
          <p:cNvPr id="6" name="Footer Placeholder 5"/>
          <p:cNvSpPr>
            <a:spLocks noGrp="1"/>
          </p:cNvSpPr>
          <p:nvPr>
            <p:ph type="ftr" sz="quarter" idx="11"/>
          </p:nvPr>
        </p:nvSpPr>
        <p:spPr/>
        <p:txBody>
          <a:bodyPr/>
          <a:lstStyle/>
          <a:p>
            <a:pPr>
              <a:defRPr/>
            </a:pPr>
            <a:r>
              <a:rPr lang="fa-IR" smtClean="0"/>
              <a:t>1</a:t>
            </a:r>
            <a:endParaRPr lang="ar-SA"/>
          </a:p>
        </p:txBody>
      </p:sp>
      <p:sp>
        <p:nvSpPr>
          <p:cNvPr id="7" name="Slide Number Placeholder 6"/>
          <p:cNvSpPr>
            <a:spLocks noGrp="1"/>
          </p:cNvSpPr>
          <p:nvPr>
            <p:ph type="sldNum" sz="quarter" idx="12"/>
          </p:nvPr>
        </p:nvSpPr>
        <p:spPr/>
        <p:txBody>
          <a:bodyPr/>
          <a:lstStyle/>
          <a:p>
            <a:pPr>
              <a:defRPr/>
            </a:pPr>
            <a:fld id="{AEA05D44-F75A-4180-A817-136BEDA97482}" type="slidenum">
              <a:rPr lang="fa-IR" smtClean="0"/>
              <a:pPr>
                <a:defRPr/>
              </a:pPr>
              <a:t>‹#›</a:t>
            </a:fld>
            <a:endParaRPr lang="fa-I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A0E3E60-A968-4E9C-A14B-47EB82FC1BDF}" type="datetime8">
              <a:rPr lang="fa-IR" smtClean="0"/>
              <a:pPr>
                <a:defRPr/>
              </a:pPr>
              <a:t>سپتامبر 30، 15</a:t>
            </a:fld>
            <a:endParaRPr lang="fa-IR"/>
          </a:p>
        </p:txBody>
      </p:sp>
      <p:sp>
        <p:nvSpPr>
          <p:cNvPr id="6" name="Footer Placeholder 5"/>
          <p:cNvSpPr>
            <a:spLocks noGrp="1"/>
          </p:cNvSpPr>
          <p:nvPr>
            <p:ph type="ftr" sz="quarter" idx="11"/>
          </p:nvPr>
        </p:nvSpPr>
        <p:spPr/>
        <p:txBody>
          <a:bodyPr/>
          <a:lstStyle/>
          <a:p>
            <a:pPr>
              <a:defRPr/>
            </a:pPr>
            <a:r>
              <a:rPr lang="fa-IR" smtClean="0"/>
              <a:t>1</a:t>
            </a:r>
            <a:endParaRPr lang="ar-SA"/>
          </a:p>
        </p:txBody>
      </p:sp>
      <p:sp>
        <p:nvSpPr>
          <p:cNvPr id="7" name="Slide Number Placeholder 6"/>
          <p:cNvSpPr>
            <a:spLocks noGrp="1"/>
          </p:cNvSpPr>
          <p:nvPr>
            <p:ph type="sldNum" sz="quarter" idx="12"/>
          </p:nvPr>
        </p:nvSpPr>
        <p:spPr/>
        <p:txBody>
          <a:bodyPr/>
          <a:lstStyle/>
          <a:p>
            <a:pPr>
              <a:defRPr/>
            </a:pPr>
            <a:fld id="{B5F8485D-E049-4186-B50F-5A467CA8D5E8}" type="slidenum">
              <a:rPr lang="fa-IR" smtClean="0"/>
              <a:pPr>
                <a:defRPr/>
              </a:pPr>
              <a:t>‹#›</a:t>
            </a:fld>
            <a:endParaRPr lang="fa-I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667630E-1419-4A62-9709-41FD43A42CBE}" type="datetime8">
              <a:rPr lang="fa-IR" smtClean="0"/>
              <a:pPr>
                <a:defRPr/>
              </a:pPr>
              <a:t>سپتامبر 30، 15</a:t>
            </a:fld>
            <a:endParaRPr lang="fa-IR"/>
          </a:p>
        </p:txBody>
      </p:sp>
      <p:sp>
        <p:nvSpPr>
          <p:cNvPr id="5" name="Footer Placeholder 4"/>
          <p:cNvSpPr>
            <a:spLocks noGrp="1"/>
          </p:cNvSpPr>
          <p:nvPr>
            <p:ph type="ftr" sz="quarter" idx="11"/>
          </p:nvPr>
        </p:nvSpPr>
        <p:spPr/>
        <p:txBody>
          <a:bodyPr/>
          <a:lstStyle/>
          <a:p>
            <a:pPr>
              <a:defRPr/>
            </a:pPr>
            <a:r>
              <a:rPr lang="fa-IR" smtClean="0"/>
              <a:t>1</a:t>
            </a:r>
            <a:endParaRPr lang="ar-SA"/>
          </a:p>
        </p:txBody>
      </p:sp>
      <p:sp>
        <p:nvSpPr>
          <p:cNvPr id="6" name="Slide Number Placeholder 5"/>
          <p:cNvSpPr>
            <a:spLocks noGrp="1"/>
          </p:cNvSpPr>
          <p:nvPr>
            <p:ph type="sldNum" sz="quarter" idx="12"/>
          </p:nvPr>
        </p:nvSpPr>
        <p:spPr/>
        <p:txBody>
          <a:bodyPr/>
          <a:lstStyle/>
          <a:p>
            <a:pPr>
              <a:defRPr/>
            </a:pPr>
            <a:fld id="{CCE39F8F-B380-4856-96F4-11D10578D76D}" type="slidenum">
              <a:rPr lang="fa-IR" smtClean="0"/>
              <a:pPr>
                <a:defRPr/>
              </a:pPr>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9/30/2015</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15596183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7866295-A73F-48E4-B198-1FBE5F4D0EA0}" type="datetime8">
              <a:rPr lang="fa-IR" smtClean="0"/>
              <a:pPr>
                <a:defRPr/>
              </a:pPr>
              <a:t>سپتامبر 30، 15</a:t>
            </a:fld>
            <a:endParaRPr lang="fa-IR"/>
          </a:p>
        </p:txBody>
      </p:sp>
      <p:sp>
        <p:nvSpPr>
          <p:cNvPr id="5" name="Footer Placeholder 4"/>
          <p:cNvSpPr>
            <a:spLocks noGrp="1"/>
          </p:cNvSpPr>
          <p:nvPr>
            <p:ph type="ftr" sz="quarter" idx="11"/>
          </p:nvPr>
        </p:nvSpPr>
        <p:spPr/>
        <p:txBody>
          <a:bodyPr/>
          <a:lstStyle/>
          <a:p>
            <a:pPr>
              <a:defRPr/>
            </a:pPr>
            <a:r>
              <a:rPr lang="fa-IR" smtClean="0"/>
              <a:t>1</a:t>
            </a:r>
            <a:endParaRPr lang="ar-SA"/>
          </a:p>
        </p:txBody>
      </p:sp>
      <p:sp>
        <p:nvSpPr>
          <p:cNvPr id="6" name="Slide Number Placeholder 5"/>
          <p:cNvSpPr>
            <a:spLocks noGrp="1"/>
          </p:cNvSpPr>
          <p:nvPr>
            <p:ph type="sldNum" sz="quarter" idx="12"/>
          </p:nvPr>
        </p:nvSpPr>
        <p:spPr/>
        <p:txBody>
          <a:bodyPr/>
          <a:lstStyle/>
          <a:p>
            <a:pPr>
              <a:defRPr/>
            </a:pPr>
            <a:fld id="{B867469A-9FA7-4F5C-AAB4-4774EE3F746E}" type="slidenum">
              <a:rPr lang="fa-IR" smtClean="0"/>
              <a:pPr>
                <a:defRPr/>
              </a:pPr>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95400" y="2387404"/>
            <a:ext cx="6400800" cy="2413196"/>
          </a:xfrm>
        </p:spPr>
        <p:txBody>
          <a:bodyPr/>
          <a:lstStyle>
            <a:lvl1pPr marL="0" indent="0" algn="ctr">
              <a:buNone/>
              <a:defRPr sz="2600">
                <a:solidFill>
                  <a:schemeClr val="tx2"/>
                </a:solidFill>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EFF05B-E7AD-43BE-B06F-7ADC44637262}" type="datetimeFigureOut">
              <a:rPr lang="fa-IR" smtClean="0"/>
              <a:pPr/>
              <a:t>12/17/1436</a:t>
            </a:fld>
            <a:endParaRPr lang="fa-IR"/>
          </a:p>
        </p:txBody>
      </p:sp>
      <p:sp>
        <p:nvSpPr>
          <p:cNvPr id="17" name="Footer Placeholder 16"/>
          <p:cNvSpPr>
            <a:spLocks noGrp="1"/>
          </p:cNvSpPr>
          <p:nvPr>
            <p:ph type="ftr" sz="quarter" idx="11"/>
          </p:nvPr>
        </p:nvSpPr>
        <p:spPr/>
        <p:txBody>
          <a:bodyPr/>
          <a:lstStyle/>
          <a:p>
            <a:endParaRPr lang="fa-IR"/>
          </a:p>
        </p:txBody>
      </p:sp>
      <p:sp>
        <p:nvSpPr>
          <p:cNvPr id="7" name="Rectangle 6"/>
          <p:cNvSpPr/>
          <p:nvPr/>
        </p:nvSpPr>
        <p:spPr>
          <a:xfrm>
            <a:off x="-1805" y="1449303"/>
            <a:ext cx="9144000" cy="827569"/>
          </a:xfrm>
          <a:prstGeom prst="rect">
            <a:avLst/>
          </a:prstGeom>
          <a:solidFill>
            <a:schemeClr val="accent1"/>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805" y="1396720"/>
            <a:ext cx="9144000" cy="120580"/>
          </a:xfrm>
          <a:prstGeom prst="rect">
            <a:avLst/>
          </a:prstGeom>
          <a:solidFill>
            <a:schemeClr val="accent1">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1805" y="2276872"/>
            <a:ext cx="9144000" cy="110532"/>
          </a:xfrm>
          <a:prstGeom prst="rect">
            <a:avLst/>
          </a:prstGeom>
          <a:solidFill>
            <a:schemeClr val="accent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1"/>
            <a:ext cx="8229600" cy="770941"/>
          </a:xfrm>
        </p:spPr>
        <p:txBody>
          <a:bodyPr anchor="ctr">
            <a:normAutofit/>
          </a:bodyPr>
          <a:lstStyle>
            <a:lvl1pPr algn="ctr">
              <a:defRPr lang="en-US" sz="3200" dirty="0">
                <a:solidFill>
                  <a:srgbClr val="FFFFFF"/>
                </a:solidFill>
                <a:cs typeface="+mj-cs"/>
              </a:defRPr>
            </a:lvl1pPr>
          </a:lstStyle>
          <a:p>
            <a:r>
              <a:rPr kumimoji="0" lang="en-US" smtClean="0"/>
              <a:t>Click to edit Master title style</a:t>
            </a:r>
            <a:endParaRPr kumimoji="0" lang="en-US"/>
          </a:p>
        </p:txBody>
      </p:sp>
      <p:pic>
        <p:nvPicPr>
          <p:cNvPr id="14" name="Picture 44">
            <a:hlinkClick r:id="rId2"/>
          </p:cNvPr>
          <p:cNvPicPr>
            <a:picLocks noChangeAspect="1" noChangeArrowheads="1"/>
          </p:cNvPicPr>
          <p:nvPr/>
        </p:nvPicPr>
        <p:blipFill>
          <a:blip r:embed="rId3" cstate="print"/>
          <a:srcRect/>
          <a:stretch>
            <a:fillRect/>
          </a:stretch>
        </p:blipFill>
        <p:spPr bwMode="auto">
          <a:xfrm>
            <a:off x="3428992" y="5357826"/>
            <a:ext cx="2192328" cy="506035"/>
          </a:xfrm>
          <a:prstGeom prst="rect">
            <a:avLst/>
          </a:prstGeom>
          <a:noFill/>
          <a:ln w="9525">
            <a:noFill/>
            <a:miter lim="800000"/>
            <a:headEnd/>
            <a:tailEnd/>
          </a:ln>
          <a:effectLst/>
        </p:spPr>
      </p:pic>
      <p:sp>
        <p:nvSpPr>
          <p:cNvPr id="2" name="TextBox 1"/>
          <p:cNvSpPr txBox="1"/>
          <p:nvPr/>
        </p:nvSpPr>
        <p:spPr>
          <a:xfrm>
            <a:off x="2920825" y="508030"/>
            <a:ext cx="3312368" cy="369332"/>
          </a:xfrm>
          <a:prstGeom prst="rect">
            <a:avLst/>
          </a:prstGeom>
          <a:noFill/>
        </p:spPr>
        <p:txBody>
          <a:bodyPr wrap="square" rtlCol="1">
            <a:spAutoFit/>
          </a:bodyPr>
          <a:lstStyle/>
          <a:p>
            <a:pPr algn="ctr"/>
            <a:r>
              <a:rPr lang="fa-IR" b="1" dirty="0" smtClean="0">
                <a:solidFill>
                  <a:schemeClr val="accent1">
                    <a:lumMod val="75000"/>
                  </a:schemeClr>
                </a:solidFill>
                <a:cs typeface="B Mitra" pitchFamily="2" charset="-78"/>
              </a:rPr>
              <a:t>بسم الله الرحمن</a:t>
            </a:r>
            <a:r>
              <a:rPr lang="fa-IR" b="1" baseline="0" dirty="0" smtClean="0">
                <a:solidFill>
                  <a:schemeClr val="accent1">
                    <a:lumMod val="75000"/>
                  </a:schemeClr>
                </a:solidFill>
                <a:cs typeface="B Mitra" pitchFamily="2" charset="-78"/>
              </a:rPr>
              <a:t> الرحیم</a:t>
            </a:r>
            <a:endParaRPr lang="fa-IR" b="1" dirty="0">
              <a:solidFill>
                <a:schemeClr val="accent1">
                  <a:lumMod val="75000"/>
                </a:schemeClr>
              </a:solidFill>
              <a:cs typeface="B Mitra"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12" name="Picture 44">
            <a:hlinkClick r:id="rId2"/>
          </p:cNvPr>
          <p:cNvPicPr>
            <a:picLocks noChangeAspect="1" noChangeArrowheads="1"/>
          </p:cNvPicPr>
          <p:nvPr userDrawn="1"/>
        </p:nvPicPr>
        <p:blipFill>
          <a:blip r:embed="rId3" cstate="print"/>
          <a:srcRect/>
          <a:stretch>
            <a:fillRect/>
          </a:stretch>
        </p:blipFill>
        <p:spPr bwMode="auto">
          <a:xfrm>
            <a:off x="3151015" y="2852926"/>
            <a:ext cx="2912033" cy="672158"/>
          </a:xfrm>
          <a:prstGeom prst="rect">
            <a:avLst/>
          </a:prstGeom>
          <a:noFill/>
          <a:ln w="9525">
            <a:noFill/>
            <a:miter lim="800000"/>
            <a:headEnd/>
            <a:tailEnd/>
          </a:ln>
          <a:effectLst/>
        </p:spPr>
      </p:pic>
      <p:sp>
        <p:nvSpPr>
          <p:cNvPr id="4" name="Rectangle 3"/>
          <p:cNvSpPr/>
          <p:nvPr userDrawn="1"/>
        </p:nvSpPr>
        <p:spPr>
          <a:xfrm>
            <a:off x="1000335" y="2478512"/>
            <a:ext cx="76810" cy="142098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066855" y="2478512"/>
            <a:ext cx="76810" cy="142098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4" idx="1"/>
          </p:cNvCxnSpPr>
          <p:nvPr userDrawn="1"/>
        </p:nvCxnSpPr>
        <p:spPr>
          <a:xfrm flipH="1">
            <a:off x="0" y="3189005"/>
            <a:ext cx="1000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p:cNvCxnSpPr>
          <p:nvPr userDrawn="1"/>
        </p:nvCxnSpPr>
        <p:spPr>
          <a:xfrm>
            <a:off x="8143665" y="3189005"/>
            <a:ext cx="1000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77145" y="350581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077145" y="304495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77145" y="3313785"/>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77145" y="373624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77145" y="273771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077145" y="335219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077145" y="3189004"/>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77145" y="3044950"/>
            <a:ext cx="69897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5585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10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0 -1.85185E-6 L 0 -0.09514 " pathEditMode="relative" rAng="0" ptsTypes="AA">
                                      <p:cBhvr>
                                        <p:cTn id="12" dur="2000" fill="hold"/>
                                        <p:tgtEl>
                                          <p:spTgt spid="24"/>
                                        </p:tgtEl>
                                        <p:attrNameLst>
                                          <p:attrName>ppt_x</p:attrName>
                                          <p:attrName>ppt_y</p:attrName>
                                        </p:attrNameLst>
                                      </p:cBhvr>
                                      <p:rCtr x="0" y="-4769"/>
                                    </p:animMotion>
                                  </p:childTnLst>
                                </p:cTn>
                              </p:par>
                              <p:par>
                                <p:cTn id="13" presetID="1" presetClass="entr" presetSubtype="0" fill="hold" nodeType="withEffect">
                                  <p:stCondLst>
                                    <p:cond delay="200"/>
                                  </p:stCondLst>
                                  <p:childTnLst>
                                    <p:set>
                                      <p:cBhvr>
                                        <p:cTn id="14" dur="1" fill="hold">
                                          <p:stCondLst>
                                            <p:cond delay="0"/>
                                          </p:stCondLst>
                                        </p:cTn>
                                        <p:tgtEl>
                                          <p:spTgt spid="21"/>
                                        </p:tgtEl>
                                        <p:attrNameLst>
                                          <p:attrName>style.visibility</p:attrName>
                                        </p:attrNameLst>
                                      </p:cBhvr>
                                      <p:to>
                                        <p:strVal val="visible"/>
                                      </p:to>
                                    </p:set>
                                  </p:childTnLst>
                                </p:cTn>
                              </p:par>
                              <p:par>
                                <p:cTn id="15" presetID="64" presetClass="path" presetSubtype="0" accel="50000" decel="50000" fill="hold" nodeType="withEffect">
                                  <p:stCondLst>
                                    <p:cond delay="200"/>
                                  </p:stCondLst>
                                  <p:childTnLst>
                                    <p:animMotion origin="layout" path="M 0 -3.33025E-6 L 0 -0.13436 " pathEditMode="relative" rAng="0" ptsTypes="AA">
                                      <p:cBhvr>
                                        <p:cTn id="16" dur="1000" fill="hold"/>
                                        <p:tgtEl>
                                          <p:spTgt spid="25"/>
                                        </p:tgtEl>
                                        <p:attrNameLst>
                                          <p:attrName>ppt_x</p:attrName>
                                          <p:attrName>ppt_y</p:attrName>
                                        </p:attrNameLst>
                                      </p:cBhvr>
                                      <p:rCtr x="0" y="-6730"/>
                                    </p:animMotion>
                                  </p:childTnLst>
                                </p:cTn>
                              </p:par>
                              <p:par>
                                <p:cTn id="17" presetID="42" presetClass="path" presetSubtype="0" accel="50000" decel="50000" fill="hold" nodeType="withEffect">
                                  <p:stCondLst>
                                    <p:cond delay="200"/>
                                  </p:stCondLst>
                                  <p:childTnLst>
                                    <p:animMotion origin="layout" path="M 0 0.00185 L 0 0.12488 " pathEditMode="relative" rAng="0" ptsTypes="AA">
                                      <p:cBhvr>
                                        <p:cTn id="18" dur="1000" fill="hold"/>
                                        <p:tgtEl>
                                          <p:spTgt spid="26"/>
                                        </p:tgtEl>
                                        <p:attrNameLst>
                                          <p:attrName>ppt_x</p:attrName>
                                          <p:attrName>ppt_y</p:attrName>
                                        </p:attrNameLst>
                                      </p:cBhvr>
                                      <p:rCtr x="0" y="6152"/>
                                    </p:animMotion>
                                  </p:childTnLst>
                                </p:cTn>
                              </p:par>
                              <p:par>
                                <p:cTn id="19" presetID="64" presetClass="path" presetSubtype="0" accel="50000" decel="50000" fill="hold" nodeType="withEffect">
                                  <p:stCondLst>
                                    <p:cond delay="200"/>
                                  </p:stCondLst>
                                  <p:childTnLst>
                                    <p:animMotion origin="layout" path="M 0 1.70213E-6 L 0 -0.06707 " pathEditMode="relative" rAng="0" ptsTypes="AA">
                                      <p:cBhvr>
                                        <p:cTn id="20" dur="2000" fill="hold"/>
                                        <p:tgtEl>
                                          <p:spTgt spid="21"/>
                                        </p:tgtEl>
                                        <p:attrNameLst>
                                          <p:attrName>ppt_x</p:attrName>
                                          <p:attrName>ppt_y</p:attrName>
                                        </p:attrNameLst>
                                      </p:cBhvr>
                                      <p:rCtr x="0" y="-3353"/>
                                    </p:animMotion>
                                  </p:childTnLst>
                                </p:cTn>
                              </p:par>
                              <p:par>
                                <p:cTn id="21" presetID="42" presetClass="path" presetSubtype="0" accel="50000" decel="50000" fill="hold" nodeType="withEffect">
                                  <p:stCondLst>
                                    <p:cond delay="200"/>
                                  </p:stCondLst>
                                  <p:childTnLst>
                                    <p:animMotion origin="layout" path="M 0 -7.67808E-7 L 0 0.05597 " pathEditMode="relative" rAng="0" ptsTypes="AA">
                                      <p:cBhvr>
                                        <p:cTn id="22" dur="2000" fill="hold"/>
                                        <p:tgtEl>
                                          <p:spTgt spid="23"/>
                                        </p:tgtEl>
                                        <p:attrNameLst>
                                          <p:attrName>ppt_x</p:attrName>
                                          <p:attrName>ppt_y</p:attrName>
                                        </p:attrNameLst>
                                      </p:cBhvr>
                                      <p:rCtr x="0" y="2798"/>
                                    </p:animMotion>
                                  </p:childTnLst>
                                </p:cTn>
                              </p:par>
                              <p:par>
                                <p:cTn id="23" presetID="42" presetClass="path" presetSubtype="0" accel="50000" decel="50000" fill="hold" nodeType="withEffect">
                                  <p:stCondLst>
                                    <p:cond delay="1100"/>
                                  </p:stCondLst>
                                  <p:childTnLst>
                                    <p:animMotion origin="layout" path="M 0 -0.13449 L 0 0.0037 " pathEditMode="relative" rAng="0" ptsTypes="AA">
                                      <p:cBhvr>
                                        <p:cTn id="24" dur="1000" fill="hold"/>
                                        <p:tgtEl>
                                          <p:spTgt spid="25"/>
                                        </p:tgtEl>
                                        <p:attrNameLst>
                                          <p:attrName>ppt_x</p:attrName>
                                          <p:attrName>ppt_y</p:attrName>
                                        </p:attrNameLst>
                                      </p:cBhvr>
                                      <p:rCtr x="0" y="6898"/>
                                    </p:animMotion>
                                  </p:childTnLst>
                                </p:cTn>
                              </p:par>
                              <p:par>
                                <p:cTn id="25" presetID="64" presetClass="path" presetSubtype="0" accel="50000" decel="50000" fill="hold" nodeType="withEffect">
                                  <p:stCondLst>
                                    <p:cond delay="1100"/>
                                  </p:stCondLst>
                                  <p:childTnLst>
                                    <p:animMotion origin="layout" path="M 0 0.12314 L 0 0.03912 " pathEditMode="relative" rAng="0" ptsTypes="AA">
                                      <p:cBhvr>
                                        <p:cTn id="26" dur="1000" fill="hold"/>
                                        <p:tgtEl>
                                          <p:spTgt spid="26"/>
                                        </p:tgtEl>
                                        <p:attrNameLst>
                                          <p:attrName>ppt_x</p:attrName>
                                          <p:attrName>ppt_y</p:attrName>
                                        </p:attrNameLst>
                                      </p:cBhvr>
                                      <p:rCtr x="0" y="-4213"/>
                                    </p:animMotion>
                                  </p:childTnLst>
                                </p:cTn>
                              </p:par>
                              <p:par>
                                <p:cTn id="27" presetID="1" presetClass="entr" presetSubtype="0" fill="hold" nodeType="withEffect">
                                  <p:stCondLst>
                                    <p:cond delay="16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160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160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xit" presetSubtype="0" fill="hold" nodeType="withEffect">
                                  <p:stCondLst>
                                    <p:cond delay="180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nodeType="withEffect">
                                  <p:stCondLst>
                                    <p:cond delay="180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nodeType="withEffect">
                                  <p:stCondLst>
                                    <p:cond delay="180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18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22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cxnSp>
        <p:nvCxnSpPr>
          <p:cNvPr id="16" name="Straight Connector 15"/>
          <p:cNvCxnSpPr>
            <a:stCxn id="4" idx="1"/>
          </p:cNvCxnSpPr>
          <p:nvPr userDrawn="1"/>
        </p:nvCxnSpPr>
        <p:spPr>
          <a:xfrm flipH="1">
            <a:off x="-31262" y="3189005"/>
            <a:ext cx="1108407" cy="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p:cNvCxnSpPr>
          <p:nvPr userDrawn="1"/>
        </p:nvCxnSpPr>
        <p:spPr>
          <a:xfrm>
            <a:off x="8080107" y="3189005"/>
            <a:ext cx="1102299" cy="768"/>
          </a:xfrm>
          <a:prstGeom prst="line">
            <a:avLst/>
          </a:prstGeom>
        </p:spPr>
        <p:style>
          <a:lnRef idx="1">
            <a:schemeClr val="accent1"/>
          </a:lnRef>
          <a:fillRef idx="0">
            <a:schemeClr val="accent1"/>
          </a:fillRef>
          <a:effectRef idx="0">
            <a:schemeClr val="accent1"/>
          </a:effectRef>
          <a:fontRef idx="minor">
            <a:schemeClr val="tx1"/>
          </a:fontRef>
        </p:style>
      </p:cxnSp>
      <p:sp>
        <p:nvSpPr>
          <p:cNvPr id="83" name="Rectangle 82"/>
          <p:cNvSpPr/>
          <p:nvPr userDrawn="1"/>
        </p:nvSpPr>
        <p:spPr>
          <a:xfrm>
            <a:off x="6121452" y="3189496"/>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userDrawn="1"/>
        </p:nvSpPr>
        <p:spPr>
          <a:xfrm>
            <a:off x="6428692" y="318977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userDrawn="1"/>
        </p:nvSpPr>
        <p:spPr>
          <a:xfrm>
            <a:off x="7043172" y="318977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6735932" y="318977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a:off x="7350412" y="318977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612145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642869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704317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673593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735041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4" hidden="1">
            <a:hlinkClick r:id="rId2"/>
          </p:cNvPr>
          <p:cNvPicPr>
            <a:picLocks noChangeAspect="1" noChangeArrowheads="1"/>
          </p:cNvPicPr>
          <p:nvPr userDrawn="1"/>
        </p:nvPicPr>
        <p:blipFill>
          <a:blip r:embed="rId3" cstate="print"/>
          <a:srcRect/>
          <a:stretch>
            <a:fillRect/>
          </a:stretch>
        </p:blipFill>
        <p:spPr bwMode="auto">
          <a:xfrm>
            <a:off x="3164267" y="2852926"/>
            <a:ext cx="2912033" cy="672158"/>
          </a:xfrm>
          <a:prstGeom prst="rect">
            <a:avLst/>
          </a:prstGeom>
          <a:noFill/>
          <a:ln w="9525">
            <a:noFill/>
            <a:miter lim="800000"/>
            <a:headEnd/>
            <a:tailEnd/>
          </a:ln>
          <a:effectLst/>
        </p:spPr>
      </p:pic>
      <p:sp>
        <p:nvSpPr>
          <p:cNvPr id="87" name="Rectangle 86"/>
          <p:cNvSpPr/>
          <p:nvPr userDrawn="1"/>
        </p:nvSpPr>
        <p:spPr>
          <a:xfrm>
            <a:off x="4892492" y="318949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userDrawn="1"/>
        </p:nvSpPr>
        <p:spPr>
          <a:xfrm>
            <a:off x="4585252" y="318949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userDrawn="1"/>
        </p:nvSpPr>
        <p:spPr>
          <a:xfrm>
            <a:off x="5814212" y="3189005"/>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userDrawn="1"/>
        </p:nvSpPr>
        <p:spPr>
          <a:xfrm>
            <a:off x="5506972" y="318949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userDrawn="1"/>
        </p:nvSpPr>
        <p:spPr>
          <a:xfrm>
            <a:off x="5199732" y="318949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1077145" y="350581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077145" y="304495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77145" y="3313785"/>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77145" y="373624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77145" y="273771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077145" y="335219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077145" y="3189004"/>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77145" y="3044950"/>
            <a:ext cx="698971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65765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657652" y="318531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65765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65765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5041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04317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673593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642869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6121452" y="2511532"/>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581421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581421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550697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519973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userDrawn="1"/>
        </p:nvSpPr>
        <p:spPr>
          <a:xfrm>
            <a:off x="489249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userDrawn="1"/>
        </p:nvSpPr>
        <p:spPr>
          <a:xfrm>
            <a:off x="458525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550697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519973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9249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458525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50412" y="3530962"/>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704317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673593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642869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6121452" y="3530961"/>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5814212" y="3530470"/>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50697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519973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4892492" y="3530469"/>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458525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userDrawn="1"/>
        </p:nvSpPr>
        <p:spPr>
          <a:xfrm>
            <a:off x="2741812" y="3189496"/>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userDrawn="1"/>
        </p:nvSpPr>
        <p:spPr>
          <a:xfrm>
            <a:off x="3049052" y="318977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3663532" y="318977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userDrawn="1"/>
        </p:nvSpPr>
        <p:spPr>
          <a:xfrm>
            <a:off x="3356292" y="318977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userDrawn="1"/>
        </p:nvSpPr>
        <p:spPr>
          <a:xfrm>
            <a:off x="3970772" y="318977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userDrawn="1"/>
        </p:nvSpPr>
        <p:spPr>
          <a:xfrm>
            <a:off x="274181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userDrawn="1"/>
        </p:nvSpPr>
        <p:spPr>
          <a:xfrm>
            <a:off x="304905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userDrawn="1"/>
        </p:nvSpPr>
        <p:spPr>
          <a:xfrm>
            <a:off x="366353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userDrawn="1"/>
        </p:nvSpPr>
        <p:spPr>
          <a:xfrm>
            <a:off x="335629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397077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userDrawn="1"/>
        </p:nvSpPr>
        <p:spPr>
          <a:xfrm>
            <a:off x="1512852" y="318949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userDrawn="1"/>
        </p:nvSpPr>
        <p:spPr>
          <a:xfrm>
            <a:off x="1205612" y="318949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userDrawn="1"/>
        </p:nvSpPr>
        <p:spPr>
          <a:xfrm>
            <a:off x="2434572" y="3189005"/>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userDrawn="1"/>
        </p:nvSpPr>
        <p:spPr>
          <a:xfrm>
            <a:off x="2127332" y="318949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userDrawn="1"/>
        </p:nvSpPr>
        <p:spPr>
          <a:xfrm>
            <a:off x="1820092" y="318949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userDrawn="1"/>
        </p:nvSpPr>
        <p:spPr>
          <a:xfrm>
            <a:off x="427801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userDrawn="1"/>
        </p:nvSpPr>
        <p:spPr>
          <a:xfrm>
            <a:off x="4278012" y="318531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userDrawn="1"/>
        </p:nvSpPr>
        <p:spPr>
          <a:xfrm>
            <a:off x="427801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userDrawn="1"/>
        </p:nvSpPr>
        <p:spPr>
          <a:xfrm>
            <a:off x="427801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userDrawn="1"/>
        </p:nvSpPr>
        <p:spPr>
          <a:xfrm>
            <a:off x="397077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userDrawn="1"/>
        </p:nvSpPr>
        <p:spPr>
          <a:xfrm>
            <a:off x="366353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userDrawn="1"/>
        </p:nvSpPr>
        <p:spPr>
          <a:xfrm>
            <a:off x="335629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a:off x="304905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userDrawn="1"/>
        </p:nvSpPr>
        <p:spPr>
          <a:xfrm>
            <a:off x="2741812" y="2511532"/>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userDrawn="1"/>
        </p:nvSpPr>
        <p:spPr>
          <a:xfrm>
            <a:off x="243457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userDrawn="1"/>
        </p:nvSpPr>
        <p:spPr>
          <a:xfrm>
            <a:off x="243457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userDrawn="1"/>
        </p:nvSpPr>
        <p:spPr>
          <a:xfrm>
            <a:off x="212733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userDrawn="1"/>
        </p:nvSpPr>
        <p:spPr>
          <a:xfrm>
            <a:off x="182009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userDrawn="1"/>
        </p:nvSpPr>
        <p:spPr>
          <a:xfrm>
            <a:off x="151285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userDrawn="1"/>
        </p:nvSpPr>
        <p:spPr>
          <a:xfrm>
            <a:off x="1205612" y="2844128"/>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userDrawn="1"/>
        </p:nvSpPr>
        <p:spPr>
          <a:xfrm>
            <a:off x="212733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userDrawn="1"/>
        </p:nvSpPr>
        <p:spPr>
          <a:xfrm>
            <a:off x="182009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userDrawn="1"/>
        </p:nvSpPr>
        <p:spPr>
          <a:xfrm>
            <a:off x="151285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userDrawn="1"/>
        </p:nvSpPr>
        <p:spPr>
          <a:xfrm>
            <a:off x="1205612" y="251153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userDrawn="1"/>
        </p:nvSpPr>
        <p:spPr>
          <a:xfrm>
            <a:off x="3970772" y="3530962"/>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userDrawn="1"/>
        </p:nvSpPr>
        <p:spPr>
          <a:xfrm>
            <a:off x="366353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userDrawn="1"/>
        </p:nvSpPr>
        <p:spPr>
          <a:xfrm>
            <a:off x="335629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userDrawn="1"/>
        </p:nvSpPr>
        <p:spPr>
          <a:xfrm>
            <a:off x="304905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userDrawn="1"/>
        </p:nvSpPr>
        <p:spPr>
          <a:xfrm>
            <a:off x="2741812" y="3530961"/>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userDrawn="1"/>
        </p:nvSpPr>
        <p:spPr>
          <a:xfrm>
            <a:off x="2434572" y="3530470"/>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userDrawn="1"/>
        </p:nvSpPr>
        <p:spPr>
          <a:xfrm>
            <a:off x="212733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userDrawn="1"/>
        </p:nvSpPr>
        <p:spPr>
          <a:xfrm>
            <a:off x="182009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userDrawn="1"/>
        </p:nvSpPr>
        <p:spPr>
          <a:xfrm>
            <a:off x="1512852" y="3530469"/>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userDrawn="1"/>
        </p:nvSpPr>
        <p:spPr>
          <a:xfrm>
            <a:off x="1205612" y="3530963"/>
            <a:ext cx="307240" cy="34564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a:stCxn id="107" idx="3"/>
          </p:cNvCxnSpPr>
          <p:nvPr userDrawn="1"/>
        </p:nvCxnSpPr>
        <p:spPr>
          <a:xfrm flipV="1">
            <a:off x="4585252" y="817460"/>
            <a:ext cx="0" cy="1866896"/>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8003297" y="2478512"/>
            <a:ext cx="76810" cy="142098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077145" y="2478512"/>
            <a:ext cx="76810" cy="142098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522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10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0 -1.85185E-6 L 0 -0.09514 " pathEditMode="relative" rAng="0" ptsTypes="AA">
                                      <p:cBhvr>
                                        <p:cTn id="12" dur="2000" fill="hold"/>
                                        <p:tgtEl>
                                          <p:spTgt spid="24"/>
                                        </p:tgtEl>
                                        <p:attrNameLst>
                                          <p:attrName>ppt_x</p:attrName>
                                          <p:attrName>ppt_y</p:attrName>
                                        </p:attrNameLst>
                                      </p:cBhvr>
                                      <p:rCtr x="0" y="-4769"/>
                                    </p:animMotion>
                                  </p:childTnLst>
                                </p:cTn>
                              </p:par>
                              <p:par>
                                <p:cTn id="13" presetID="1" presetClass="entr" presetSubtype="0" fill="hold" nodeType="withEffect">
                                  <p:stCondLst>
                                    <p:cond delay="200"/>
                                  </p:stCondLst>
                                  <p:childTnLst>
                                    <p:set>
                                      <p:cBhvr>
                                        <p:cTn id="14" dur="1" fill="hold">
                                          <p:stCondLst>
                                            <p:cond delay="0"/>
                                          </p:stCondLst>
                                        </p:cTn>
                                        <p:tgtEl>
                                          <p:spTgt spid="21"/>
                                        </p:tgtEl>
                                        <p:attrNameLst>
                                          <p:attrName>style.visibility</p:attrName>
                                        </p:attrNameLst>
                                      </p:cBhvr>
                                      <p:to>
                                        <p:strVal val="visible"/>
                                      </p:to>
                                    </p:set>
                                  </p:childTnLst>
                                </p:cTn>
                              </p:par>
                              <p:par>
                                <p:cTn id="15" presetID="64" presetClass="path" presetSubtype="0" accel="50000" decel="50000" fill="hold" nodeType="withEffect">
                                  <p:stCondLst>
                                    <p:cond delay="200"/>
                                  </p:stCondLst>
                                  <p:childTnLst>
                                    <p:animMotion origin="layout" path="M 0 -3.33025E-6 L 0 -0.13436 " pathEditMode="relative" rAng="0" ptsTypes="AA">
                                      <p:cBhvr>
                                        <p:cTn id="16" dur="1000" fill="hold"/>
                                        <p:tgtEl>
                                          <p:spTgt spid="25"/>
                                        </p:tgtEl>
                                        <p:attrNameLst>
                                          <p:attrName>ppt_x</p:attrName>
                                          <p:attrName>ppt_y</p:attrName>
                                        </p:attrNameLst>
                                      </p:cBhvr>
                                      <p:rCtr x="0" y="-6730"/>
                                    </p:animMotion>
                                  </p:childTnLst>
                                </p:cTn>
                              </p:par>
                              <p:par>
                                <p:cTn id="17" presetID="42" presetClass="path" presetSubtype="0" accel="50000" decel="50000" fill="hold" nodeType="withEffect">
                                  <p:stCondLst>
                                    <p:cond delay="200"/>
                                  </p:stCondLst>
                                  <p:childTnLst>
                                    <p:animMotion origin="layout" path="M 0 0.00185 L 0 0.12488 " pathEditMode="relative" rAng="0" ptsTypes="AA">
                                      <p:cBhvr>
                                        <p:cTn id="18" dur="1000" fill="hold"/>
                                        <p:tgtEl>
                                          <p:spTgt spid="26"/>
                                        </p:tgtEl>
                                        <p:attrNameLst>
                                          <p:attrName>ppt_x</p:attrName>
                                          <p:attrName>ppt_y</p:attrName>
                                        </p:attrNameLst>
                                      </p:cBhvr>
                                      <p:rCtr x="0" y="6152"/>
                                    </p:animMotion>
                                  </p:childTnLst>
                                </p:cTn>
                              </p:par>
                              <p:par>
                                <p:cTn id="19" presetID="64" presetClass="path" presetSubtype="0" accel="50000" decel="50000" fill="hold" nodeType="withEffect">
                                  <p:stCondLst>
                                    <p:cond delay="200"/>
                                  </p:stCondLst>
                                  <p:childTnLst>
                                    <p:animMotion origin="layout" path="M 0 1.70213E-6 L 0 -0.06707 " pathEditMode="relative" rAng="0" ptsTypes="AA">
                                      <p:cBhvr>
                                        <p:cTn id="20" dur="2000" fill="hold"/>
                                        <p:tgtEl>
                                          <p:spTgt spid="21"/>
                                        </p:tgtEl>
                                        <p:attrNameLst>
                                          <p:attrName>ppt_x</p:attrName>
                                          <p:attrName>ppt_y</p:attrName>
                                        </p:attrNameLst>
                                      </p:cBhvr>
                                      <p:rCtr x="0" y="-3353"/>
                                    </p:animMotion>
                                  </p:childTnLst>
                                </p:cTn>
                              </p:par>
                              <p:par>
                                <p:cTn id="21" presetID="42" presetClass="path" presetSubtype="0" accel="50000" decel="50000" fill="hold" nodeType="withEffect">
                                  <p:stCondLst>
                                    <p:cond delay="200"/>
                                  </p:stCondLst>
                                  <p:childTnLst>
                                    <p:animMotion origin="layout" path="M 0 -7.67808E-7 L 0 0.05597 " pathEditMode="relative" rAng="0" ptsTypes="AA">
                                      <p:cBhvr>
                                        <p:cTn id="22" dur="2000" fill="hold"/>
                                        <p:tgtEl>
                                          <p:spTgt spid="23"/>
                                        </p:tgtEl>
                                        <p:attrNameLst>
                                          <p:attrName>ppt_x</p:attrName>
                                          <p:attrName>ppt_y</p:attrName>
                                        </p:attrNameLst>
                                      </p:cBhvr>
                                      <p:rCtr x="0" y="2798"/>
                                    </p:animMotion>
                                  </p:childTnLst>
                                </p:cTn>
                              </p:par>
                              <p:par>
                                <p:cTn id="23" presetID="42" presetClass="path" presetSubtype="0" accel="50000" decel="50000" fill="hold" nodeType="withEffect">
                                  <p:stCondLst>
                                    <p:cond delay="1100"/>
                                  </p:stCondLst>
                                  <p:childTnLst>
                                    <p:animMotion origin="layout" path="M 0 -0.13449 L 0 0.0037 " pathEditMode="relative" rAng="0" ptsTypes="AA">
                                      <p:cBhvr>
                                        <p:cTn id="24" dur="1000" fill="hold"/>
                                        <p:tgtEl>
                                          <p:spTgt spid="25"/>
                                        </p:tgtEl>
                                        <p:attrNameLst>
                                          <p:attrName>ppt_x</p:attrName>
                                          <p:attrName>ppt_y</p:attrName>
                                        </p:attrNameLst>
                                      </p:cBhvr>
                                      <p:rCtr x="0" y="6898"/>
                                    </p:animMotion>
                                  </p:childTnLst>
                                </p:cTn>
                              </p:par>
                              <p:par>
                                <p:cTn id="25" presetID="64" presetClass="path" presetSubtype="0" accel="50000" decel="50000" fill="hold" nodeType="withEffect">
                                  <p:stCondLst>
                                    <p:cond delay="1100"/>
                                  </p:stCondLst>
                                  <p:childTnLst>
                                    <p:animMotion origin="layout" path="M 0 0.12314 L 0 0.03912 " pathEditMode="relative" rAng="0" ptsTypes="AA">
                                      <p:cBhvr>
                                        <p:cTn id="26" dur="1000" fill="hold"/>
                                        <p:tgtEl>
                                          <p:spTgt spid="26"/>
                                        </p:tgtEl>
                                        <p:attrNameLst>
                                          <p:attrName>ppt_x</p:attrName>
                                          <p:attrName>ppt_y</p:attrName>
                                        </p:attrNameLst>
                                      </p:cBhvr>
                                      <p:rCtr x="0" y="-4213"/>
                                    </p:animMotion>
                                  </p:childTnLst>
                                </p:cTn>
                              </p:par>
                              <p:par>
                                <p:cTn id="27" presetID="1" presetClass="entr" presetSubtype="0" fill="hold" nodeType="withEffect">
                                  <p:stCondLst>
                                    <p:cond delay="16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160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160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xit" presetSubtype="0" fill="hold" nodeType="withEffect">
                                  <p:stCondLst>
                                    <p:cond delay="180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nodeType="withEffect">
                                  <p:stCondLst>
                                    <p:cond delay="180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nodeType="withEffect">
                                  <p:stCondLst>
                                    <p:cond delay="180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18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2200"/>
                            </p:stCondLst>
                            <p:childTnLst>
                              <p:par>
                                <p:cTn id="42" presetID="1" presetClass="exit" presetSubtype="0" fill="hold" nodeType="afterEffect">
                                  <p:stCondLst>
                                    <p:cond delay="0"/>
                                  </p:stCondLst>
                                  <p:childTnLst>
                                    <p:set>
                                      <p:cBhvr>
                                        <p:cTn id="43" dur="1" fill="hold">
                                          <p:stCondLst>
                                            <p:cond delay="0"/>
                                          </p:stCondLst>
                                        </p:cTn>
                                        <p:tgtEl>
                                          <p:spTgt spid="25"/>
                                        </p:tgtEl>
                                        <p:attrNameLst>
                                          <p:attrName>style.visibility</p:attrName>
                                        </p:attrNameLst>
                                      </p:cBhvr>
                                      <p:to>
                                        <p:strVal val="hidden"/>
                                      </p:to>
                                    </p:set>
                                  </p:childTnLst>
                                </p:cTn>
                              </p:par>
                              <p:par>
                                <p:cTn id="44" presetID="1" presetClass="exit" presetSubtype="0" fill="hold" nodeType="withEffect">
                                  <p:stCondLst>
                                    <p:cond delay="100"/>
                                  </p:stCondLst>
                                  <p:childTnLst>
                                    <p:set>
                                      <p:cBhvr>
                                        <p:cTn id="45" dur="1" fill="hold">
                                          <p:stCondLst>
                                            <p:cond delay="0"/>
                                          </p:stCondLst>
                                        </p:cTn>
                                        <p:tgtEl>
                                          <p:spTgt spid="24"/>
                                        </p:tgtEl>
                                        <p:attrNameLst>
                                          <p:attrName>style.visibility</p:attrName>
                                        </p:attrNameLst>
                                      </p:cBhvr>
                                      <p:to>
                                        <p:strVal val="hidden"/>
                                      </p:to>
                                    </p:set>
                                  </p:childTnLst>
                                </p:cTn>
                              </p:par>
                              <p:par>
                                <p:cTn id="46" presetID="1" presetClass="exit" presetSubtype="0" fill="hold" nodeType="withEffect">
                                  <p:stCondLst>
                                    <p:cond delay="200"/>
                                  </p:stCondLst>
                                  <p:childTnLst>
                                    <p:set>
                                      <p:cBhvr>
                                        <p:cTn id="47" dur="1" fill="hold">
                                          <p:stCondLst>
                                            <p:cond delay="0"/>
                                          </p:stCondLst>
                                        </p:cTn>
                                        <p:tgtEl>
                                          <p:spTgt spid="23"/>
                                        </p:tgtEl>
                                        <p:attrNameLst>
                                          <p:attrName>style.visibility</p:attrName>
                                        </p:attrNameLst>
                                      </p:cBhvr>
                                      <p:to>
                                        <p:strVal val="hidden"/>
                                      </p:to>
                                    </p:set>
                                  </p:childTnLst>
                                </p:cTn>
                              </p:par>
                              <p:par>
                                <p:cTn id="48" presetID="1" presetClass="exit" presetSubtype="0" fill="hold" nodeType="withEffect">
                                  <p:stCondLst>
                                    <p:cond delay="300"/>
                                  </p:stCondLst>
                                  <p:childTnLst>
                                    <p:set>
                                      <p:cBhvr>
                                        <p:cTn id="49" dur="1" fill="hold">
                                          <p:stCondLst>
                                            <p:cond delay="0"/>
                                          </p:stCondLst>
                                        </p:cTn>
                                        <p:tgtEl>
                                          <p:spTgt spid="21"/>
                                        </p:tgtEl>
                                        <p:attrNameLst>
                                          <p:attrName>style.visibility</p:attrName>
                                        </p:attrNameLst>
                                      </p:cBhvr>
                                      <p:to>
                                        <p:strVal val="hidden"/>
                                      </p:to>
                                    </p:set>
                                  </p:childTnLst>
                                </p:cTn>
                              </p:par>
                              <p:par>
                                <p:cTn id="50" presetID="35" presetClass="path" presetSubtype="0" accel="50000" decel="50000" fill="hold" grpId="0" nodeType="withEffect">
                                  <p:stCondLst>
                                    <p:cond delay="300"/>
                                  </p:stCondLst>
                                  <p:childTnLst>
                                    <p:animMotion origin="layout" path="M 5.55556E-7 2.54335E-6 L -0.75677 2.54335E-6 " pathEditMode="relative" rAng="0" ptsTypes="AA">
                                      <p:cBhvr>
                                        <p:cTn id="51" dur="5000" fill="hold"/>
                                        <p:tgtEl>
                                          <p:spTgt spid="15"/>
                                        </p:tgtEl>
                                        <p:attrNameLst>
                                          <p:attrName>ppt_x</p:attrName>
                                          <p:attrName>ppt_y</p:attrName>
                                        </p:attrNameLst>
                                      </p:cBhvr>
                                      <p:rCtr x="-37847" y="0"/>
                                    </p:animMotion>
                                  </p:childTnLst>
                                </p:cTn>
                              </p:par>
                              <p:par>
                                <p:cTn id="52" presetID="63" presetClass="path" presetSubtype="0" accel="50000" decel="50000" fill="hold" grpId="0" nodeType="withEffect">
                                  <p:stCondLst>
                                    <p:cond delay="300"/>
                                  </p:stCondLst>
                                  <p:childTnLst>
                                    <p:animMotion origin="layout" path="M 1.38889E-6 -4.82886E-6 L 0.74844 -4.82886E-6 " pathEditMode="relative" rAng="0" ptsTypes="AA">
                                      <p:cBhvr>
                                        <p:cTn id="53" dur="5000" fill="hold"/>
                                        <p:tgtEl>
                                          <p:spTgt spid="4"/>
                                        </p:tgtEl>
                                        <p:attrNameLst>
                                          <p:attrName>ppt_x</p:attrName>
                                          <p:attrName>ppt_y</p:attrName>
                                        </p:attrNameLst>
                                      </p:cBhvr>
                                      <p:rCtr x="37413" y="0"/>
                                    </p:animMotion>
                                  </p:childTnLst>
                                </p:cTn>
                              </p:par>
                              <p:par>
                                <p:cTn id="54" presetID="10" presetClass="entr" presetSubtype="0" fill="hold" grpId="0" nodeType="withEffect">
                                  <p:stCondLst>
                                    <p:cond delay="100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1000"/>
                                        <p:tgtEl>
                                          <p:spTgt spid="39"/>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childTnLst>
                                </p:cTn>
                              </p:par>
                              <p:par>
                                <p:cTn id="66" presetID="10" presetClass="entr" presetSubtype="0" fill="hold" grpId="0" nodeType="withEffect">
                                  <p:stCondLst>
                                    <p:cond delay="140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childTnLst>
                                </p:cTn>
                              </p:par>
                              <p:par>
                                <p:cTn id="69" presetID="10" presetClass="entr" presetSubtype="0" fill="hold" grpId="0" nodeType="withEffect">
                                  <p:stCondLst>
                                    <p:cond delay="14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childTnLst>
                                </p:cTn>
                              </p:par>
                              <p:par>
                                <p:cTn id="72" presetID="10" presetClass="entr" presetSubtype="0" fill="hold" grpId="0" nodeType="withEffect">
                                  <p:stCondLst>
                                    <p:cond delay="140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1000"/>
                                        <p:tgtEl>
                                          <p:spTgt spid="82"/>
                                        </p:tgtEl>
                                      </p:cBhvr>
                                    </p:animEffect>
                                  </p:childTnLst>
                                </p:cTn>
                              </p:par>
                              <p:par>
                                <p:cTn id="75" presetID="10" presetClass="entr" presetSubtype="0" fill="hold" grpId="0" nodeType="withEffect">
                                  <p:stCondLst>
                                    <p:cond delay="140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1000"/>
                                        <p:tgtEl>
                                          <p:spTgt spid="59"/>
                                        </p:tgtEl>
                                      </p:cBhvr>
                                    </p:animEffect>
                                  </p:childTnLst>
                                </p:cTn>
                              </p:par>
                              <p:par>
                                <p:cTn id="78" presetID="10" presetClass="entr" presetSubtype="0" fill="hold" grpId="0" nodeType="withEffect">
                                  <p:stCondLst>
                                    <p:cond delay="180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childTnLst>
                                </p:cTn>
                              </p:par>
                              <p:par>
                                <p:cTn id="81" presetID="10" presetClass="entr" presetSubtype="0" fill="hold" grpId="0" nodeType="withEffect">
                                  <p:stCondLst>
                                    <p:cond delay="180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1000"/>
                                        <p:tgtEl>
                                          <p:spTgt spid="53"/>
                                        </p:tgtEl>
                                      </p:cBhvr>
                                    </p:animEffect>
                                  </p:childTnLst>
                                </p:cTn>
                              </p:par>
                              <p:par>
                                <p:cTn id="84" presetID="10" presetClass="entr" presetSubtype="0" fill="hold" grpId="0" nodeType="withEffect">
                                  <p:stCondLst>
                                    <p:cond delay="1800"/>
                                  </p:stCondLst>
                                  <p:childTnLst>
                                    <p:set>
                                      <p:cBhvr>
                                        <p:cTn id="85" dur="1" fill="hold">
                                          <p:stCondLst>
                                            <p:cond delay="0"/>
                                          </p:stCondLst>
                                        </p:cTn>
                                        <p:tgtEl>
                                          <p:spTgt spid="80"/>
                                        </p:tgtEl>
                                        <p:attrNameLst>
                                          <p:attrName>style.visibility</p:attrName>
                                        </p:attrNameLst>
                                      </p:cBhvr>
                                      <p:to>
                                        <p:strVal val="visible"/>
                                      </p:to>
                                    </p:set>
                                    <p:animEffect transition="in" filter="fade">
                                      <p:cBhvr>
                                        <p:cTn id="86" dur="1000"/>
                                        <p:tgtEl>
                                          <p:spTgt spid="80"/>
                                        </p:tgtEl>
                                      </p:cBhvr>
                                    </p:animEffect>
                                  </p:childTnLst>
                                </p:cTn>
                              </p:par>
                              <p:par>
                                <p:cTn id="87" presetID="10" presetClass="entr" presetSubtype="0" fill="hold" grpId="0" nodeType="withEffect">
                                  <p:stCondLst>
                                    <p:cond delay="180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1000"/>
                                        <p:tgtEl>
                                          <p:spTgt spid="66"/>
                                        </p:tgtEl>
                                      </p:cBhvr>
                                    </p:animEffect>
                                  </p:childTnLst>
                                </p:cTn>
                              </p:par>
                              <p:par>
                                <p:cTn id="90" presetID="10" presetClass="entr" presetSubtype="0" fill="hold" grpId="0" nodeType="withEffect">
                                  <p:stCondLst>
                                    <p:cond delay="190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19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par>
                                <p:cTn id="96" presetID="10" presetClass="entr" presetSubtype="0" fill="hold" grpId="0" nodeType="withEffect">
                                  <p:stCondLst>
                                    <p:cond delay="190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par>
                                <p:cTn id="99" presetID="10" presetClass="entr" presetSubtype="0" fill="hold" grpId="0" nodeType="withEffect">
                                  <p:stCondLst>
                                    <p:cond delay="190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500"/>
                                        <p:tgtEl>
                                          <p:spTgt spid="67"/>
                                        </p:tgtEl>
                                      </p:cBhvr>
                                    </p:animEffect>
                                  </p:childTnLst>
                                </p:cTn>
                              </p:par>
                              <p:par>
                                <p:cTn id="102" presetID="10" presetClass="entr" presetSubtype="0" fill="hold" grpId="0" nodeType="withEffect">
                                  <p:stCondLst>
                                    <p:cond delay="210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par>
                                <p:cTn id="105" presetID="10" presetClass="entr" presetSubtype="0" fill="hold" grpId="0" nodeType="withEffect">
                                  <p:stCondLst>
                                    <p:cond delay="210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500"/>
                                        <p:tgtEl>
                                          <p:spTgt spid="58"/>
                                        </p:tgtEl>
                                      </p:cBhvr>
                                    </p:animEffect>
                                  </p:childTnLst>
                                </p:cTn>
                              </p:par>
                              <p:par>
                                <p:cTn id="108" presetID="10" presetClass="entr" presetSubtype="0" fill="hold" grpId="0" nodeType="withEffect">
                                  <p:stCondLst>
                                    <p:cond delay="210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par>
                                <p:cTn id="111" presetID="10" presetClass="entr" presetSubtype="0" fill="hold" grpId="0" nodeType="withEffect">
                                  <p:stCondLst>
                                    <p:cond delay="2100"/>
                                  </p:stCondLst>
                                  <p:childTnLst>
                                    <p:set>
                                      <p:cBhvr>
                                        <p:cTn id="112" dur="1" fill="hold">
                                          <p:stCondLst>
                                            <p:cond delay="0"/>
                                          </p:stCondLst>
                                        </p:cTn>
                                        <p:tgtEl>
                                          <p:spTgt spid="68"/>
                                        </p:tgtEl>
                                        <p:attrNameLst>
                                          <p:attrName>style.visibility</p:attrName>
                                        </p:attrNameLst>
                                      </p:cBhvr>
                                      <p:to>
                                        <p:strVal val="visible"/>
                                      </p:to>
                                    </p:set>
                                    <p:animEffect transition="in" filter="fade">
                                      <p:cBhvr>
                                        <p:cTn id="113" dur="500"/>
                                        <p:tgtEl>
                                          <p:spTgt spid="68"/>
                                        </p:tgtEl>
                                      </p:cBhvr>
                                    </p:animEffect>
                                  </p:childTnLst>
                                </p:cTn>
                              </p:par>
                              <p:par>
                                <p:cTn id="114" presetID="10" presetClass="entr" presetSubtype="0" fill="hold" grpId="0" nodeType="withEffect">
                                  <p:stCondLst>
                                    <p:cond delay="220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par>
                                <p:cTn id="117" presetID="10" presetClass="entr" presetSubtype="0" fill="hold" grpId="0" nodeType="withEffect">
                                  <p:stCondLst>
                                    <p:cond delay="2200"/>
                                  </p:stCondLst>
                                  <p:childTnLst>
                                    <p:set>
                                      <p:cBhvr>
                                        <p:cTn id="118" dur="1" fill="hold">
                                          <p:stCondLst>
                                            <p:cond delay="0"/>
                                          </p:stCondLst>
                                        </p:cTn>
                                        <p:tgtEl>
                                          <p:spTgt spid="62"/>
                                        </p:tgtEl>
                                        <p:attrNameLst>
                                          <p:attrName>style.visibility</p:attrName>
                                        </p:attrNameLst>
                                      </p:cBhvr>
                                      <p:to>
                                        <p:strVal val="visible"/>
                                      </p:to>
                                    </p:set>
                                    <p:animEffect transition="in" filter="fade">
                                      <p:cBhvr>
                                        <p:cTn id="119" dur="500"/>
                                        <p:tgtEl>
                                          <p:spTgt spid="62"/>
                                        </p:tgtEl>
                                      </p:cBhvr>
                                    </p:animEffect>
                                  </p:childTnLst>
                                </p:cTn>
                              </p:par>
                              <p:par>
                                <p:cTn id="120" presetID="10" presetClass="entr" presetSubtype="0" fill="hold" grpId="0" nodeType="withEffect">
                                  <p:stCondLst>
                                    <p:cond delay="2200"/>
                                  </p:stCondLst>
                                  <p:childTnLst>
                                    <p:set>
                                      <p:cBhvr>
                                        <p:cTn id="121" dur="1" fill="hold">
                                          <p:stCondLst>
                                            <p:cond delay="0"/>
                                          </p:stCondLst>
                                        </p:cTn>
                                        <p:tgtEl>
                                          <p:spTgt spid="83"/>
                                        </p:tgtEl>
                                        <p:attrNameLst>
                                          <p:attrName>style.visibility</p:attrName>
                                        </p:attrNameLst>
                                      </p:cBhvr>
                                      <p:to>
                                        <p:strVal val="visible"/>
                                      </p:to>
                                    </p:set>
                                    <p:animEffect transition="in" filter="fade">
                                      <p:cBhvr>
                                        <p:cTn id="122" dur="500"/>
                                        <p:tgtEl>
                                          <p:spTgt spid="83"/>
                                        </p:tgtEl>
                                      </p:cBhvr>
                                    </p:animEffect>
                                  </p:childTnLst>
                                </p:cTn>
                              </p:par>
                              <p:par>
                                <p:cTn id="123" presetID="10" presetClass="entr" presetSubtype="0" fill="hold" grpId="0" nodeType="withEffect">
                                  <p:stCondLst>
                                    <p:cond delay="220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par>
                                <p:cTn id="126" presetID="10" presetClass="entr" presetSubtype="0" fill="hold" grpId="0" nodeType="withEffect">
                                  <p:stCondLst>
                                    <p:cond delay="230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500"/>
                                        <p:tgtEl>
                                          <p:spTgt spid="46"/>
                                        </p:tgtEl>
                                      </p:cBhvr>
                                    </p:animEffect>
                                  </p:childTnLst>
                                </p:cTn>
                              </p:par>
                              <p:par>
                                <p:cTn id="129" presetID="10" presetClass="entr" presetSubtype="0" fill="hold" grpId="0" nodeType="withEffect">
                                  <p:stCondLst>
                                    <p:cond delay="230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500"/>
                                        <p:tgtEl>
                                          <p:spTgt spid="61"/>
                                        </p:tgtEl>
                                      </p:cBhvr>
                                    </p:animEffect>
                                  </p:childTnLst>
                                </p:cTn>
                              </p:par>
                              <p:par>
                                <p:cTn id="132" presetID="10" presetClass="entr" presetSubtype="0" fill="hold" grpId="0" nodeType="withEffect">
                                  <p:stCondLst>
                                    <p:cond delay="2300"/>
                                  </p:stCondLst>
                                  <p:childTnLst>
                                    <p:set>
                                      <p:cBhvr>
                                        <p:cTn id="133" dur="1" fill="hold">
                                          <p:stCondLst>
                                            <p:cond delay="0"/>
                                          </p:stCondLst>
                                        </p:cTn>
                                        <p:tgtEl>
                                          <p:spTgt spid="84"/>
                                        </p:tgtEl>
                                        <p:attrNameLst>
                                          <p:attrName>style.visibility</p:attrName>
                                        </p:attrNameLst>
                                      </p:cBhvr>
                                      <p:to>
                                        <p:strVal val="visible"/>
                                      </p:to>
                                    </p:set>
                                    <p:animEffect transition="in" filter="fade">
                                      <p:cBhvr>
                                        <p:cTn id="134" dur="500"/>
                                        <p:tgtEl>
                                          <p:spTgt spid="84"/>
                                        </p:tgtEl>
                                      </p:cBhvr>
                                    </p:animEffect>
                                  </p:childTnLst>
                                </p:cTn>
                              </p:par>
                              <p:par>
                                <p:cTn id="135" presetID="10" presetClass="entr" presetSubtype="0" fill="hold" grpId="0" nodeType="withEffect">
                                  <p:stCondLst>
                                    <p:cond delay="2300"/>
                                  </p:stCondLst>
                                  <p:childTnLst>
                                    <p:set>
                                      <p:cBhvr>
                                        <p:cTn id="136" dur="1" fill="hold">
                                          <p:stCondLst>
                                            <p:cond delay="0"/>
                                          </p:stCondLst>
                                        </p:cTn>
                                        <p:tgtEl>
                                          <p:spTgt spid="70"/>
                                        </p:tgtEl>
                                        <p:attrNameLst>
                                          <p:attrName>style.visibility</p:attrName>
                                        </p:attrNameLst>
                                      </p:cBhvr>
                                      <p:to>
                                        <p:strVal val="visible"/>
                                      </p:to>
                                    </p:set>
                                    <p:animEffect transition="in" filter="fade">
                                      <p:cBhvr>
                                        <p:cTn id="137" dur="500"/>
                                        <p:tgtEl>
                                          <p:spTgt spid="70"/>
                                        </p:tgtEl>
                                      </p:cBhvr>
                                    </p:animEffect>
                                  </p:childTnLst>
                                </p:cTn>
                              </p:par>
                              <p:par>
                                <p:cTn id="138" presetID="10" presetClass="entr" presetSubtype="0" fill="hold" grpId="0" nodeType="withEffect">
                                  <p:stCondLst>
                                    <p:cond delay="2400"/>
                                  </p:stCondLst>
                                  <p:childTnLst>
                                    <p:set>
                                      <p:cBhvr>
                                        <p:cTn id="139" dur="1" fill="hold">
                                          <p:stCondLst>
                                            <p:cond delay="0"/>
                                          </p:stCondLst>
                                        </p:cTn>
                                        <p:tgtEl>
                                          <p:spTgt spid="47"/>
                                        </p:tgtEl>
                                        <p:attrNameLst>
                                          <p:attrName>style.visibility</p:attrName>
                                        </p:attrNameLst>
                                      </p:cBhvr>
                                      <p:to>
                                        <p:strVal val="visible"/>
                                      </p:to>
                                    </p:set>
                                    <p:animEffect transition="in" filter="fade">
                                      <p:cBhvr>
                                        <p:cTn id="140" dur="500"/>
                                        <p:tgtEl>
                                          <p:spTgt spid="47"/>
                                        </p:tgtEl>
                                      </p:cBhvr>
                                    </p:animEffect>
                                  </p:childTnLst>
                                </p:cTn>
                              </p:par>
                              <p:par>
                                <p:cTn id="141" presetID="10" presetClass="entr" presetSubtype="0" fill="hold" grpId="0" nodeType="withEffect">
                                  <p:stCondLst>
                                    <p:cond delay="2400"/>
                                  </p:stCondLst>
                                  <p:childTnLst>
                                    <p:set>
                                      <p:cBhvr>
                                        <p:cTn id="142" dur="1" fill="hold">
                                          <p:stCondLst>
                                            <p:cond delay="0"/>
                                          </p:stCondLst>
                                        </p:cTn>
                                        <p:tgtEl>
                                          <p:spTgt spid="75"/>
                                        </p:tgtEl>
                                        <p:attrNameLst>
                                          <p:attrName>style.visibility</p:attrName>
                                        </p:attrNameLst>
                                      </p:cBhvr>
                                      <p:to>
                                        <p:strVal val="visible"/>
                                      </p:to>
                                    </p:set>
                                    <p:animEffect transition="in" filter="fade">
                                      <p:cBhvr>
                                        <p:cTn id="143" dur="500"/>
                                        <p:tgtEl>
                                          <p:spTgt spid="75"/>
                                        </p:tgtEl>
                                      </p:cBhvr>
                                    </p:animEffect>
                                  </p:childTnLst>
                                </p:cTn>
                              </p:par>
                              <p:par>
                                <p:cTn id="144" presetID="10" presetClass="entr" presetSubtype="0" fill="hold" grpId="0" nodeType="withEffect">
                                  <p:stCondLst>
                                    <p:cond delay="2400"/>
                                  </p:stCondLst>
                                  <p:childTnLst>
                                    <p:set>
                                      <p:cBhvr>
                                        <p:cTn id="145" dur="1" fill="hold">
                                          <p:stCondLst>
                                            <p:cond delay="0"/>
                                          </p:stCondLst>
                                        </p:cTn>
                                        <p:tgtEl>
                                          <p:spTgt spid="85"/>
                                        </p:tgtEl>
                                        <p:attrNameLst>
                                          <p:attrName>style.visibility</p:attrName>
                                        </p:attrNameLst>
                                      </p:cBhvr>
                                      <p:to>
                                        <p:strVal val="visible"/>
                                      </p:to>
                                    </p:set>
                                    <p:animEffect transition="in" filter="fade">
                                      <p:cBhvr>
                                        <p:cTn id="146" dur="500"/>
                                        <p:tgtEl>
                                          <p:spTgt spid="85"/>
                                        </p:tgtEl>
                                      </p:cBhvr>
                                    </p:animEffect>
                                  </p:childTnLst>
                                </p:cTn>
                              </p:par>
                              <p:par>
                                <p:cTn id="147" presetID="10" presetClass="entr" presetSubtype="0" fill="hold" grpId="0" nodeType="withEffect">
                                  <p:stCondLst>
                                    <p:cond delay="2400"/>
                                  </p:stCondLst>
                                  <p:childTnLst>
                                    <p:set>
                                      <p:cBhvr>
                                        <p:cTn id="148" dur="1" fill="hold">
                                          <p:stCondLst>
                                            <p:cond delay="0"/>
                                          </p:stCondLst>
                                        </p:cTn>
                                        <p:tgtEl>
                                          <p:spTgt spid="71"/>
                                        </p:tgtEl>
                                        <p:attrNameLst>
                                          <p:attrName>style.visibility</p:attrName>
                                        </p:attrNameLst>
                                      </p:cBhvr>
                                      <p:to>
                                        <p:strVal val="visible"/>
                                      </p:to>
                                    </p:set>
                                    <p:animEffect transition="in" filter="fade">
                                      <p:cBhvr>
                                        <p:cTn id="149" dur="500"/>
                                        <p:tgtEl>
                                          <p:spTgt spid="71"/>
                                        </p:tgtEl>
                                      </p:cBhvr>
                                    </p:animEffect>
                                  </p:childTnLst>
                                </p:cTn>
                              </p:par>
                              <p:par>
                                <p:cTn id="150" presetID="10" presetClass="entr" presetSubtype="0" fill="hold" grpId="0" nodeType="withEffect">
                                  <p:stCondLst>
                                    <p:cond delay="2500"/>
                                  </p:stCondLst>
                                  <p:childTnLst>
                                    <p:set>
                                      <p:cBhvr>
                                        <p:cTn id="151" dur="1" fill="hold">
                                          <p:stCondLst>
                                            <p:cond delay="0"/>
                                          </p:stCondLst>
                                        </p:cTn>
                                        <p:tgtEl>
                                          <p:spTgt spid="48"/>
                                        </p:tgtEl>
                                        <p:attrNameLst>
                                          <p:attrName>style.visibility</p:attrName>
                                        </p:attrNameLst>
                                      </p:cBhvr>
                                      <p:to>
                                        <p:strVal val="visible"/>
                                      </p:to>
                                    </p:set>
                                    <p:animEffect transition="in" filter="fade">
                                      <p:cBhvr>
                                        <p:cTn id="152" dur="500"/>
                                        <p:tgtEl>
                                          <p:spTgt spid="48"/>
                                        </p:tgtEl>
                                      </p:cBhvr>
                                    </p:animEffect>
                                  </p:childTnLst>
                                </p:cTn>
                              </p:par>
                              <p:par>
                                <p:cTn id="153" presetID="10" presetClass="entr" presetSubtype="0" fill="hold" grpId="0" nodeType="withEffect">
                                  <p:stCondLst>
                                    <p:cond delay="2500"/>
                                  </p:stCondLst>
                                  <p:childTnLst>
                                    <p:set>
                                      <p:cBhvr>
                                        <p:cTn id="154" dur="1" fill="hold">
                                          <p:stCondLst>
                                            <p:cond delay="0"/>
                                          </p:stCondLst>
                                        </p:cTn>
                                        <p:tgtEl>
                                          <p:spTgt spid="76"/>
                                        </p:tgtEl>
                                        <p:attrNameLst>
                                          <p:attrName>style.visibility</p:attrName>
                                        </p:attrNameLst>
                                      </p:cBhvr>
                                      <p:to>
                                        <p:strVal val="visible"/>
                                      </p:to>
                                    </p:set>
                                    <p:animEffect transition="in" filter="fade">
                                      <p:cBhvr>
                                        <p:cTn id="155" dur="500"/>
                                        <p:tgtEl>
                                          <p:spTgt spid="76"/>
                                        </p:tgtEl>
                                      </p:cBhvr>
                                    </p:animEffect>
                                  </p:childTnLst>
                                </p:cTn>
                              </p:par>
                              <p:par>
                                <p:cTn id="156" presetID="10" presetClass="entr" presetSubtype="0" fill="hold" grpId="0" nodeType="withEffect">
                                  <p:stCondLst>
                                    <p:cond delay="2500"/>
                                  </p:stCondLst>
                                  <p:childTnLst>
                                    <p:set>
                                      <p:cBhvr>
                                        <p:cTn id="157" dur="1" fill="hold">
                                          <p:stCondLst>
                                            <p:cond delay="0"/>
                                          </p:stCondLst>
                                        </p:cTn>
                                        <p:tgtEl>
                                          <p:spTgt spid="86"/>
                                        </p:tgtEl>
                                        <p:attrNameLst>
                                          <p:attrName>style.visibility</p:attrName>
                                        </p:attrNameLst>
                                      </p:cBhvr>
                                      <p:to>
                                        <p:strVal val="visible"/>
                                      </p:to>
                                    </p:set>
                                    <p:animEffect transition="in" filter="fade">
                                      <p:cBhvr>
                                        <p:cTn id="158" dur="500"/>
                                        <p:tgtEl>
                                          <p:spTgt spid="86"/>
                                        </p:tgtEl>
                                      </p:cBhvr>
                                    </p:animEffect>
                                  </p:childTnLst>
                                </p:cTn>
                              </p:par>
                              <p:par>
                                <p:cTn id="159" presetID="10" presetClass="entr" presetSubtype="0" fill="hold" grpId="0" nodeType="withEffect">
                                  <p:stCondLst>
                                    <p:cond delay="2500"/>
                                  </p:stCondLst>
                                  <p:childTnLst>
                                    <p:set>
                                      <p:cBhvr>
                                        <p:cTn id="160" dur="1" fill="hold">
                                          <p:stCondLst>
                                            <p:cond delay="0"/>
                                          </p:stCondLst>
                                        </p:cTn>
                                        <p:tgtEl>
                                          <p:spTgt spid="72"/>
                                        </p:tgtEl>
                                        <p:attrNameLst>
                                          <p:attrName>style.visibility</p:attrName>
                                        </p:attrNameLst>
                                      </p:cBhvr>
                                      <p:to>
                                        <p:strVal val="visible"/>
                                      </p:to>
                                    </p:set>
                                    <p:animEffect transition="in" filter="fade">
                                      <p:cBhvr>
                                        <p:cTn id="161" dur="500"/>
                                        <p:tgtEl>
                                          <p:spTgt spid="72"/>
                                        </p:tgtEl>
                                      </p:cBhvr>
                                    </p:animEffect>
                                  </p:childTnLst>
                                </p:cTn>
                              </p:par>
                              <p:par>
                                <p:cTn id="162" presetID="10" presetClass="entr" presetSubtype="0" fill="hold" grpId="0" nodeType="withEffect">
                                  <p:stCondLst>
                                    <p:cond delay="2600"/>
                                  </p:stCondLst>
                                  <p:childTnLst>
                                    <p:set>
                                      <p:cBhvr>
                                        <p:cTn id="163" dur="1" fill="hold">
                                          <p:stCondLst>
                                            <p:cond delay="0"/>
                                          </p:stCondLst>
                                        </p:cTn>
                                        <p:tgtEl>
                                          <p:spTgt spid="49"/>
                                        </p:tgtEl>
                                        <p:attrNameLst>
                                          <p:attrName>style.visibility</p:attrName>
                                        </p:attrNameLst>
                                      </p:cBhvr>
                                      <p:to>
                                        <p:strVal val="visible"/>
                                      </p:to>
                                    </p:set>
                                    <p:animEffect transition="in" filter="fade">
                                      <p:cBhvr>
                                        <p:cTn id="164" dur="500"/>
                                        <p:tgtEl>
                                          <p:spTgt spid="49"/>
                                        </p:tgtEl>
                                      </p:cBhvr>
                                    </p:animEffect>
                                  </p:childTnLst>
                                </p:cTn>
                              </p:par>
                              <p:par>
                                <p:cTn id="165" presetID="10" presetClass="entr" presetSubtype="0" fill="hold" grpId="0" nodeType="withEffect">
                                  <p:stCondLst>
                                    <p:cond delay="2600"/>
                                  </p:stCondLst>
                                  <p:childTnLst>
                                    <p:set>
                                      <p:cBhvr>
                                        <p:cTn id="166" dur="1" fill="hold">
                                          <p:stCondLst>
                                            <p:cond delay="0"/>
                                          </p:stCondLst>
                                        </p:cTn>
                                        <p:tgtEl>
                                          <p:spTgt spid="77"/>
                                        </p:tgtEl>
                                        <p:attrNameLst>
                                          <p:attrName>style.visibility</p:attrName>
                                        </p:attrNameLst>
                                      </p:cBhvr>
                                      <p:to>
                                        <p:strVal val="visible"/>
                                      </p:to>
                                    </p:set>
                                    <p:animEffect transition="in" filter="fade">
                                      <p:cBhvr>
                                        <p:cTn id="167" dur="500"/>
                                        <p:tgtEl>
                                          <p:spTgt spid="77"/>
                                        </p:tgtEl>
                                      </p:cBhvr>
                                    </p:animEffect>
                                  </p:childTnLst>
                                </p:cTn>
                              </p:par>
                              <p:par>
                                <p:cTn id="168" presetID="10" presetClass="entr" presetSubtype="0" fill="hold" grpId="0" nodeType="withEffect">
                                  <p:stCondLst>
                                    <p:cond delay="2600"/>
                                  </p:stCondLst>
                                  <p:childTnLst>
                                    <p:set>
                                      <p:cBhvr>
                                        <p:cTn id="169" dur="1" fill="hold">
                                          <p:stCondLst>
                                            <p:cond delay="0"/>
                                          </p:stCondLst>
                                        </p:cTn>
                                        <p:tgtEl>
                                          <p:spTgt spid="87"/>
                                        </p:tgtEl>
                                        <p:attrNameLst>
                                          <p:attrName>style.visibility</p:attrName>
                                        </p:attrNameLst>
                                      </p:cBhvr>
                                      <p:to>
                                        <p:strVal val="visible"/>
                                      </p:to>
                                    </p:set>
                                    <p:animEffect transition="in" filter="fade">
                                      <p:cBhvr>
                                        <p:cTn id="170" dur="500"/>
                                        <p:tgtEl>
                                          <p:spTgt spid="87"/>
                                        </p:tgtEl>
                                      </p:cBhvr>
                                    </p:animEffect>
                                  </p:childTnLst>
                                </p:cTn>
                              </p:par>
                              <p:par>
                                <p:cTn id="171" presetID="10" presetClass="entr" presetSubtype="0" fill="hold" grpId="0" nodeType="withEffect">
                                  <p:stCondLst>
                                    <p:cond delay="2600"/>
                                  </p:stCondLst>
                                  <p:childTnLst>
                                    <p:set>
                                      <p:cBhvr>
                                        <p:cTn id="172" dur="1" fill="hold">
                                          <p:stCondLst>
                                            <p:cond delay="0"/>
                                          </p:stCondLst>
                                        </p:cTn>
                                        <p:tgtEl>
                                          <p:spTgt spid="73"/>
                                        </p:tgtEl>
                                        <p:attrNameLst>
                                          <p:attrName>style.visibility</p:attrName>
                                        </p:attrNameLst>
                                      </p:cBhvr>
                                      <p:to>
                                        <p:strVal val="visible"/>
                                      </p:to>
                                    </p:set>
                                    <p:animEffect transition="in" filter="fade">
                                      <p:cBhvr>
                                        <p:cTn id="173" dur="500"/>
                                        <p:tgtEl>
                                          <p:spTgt spid="73"/>
                                        </p:tgtEl>
                                      </p:cBhvr>
                                    </p:animEffect>
                                  </p:childTnLst>
                                </p:cTn>
                              </p:par>
                              <p:par>
                                <p:cTn id="174" presetID="10" presetClass="entr" presetSubtype="0" fill="hold" grpId="0" nodeType="withEffect">
                                  <p:stCondLst>
                                    <p:cond delay="2700"/>
                                  </p:stCondLst>
                                  <p:childTnLst>
                                    <p:set>
                                      <p:cBhvr>
                                        <p:cTn id="175" dur="1" fill="hold">
                                          <p:stCondLst>
                                            <p:cond delay="0"/>
                                          </p:stCondLst>
                                        </p:cTn>
                                        <p:tgtEl>
                                          <p:spTgt spid="50"/>
                                        </p:tgtEl>
                                        <p:attrNameLst>
                                          <p:attrName>style.visibility</p:attrName>
                                        </p:attrNameLst>
                                      </p:cBhvr>
                                      <p:to>
                                        <p:strVal val="visible"/>
                                      </p:to>
                                    </p:set>
                                    <p:animEffect transition="in" filter="fade">
                                      <p:cBhvr>
                                        <p:cTn id="176" dur="300"/>
                                        <p:tgtEl>
                                          <p:spTgt spid="50"/>
                                        </p:tgtEl>
                                      </p:cBhvr>
                                    </p:animEffect>
                                  </p:childTnLst>
                                </p:cTn>
                              </p:par>
                              <p:par>
                                <p:cTn id="177" presetID="10" presetClass="entr" presetSubtype="0" fill="hold" grpId="0" nodeType="withEffect">
                                  <p:stCondLst>
                                    <p:cond delay="2700"/>
                                  </p:stCondLst>
                                  <p:childTnLst>
                                    <p:set>
                                      <p:cBhvr>
                                        <p:cTn id="178" dur="1" fill="hold">
                                          <p:stCondLst>
                                            <p:cond delay="0"/>
                                          </p:stCondLst>
                                        </p:cTn>
                                        <p:tgtEl>
                                          <p:spTgt spid="78"/>
                                        </p:tgtEl>
                                        <p:attrNameLst>
                                          <p:attrName>style.visibility</p:attrName>
                                        </p:attrNameLst>
                                      </p:cBhvr>
                                      <p:to>
                                        <p:strVal val="visible"/>
                                      </p:to>
                                    </p:set>
                                    <p:animEffect transition="in" filter="fade">
                                      <p:cBhvr>
                                        <p:cTn id="179" dur="300"/>
                                        <p:tgtEl>
                                          <p:spTgt spid="78"/>
                                        </p:tgtEl>
                                      </p:cBhvr>
                                    </p:animEffect>
                                  </p:childTnLst>
                                </p:cTn>
                              </p:par>
                              <p:par>
                                <p:cTn id="180" presetID="10" presetClass="entr" presetSubtype="0" fill="hold" grpId="0" nodeType="withEffect">
                                  <p:stCondLst>
                                    <p:cond delay="2700"/>
                                  </p:stCondLst>
                                  <p:childTnLst>
                                    <p:set>
                                      <p:cBhvr>
                                        <p:cTn id="181" dur="1" fill="hold">
                                          <p:stCondLst>
                                            <p:cond delay="0"/>
                                          </p:stCondLst>
                                        </p:cTn>
                                        <p:tgtEl>
                                          <p:spTgt spid="88"/>
                                        </p:tgtEl>
                                        <p:attrNameLst>
                                          <p:attrName>style.visibility</p:attrName>
                                        </p:attrNameLst>
                                      </p:cBhvr>
                                      <p:to>
                                        <p:strVal val="visible"/>
                                      </p:to>
                                    </p:set>
                                    <p:animEffect transition="in" filter="fade">
                                      <p:cBhvr>
                                        <p:cTn id="182" dur="300"/>
                                        <p:tgtEl>
                                          <p:spTgt spid="88"/>
                                        </p:tgtEl>
                                      </p:cBhvr>
                                    </p:animEffect>
                                  </p:childTnLst>
                                </p:cTn>
                              </p:par>
                              <p:par>
                                <p:cTn id="183" presetID="10" presetClass="entr" presetSubtype="0" fill="hold" grpId="0" nodeType="withEffect">
                                  <p:stCondLst>
                                    <p:cond delay="2700"/>
                                  </p:stCondLst>
                                  <p:childTnLst>
                                    <p:set>
                                      <p:cBhvr>
                                        <p:cTn id="184" dur="1" fill="hold">
                                          <p:stCondLst>
                                            <p:cond delay="0"/>
                                          </p:stCondLst>
                                        </p:cTn>
                                        <p:tgtEl>
                                          <p:spTgt spid="74"/>
                                        </p:tgtEl>
                                        <p:attrNameLst>
                                          <p:attrName>style.visibility</p:attrName>
                                        </p:attrNameLst>
                                      </p:cBhvr>
                                      <p:to>
                                        <p:strVal val="visible"/>
                                      </p:to>
                                    </p:set>
                                    <p:animEffect transition="in" filter="fade">
                                      <p:cBhvr>
                                        <p:cTn id="185" dur="300"/>
                                        <p:tgtEl>
                                          <p:spTgt spid="74"/>
                                        </p:tgtEl>
                                      </p:cBhvr>
                                    </p:animEffect>
                                  </p:childTnLst>
                                </p:cTn>
                              </p:par>
                              <p:par>
                                <p:cTn id="186" presetID="10" presetClass="exit" presetSubtype="0" fill="hold" grpId="1" nodeType="withEffect">
                                  <p:stCondLst>
                                    <p:cond delay="2800"/>
                                  </p:stCondLst>
                                  <p:childTnLst>
                                    <p:animEffect transition="out" filter="fade">
                                      <p:cBhvr>
                                        <p:cTn id="187" dur="200"/>
                                        <p:tgtEl>
                                          <p:spTgt spid="50"/>
                                        </p:tgtEl>
                                      </p:cBhvr>
                                    </p:animEffect>
                                    <p:set>
                                      <p:cBhvr>
                                        <p:cTn id="188" dur="1" fill="hold">
                                          <p:stCondLst>
                                            <p:cond delay="199"/>
                                          </p:stCondLst>
                                        </p:cTn>
                                        <p:tgtEl>
                                          <p:spTgt spid="50"/>
                                        </p:tgtEl>
                                        <p:attrNameLst>
                                          <p:attrName>style.visibility</p:attrName>
                                        </p:attrNameLst>
                                      </p:cBhvr>
                                      <p:to>
                                        <p:strVal val="hidden"/>
                                      </p:to>
                                    </p:set>
                                  </p:childTnLst>
                                </p:cTn>
                              </p:par>
                              <p:par>
                                <p:cTn id="189" presetID="10" presetClass="exit" presetSubtype="0" fill="hold" grpId="1" nodeType="withEffect">
                                  <p:stCondLst>
                                    <p:cond delay="2800"/>
                                  </p:stCondLst>
                                  <p:childTnLst>
                                    <p:animEffect transition="out" filter="fade">
                                      <p:cBhvr>
                                        <p:cTn id="190" dur="200"/>
                                        <p:tgtEl>
                                          <p:spTgt spid="78"/>
                                        </p:tgtEl>
                                      </p:cBhvr>
                                    </p:animEffect>
                                    <p:set>
                                      <p:cBhvr>
                                        <p:cTn id="191" dur="1" fill="hold">
                                          <p:stCondLst>
                                            <p:cond delay="199"/>
                                          </p:stCondLst>
                                        </p:cTn>
                                        <p:tgtEl>
                                          <p:spTgt spid="78"/>
                                        </p:tgtEl>
                                        <p:attrNameLst>
                                          <p:attrName>style.visibility</p:attrName>
                                        </p:attrNameLst>
                                      </p:cBhvr>
                                      <p:to>
                                        <p:strVal val="hidden"/>
                                      </p:to>
                                    </p:set>
                                  </p:childTnLst>
                                </p:cTn>
                              </p:par>
                              <p:par>
                                <p:cTn id="192" presetID="10" presetClass="exit" presetSubtype="0" fill="hold" grpId="1" nodeType="withEffect">
                                  <p:stCondLst>
                                    <p:cond delay="2800"/>
                                  </p:stCondLst>
                                  <p:childTnLst>
                                    <p:animEffect transition="out" filter="fade">
                                      <p:cBhvr>
                                        <p:cTn id="193" dur="200"/>
                                        <p:tgtEl>
                                          <p:spTgt spid="88"/>
                                        </p:tgtEl>
                                      </p:cBhvr>
                                    </p:animEffect>
                                    <p:set>
                                      <p:cBhvr>
                                        <p:cTn id="194" dur="1" fill="hold">
                                          <p:stCondLst>
                                            <p:cond delay="199"/>
                                          </p:stCondLst>
                                        </p:cTn>
                                        <p:tgtEl>
                                          <p:spTgt spid="88"/>
                                        </p:tgtEl>
                                        <p:attrNameLst>
                                          <p:attrName>style.visibility</p:attrName>
                                        </p:attrNameLst>
                                      </p:cBhvr>
                                      <p:to>
                                        <p:strVal val="hidden"/>
                                      </p:to>
                                    </p:set>
                                  </p:childTnLst>
                                </p:cTn>
                              </p:par>
                              <p:par>
                                <p:cTn id="195" presetID="10" presetClass="exit" presetSubtype="0" fill="hold" grpId="1" nodeType="withEffect">
                                  <p:stCondLst>
                                    <p:cond delay="2800"/>
                                  </p:stCondLst>
                                  <p:childTnLst>
                                    <p:animEffect transition="out" filter="fade">
                                      <p:cBhvr>
                                        <p:cTn id="196" dur="200"/>
                                        <p:tgtEl>
                                          <p:spTgt spid="74"/>
                                        </p:tgtEl>
                                      </p:cBhvr>
                                    </p:animEffect>
                                    <p:set>
                                      <p:cBhvr>
                                        <p:cTn id="197" dur="1" fill="hold">
                                          <p:stCondLst>
                                            <p:cond delay="199"/>
                                          </p:stCondLst>
                                        </p:cTn>
                                        <p:tgtEl>
                                          <p:spTgt spid="74"/>
                                        </p:tgtEl>
                                        <p:attrNameLst>
                                          <p:attrName>style.visibility</p:attrName>
                                        </p:attrNameLst>
                                      </p:cBhvr>
                                      <p:to>
                                        <p:strVal val="hidden"/>
                                      </p:to>
                                    </p:set>
                                  </p:childTnLst>
                                </p:cTn>
                              </p:par>
                              <p:par>
                                <p:cTn id="198" presetID="10" presetClass="exit" presetSubtype="0" fill="hold" grpId="1" nodeType="withEffect">
                                  <p:stCondLst>
                                    <p:cond delay="2900"/>
                                  </p:stCondLst>
                                  <p:childTnLst>
                                    <p:animEffect transition="out" filter="fade">
                                      <p:cBhvr>
                                        <p:cTn id="199" dur="200"/>
                                        <p:tgtEl>
                                          <p:spTgt spid="49"/>
                                        </p:tgtEl>
                                      </p:cBhvr>
                                    </p:animEffect>
                                    <p:set>
                                      <p:cBhvr>
                                        <p:cTn id="200" dur="1" fill="hold">
                                          <p:stCondLst>
                                            <p:cond delay="199"/>
                                          </p:stCondLst>
                                        </p:cTn>
                                        <p:tgtEl>
                                          <p:spTgt spid="49"/>
                                        </p:tgtEl>
                                        <p:attrNameLst>
                                          <p:attrName>style.visibility</p:attrName>
                                        </p:attrNameLst>
                                      </p:cBhvr>
                                      <p:to>
                                        <p:strVal val="hidden"/>
                                      </p:to>
                                    </p:set>
                                  </p:childTnLst>
                                </p:cTn>
                              </p:par>
                              <p:par>
                                <p:cTn id="201" presetID="10" presetClass="exit" presetSubtype="0" fill="hold" grpId="1" nodeType="withEffect">
                                  <p:stCondLst>
                                    <p:cond delay="2900"/>
                                  </p:stCondLst>
                                  <p:childTnLst>
                                    <p:animEffect transition="out" filter="fade">
                                      <p:cBhvr>
                                        <p:cTn id="202" dur="200"/>
                                        <p:tgtEl>
                                          <p:spTgt spid="77"/>
                                        </p:tgtEl>
                                      </p:cBhvr>
                                    </p:animEffect>
                                    <p:set>
                                      <p:cBhvr>
                                        <p:cTn id="203" dur="1" fill="hold">
                                          <p:stCondLst>
                                            <p:cond delay="199"/>
                                          </p:stCondLst>
                                        </p:cTn>
                                        <p:tgtEl>
                                          <p:spTgt spid="77"/>
                                        </p:tgtEl>
                                        <p:attrNameLst>
                                          <p:attrName>style.visibility</p:attrName>
                                        </p:attrNameLst>
                                      </p:cBhvr>
                                      <p:to>
                                        <p:strVal val="hidden"/>
                                      </p:to>
                                    </p:set>
                                  </p:childTnLst>
                                </p:cTn>
                              </p:par>
                              <p:par>
                                <p:cTn id="204" presetID="10" presetClass="exit" presetSubtype="0" fill="hold" grpId="1" nodeType="withEffect">
                                  <p:stCondLst>
                                    <p:cond delay="2900"/>
                                  </p:stCondLst>
                                  <p:childTnLst>
                                    <p:animEffect transition="out" filter="fade">
                                      <p:cBhvr>
                                        <p:cTn id="205" dur="200"/>
                                        <p:tgtEl>
                                          <p:spTgt spid="87"/>
                                        </p:tgtEl>
                                      </p:cBhvr>
                                    </p:animEffect>
                                    <p:set>
                                      <p:cBhvr>
                                        <p:cTn id="206" dur="1" fill="hold">
                                          <p:stCondLst>
                                            <p:cond delay="199"/>
                                          </p:stCondLst>
                                        </p:cTn>
                                        <p:tgtEl>
                                          <p:spTgt spid="87"/>
                                        </p:tgtEl>
                                        <p:attrNameLst>
                                          <p:attrName>style.visibility</p:attrName>
                                        </p:attrNameLst>
                                      </p:cBhvr>
                                      <p:to>
                                        <p:strVal val="hidden"/>
                                      </p:to>
                                    </p:set>
                                  </p:childTnLst>
                                </p:cTn>
                              </p:par>
                              <p:par>
                                <p:cTn id="207" presetID="10" presetClass="exit" presetSubtype="0" fill="hold" grpId="1" nodeType="withEffect">
                                  <p:stCondLst>
                                    <p:cond delay="2900"/>
                                  </p:stCondLst>
                                  <p:childTnLst>
                                    <p:animEffect transition="out" filter="fade">
                                      <p:cBhvr>
                                        <p:cTn id="208" dur="200"/>
                                        <p:tgtEl>
                                          <p:spTgt spid="73"/>
                                        </p:tgtEl>
                                      </p:cBhvr>
                                    </p:animEffect>
                                    <p:set>
                                      <p:cBhvr>
                                        <p:cTn id="209" dur="1" fill="hold">
                                          <p:stCondLst>
                                            <p:cond delay="199"/>
                                          </p:stCondLst>
                                        </p:cTn>
                                        <p:tgtEl>
                                          <p:spTgt spid="73"/>
                                        </p:tgtEl>
                                        <p:attrNameLst>
                                          <p:attrName>style.visibility</p:attrName>
                                        </p:attrNameLst>
                                      </p:cBhvr>
                                      <p:to>
                                        <p:strVal val="hidden"/>
                                      </p:to>
                                    </p:set>
                                  </p:childTnLst>
                                </p:cTn>
                              </p:par>
                              <p:par>
                                <p:cTn id="210" presetID="10" presetClass="exit" presetSubtype="0" fill="hold" grpId="1" nodeType="withEffect">
                                  <p:stCondLst>
                                    <p:cond delay="3000"/>
                                  </p:stCondLst>
                                  <p:childTnLst>
                                    <p:animEffect transition="out" filter="fade">
                                      <p:cBhvr>
                                        <p:cTn id="211" dur="200"/>
                                        <p:tgtEl>
                                          <p:spTgt spid="48"/>
                                        </p:tgtEl>
                                      </p:cBhvr>
                                    </p:animEffect>
                                    <p:set>
                                      <p:cBhvr>
                                        <p:cTn id="212" dur="1" fill="hold">
                                          <p:stCondLst>
                                            <p:cond delay="199"/>
                                          </p:stCondLst>
                                        </p:cTn>
                                        <p:tgtEl>
                                          <p:spTgt spid="48"/>
                                        </p:tgtEl>
                                        <p:attrNameLst>
                                          <p:attrName>style.visibility</p:attrName>
                                        </p:attrNameLst>
                                      </p:cBhvr>
                                      <p:to>
                                        <p:strVal val="hidden"/>
                                      </p:to>
                                    </p:set>
                                  </p:childTnLst>
                                </p:cTn>
                              </p:par>
                              <p:par>
                                <p:cTn id="213" presetID="10" presetClass="exit" presetSubtype="0" fill="hold" grpId="1" nodeType="withEffect">
                                  <p:stCondLst>
                                    <p:cond delay="3000"/>
                                  </p:stCondLst>
                                  <p:childTnLst>
                                    <p:animEffect transition="out" filter="fade">
                                      <p:cBhvr>
                                        <p:cTn id="214" dur="200"/>
                                        <p:tgtEl>
                                          <p:spTgt spid="76"/>
                                        </p:tgtEl>
                                      </p:cBhvr>
                                    </p:animEffect>
                                    <p:set>
                                      <p:cBhvr>
                                        <p:cTn id="215" dur="1" fill="hold">
                                          <p:stCondLst>
                                            <p:cond delay="199"/>
                                          </p:stCondLst>
                                        </p:cTn>
                                        <p:tgtEl>
                                          <p:spTgt spid="76"/>
                                        </p:tgtEl>
                                        <p:attrNameLst>
                                          <p:attrName>style.visibility</p:attrName>
                                        </p:attrNameLst>
                                      </p:cBhvr>
                                      <p:to>
                                        <p:strVal val="hidden"/>
                                      </p:to>
                                    </p:set>
                                  </p:childTnLst>
                                </p:cTn>
                              </p:par>
                              <p:par>
                                <p:cTn id="216" presetID="10" presetClass="exit" presetSubtype="0" fill="hold" grpId="1" nodeType="withEffect">
                                  <p:stCondLst>
                                    <p:cond delay="3000"/>
                                  </p:stCondLst>
                                  <p:childTnLst>
                                    <p:animEffect transition="out" filter="fade">
                                      <p:cBhvr>
                                        <p:cTn id="217" dur="200"/>
                                        <p:tgtEl>
                                          <p:spTgt spid="86"/>
                                        </p:tgtEl>
                                      </p:cBhvr>
                                    </p:animEffect>
                                    <p:set>
                                      <p:cBhvr>
                                        <p:cTn id="218" dur="1" fill="hold">
                                          <p:stCondLst>
                                            <p:cond delay="199"/>
                                          </p:stCondLst>
                                        </p:cTn>
                                        <p:tgtEl>
                                          <p:spTgt spid="86"/>
                                        </p:tgtEl>
                                        <p:attrNameLst>
                                          <p:attrName>style.visibility</p:attrName>
                                        </p:attrNameLst>
                                      </p:cBhvr>
                                      <p:to>
                                        <p:strVal val="hidden"/>
                                      </p:to>
                                    </p:set>
                                  </p:childTnLst>
                                </p:cTn>
                              </p:par>
                              <p:par>
                                <p:cTn id="219" presetID="10" presetClass="exit" presetSubtype="0" fill="hold" grpId="1" nodeType="withEffect">
                                  <p:stCondLst>
                                    <p:cond delay="3000"/>
                                  </p:stCondLst>
                                  <p:childTnLst>
                                    <p:animEffect transition="out" filter="fade">
                                      <p:cBhvr>
                                        <p:cTn id="220" dur="200"/>
                                        <p:tgtEl>
                                          <p:spTgt spid="72"/>
                                        </p:tgtEl>
                                      </p:cBhvr>
                                    </p:animEffect>
                                    <p:set>
                                      <p:cBhvr>
                                        <p:cTn id="221" dur="1" fill="hold">
                                          <p:stCondLst>
                                            <p:cond delay="199"/>
                                          </p:stCondLst>
                                        </p:cTn>
                                        <p:tgtEl>
                                          <p:spTgt spid="72"/>
                                        </p:tgtEl>
                                        <p:attrNameLst>
                                          <p:attrName>style.visibility</p:attrName>
                                        </p:attrNameLst>
                                      </p:cBhvr>
                                      <p:to>
                                        <p:strVal val="hidden"/>
                                      </p:to>
                                    </p:set>
                                  </p:childTnLst>
                                </p:cTn>
                              </p:par>
                              <p:par>
                                <p:cTn id="222" presetID="10" presetClass="exit" presetSubtype="0" fill="hold" grpId="1" nodeType="withEffect">
                                  <p:stCondLst>
                                    <p:cond delay="3100"/>
                                  </p:stCondLst>
                                  <p:childTnLst>
                                    <p:animEffect transition="out" filter="fade">
                                      <p:cBhvr>
                                        <p:cTn id="223" dur="400"/>
                                        <p:tgtEl>
                                          <p:spTgt spid="47"/>
                                        </p:tgtEl>
                                      </p:cBhvr>
                                    </p:animEffect>
                                    <p:set>
                                      <p:cBhvr>
                                        <p:cTn id="224" dur="1" fill="hold">
                                          <p:stCondLst>
                                            <p:cond delay="399"/>
                                          </p:stCondLst>
                                        </p:cTn>
                                        <p:tgtEl>
                                          <p:spTgt spid="47"/>
                                        </p:tgtEl>
                                        <p:attrNameLst>
                                          <p:attrName>style.visibility</p:attrName>
                                        </p:attrNameLst>
                                      </p:cBhvr>
                                      <p:to>
                                        <p:strVal val="hidden"/>
                                      </p:to>
                                    </p:set>
                                  </p:childTnLst>
                                </p:cTn>
                              </p:par>
                              <p:par>
                                <p:cTn id="225" presetID="10" presetClass="exit" presetSubtype="0" fill="hold" grpId="1" nodeType="withEffect">
                                  <p:stCondLst>
                                    <p:cond delay="3100"/>
                                  </p:stCondLst>
                                  <p:childTnLst>
                                    <p:animEffect transition="out" filter="fade">
                                      <p:cBhvr>
                                        <p:cTn id="226" dur="400"/>
                                        <p:tgtEl>
                                          <p:spTgt spid="75"/>
                                        </p:tgtEl>
                                      </p:cBhvr>
                                    </p:animEffect>
                                    <p:set>
                                      <p:cBhvr>
                                        <p:cTn id="227" dur="1" fill="hold">
                                          <p:stCondLst>
                                            <p:cond delay="399"/>
                                          </p:stCondLst>
                                        </p:cTn>
                                        <p:tgtEl>
                                          <p:spTgt spid="75"/>
                                        </p:tgtEl>
                                        <p:attrNameLst>
                                          <p:attrName>style.visibility</p:attrName>
                                        </p:attrNameLst>
                                      </p:cBhvr>
                                      <p:to>
                                        <p:strVal val="hidden"/>
                                      </p:to>
                                    </p:set>
                                  </p:childTnLst>
                                </p:cTn>
                              </p:par>
                              <p:par>
                                <p:cTn id="228" presetID="10" presetClass="exit" presetSubtype="0" fill="hold" grpId="1" nodeType="withEffect">
                                  <p:stCondLst>
                                    <p:cond delay="3100"/>
                                  </p:stCondLst>
                                  <p:childTnLst>
                                    <p:animEffect transition="out" filter="fade">
                                      <p:cBhvr>
                                        <p:cTn id="229" dur="400"/>
                                        <p:tgtEl>
                                          <p:spTgt spid="85"/>
                                        </p:tgtEl>
                                      </p:cBhvr>
                                    </p:animEffect>
                                    <p:set>
                                      <p:cBhvr>
                                        <p:cTn id="230" dur="1" fill="hold">
                                          <p:stCondLst>
                                            <p:cond delay="399"/>
                                          </p:stCondLst>
                                        </p:cTn>
                                        <p:tgtEl>
                                          <p:spTgt spid="85"/>
                                        </p:tgtEl>
                                        <p:attrNameLst>
                                          <p:attrName>style.visibility</p:attrName>
                                        </p:attrNameLst>
                                      </p:cBhvr>
                                      <p:to>
                                        <p:strVal val="hidden"/>
                                      </p:to>
                                    </p:set>
                                  </p:childTnLst>
                                </p:cTn>
                              </p:par>
                              <p:par>
                                <p:cTn id="231" presetID="10" presetClass="exit" presetSubtype="0" fill="hold" grpId="1" nodeType="withEffect">
                                  <p:stCondLst>
                                    <p:cond delay="3100"/>
                                  </p:stCondLst>
                                  <p:childTnLst>
                                    <p:animEffect transition="out" filter="fade">
                                      <p:cBhvr>
                                        <p:cTn id="232" dur="400"/>
                                        <p:tgtEl>
                                          <p:spTgt spid="71"/>
                                        </p:tgtEl>
                                      </p:cBhvr>
                                    </p:animEffect>
                                    <p:set>
                                      <p:cBhvr>
                                        <p:cTn id="233" dur="1" fill="hold">
                                          <p:stCondLst>
                                            <p:cond delay="399"/>
                                          </p:stCondLst>
                                        </p:cTn>
                                        <p:tgtEl>
                                          <p:spTgt spid="71"/>
                                        </p:tgtEl>
                                        <p:attrNameLst>
                                          <p:attrName>style.visibility</p:attrName>
                                        </p:attrNameLst>
                                      </p:cBhvr>
                                      <p:to>
                                        <p:strVal val="hidden"/>
                                      </p:to>
                                    </p:set>
                                  </p:childTnLst>
                                </p:cTn>
                              </p:par>
                              <p:par>
                                <p:cTn id="234" presetID="10" presetClass="exit" presetSubtype="0" fill="hold" grpId="1" nodeType="withEffect">
                                  <p:stCondLst>
                                    <p:cond delay="3200"/>
                                  </p:stCondLst>
                                  <p:childTnLst>
                                    <p:animEffect transition="out" filter="fade">
                                      <p:cBhvr>
                                        <p:cTn id="235" dur="400"/>
                                        <p:tgtEl>
                                          <p:spTgt spid="46"/>
                                        </p:tgtEl>
                                      </p:cBhvr>
                                    </p:animEffect>
                                    <p:set>
                                      <p:cBhvr>
                                        <p:cTn id="236" dur="1" fill="hold">
                                          <p:stCondLst>
                                            <p:cond delay="399"/>
                                          </p:stCondLst>
                                        </p:cTn>
                                        <p:tgtEl>
                                          <p:spTgt spid="46"/>
                                        </p:tgtEl>
                                        <p:attrNameLst>
                                          <p:attrName>style.visibility</p:attrName>
                                        </p:attrNameLst>
                                      </p:cBhvr>
                                      <p:to>
                                        <p:strVal val="hidden"/>
                                      </p:to>
                                    </p:set>
                                  </p:childTnLst>
                                </p:cTn>
                              </p:par>
                              <p:par>
                                <p:cTn id="237" presetID="10" presetClass="exit" presetSubtype="0" fill="hold" grpId="1" nodeType="withEffect">
                                  <p:stCondLst>
                                    <p:cond delay="3200"/>
                                  </p:stCondLst>
                                  <p:childTnLst>
                                    <p:animEffect transition="out" filter="fade">
                                      <p:cBhvr>
                                        <p:cTn id="238" dur="400"/>
                                        <p:tgtEl>
                                          <p:spTgt spid="61"/>
                                        </p:tgtEl>
                                      </p:cBhvr>
                                    </p:animEffect>
                                    <p:set>
                                      <p:cBhvr>
                                        <p:cTn id="239" dur="1" fill="hold">
                                          <p:stCondLst>
                                            <p:cond delay="399"/>
                                          </p:stCondLst>
                                        </p:cTn>
                                        <p:tgtEl>
                                          <p:spTgt spid="61"/>
                                        </p:tgtEl>
                                        <p:attrNameLst>
                                          <p:attrName>style.visibility</p:attrName>
                                        </p:attrNameLst>
                                      </p:cBhvr>
                                      <p:to>
                                        <p:strVal val="hidden"/>
                                      </p:to>
                                    </p:set>
                                  </p:childTnLst>
                                </p:cTn>
                              </p:par>
                              <p:par>
                                <p:cTn id="240" presetID="10" presetClass="exit" presetSubtype="0" fill="hold" grpId="1" nodeType="withEffect">
                                  <p:stCondLst>
                                    <p:cond delay="3200"/>
                                  </p:stCondLst>
                                  <p:childTnLst>
                                    <p:animEffect transition="out" filter="fade">
                                      <p:cBhvr>
                                        <p:cTn id="241" dur="400"/>
                                        <p:tgtEl>
                                          <p:spTgt spid="84"/>
                                        </p:tgtEl>
                                      </p:cBhvr>
                                    </p:animEffect>
                                    <p:set>
                                      <p:cBhvr>
                                        <p:cTn id="242" dur="1" fill="hold">
                                          <p:stCondLst>
                                            <p:cond delay="399"/>
                                          </p:stCondLst>
                                        </p:cTn>
                                        <p:tgtEl>
                                          <p:spTgt spid="84"/>
                                        </p:tgtEl>
                                        <p:attrNameLst>
                                          <p:attrName>style.visibility</p:attrName>
                                        </p:attrNameLst>
                                      </p:cBhvr>
                                      <p:to>
                                        <p:strVal val="hidden"/>
                                      </p:to>
                                    </p:set>
                                  </p:childTnLst>
                                </p:cTn>
                              </p:par>
                              <p:par>
                                <p:cTn id="243" presetID="10" presetClass="exit" presetSubtype="0" fill="hold" grpId="1" nodeType="withEffect">
                                  <p:stCondLst>
                                    <p:cond delay="3200"/>
                                  </p:stCondLst>
                                  <p:childTnLst>
                                    <p:animEffect transition="out" filter="fade">
                                      <p:cBhvr>
                                        <p:cTn id="244" dur="400"/>
                                        <p:tgtEl>
                                          <p:spTgt spid="70"/>
                                        </p:tgtEl>
                                      </p:cBhvr>
                                    </p:animEffect>
                                    <p:set>
                                      <p:cBhvr>
                                        <p:cTn id="245" dur="1" fill="hold">
                                          <p:stCondLst>
                                            <p:cond delay="399"/>
                                          </p:stCondLst>
                                        </p:cTn>
                                        <p:tgtEl>
                                          <p:spTgt spid="70"/>
                                        </p:tgtEl>
                                        <p:attrNameLst>
                                          <p:attrName>style.visibility</p:attrName>
                                        </p:attrNameLst>
                                      </p:cBhvr>
                                      <p:to>
                                        <p:strVal val="hidden"/>
                                      </p:to>
                                    </p:set>
                                  </p:childTnLst>
                                </p:cTn>
                              </p:par>
                            </p:childTnLst>
                          </p:cTn>
                        </p:par>
                        <p:par>
                          <p:cTn id="246" fill="hold">
                            <p:stCondLst>
                              <p:cond delay="7500"/>
                            </p:stCondLst>
                            <p:childTnLst>
                              <p:par>
                                <p:cTn id="247" presetID="10" presetClass="entr" presetSubtype="0" fill="hold" nodeType="afterEffect">
                                  <p:stCondLst>
                                    <p:cond delay="0"/>
                                  </p:stCondLst>
                                  <p:childTnLst>
                                    <p:set>
                                      <p:cBhvr>
                                        <p:cTn id="248" dur="1" fill="hold">
                                          <p:stCondLst>
                                            <p:cond delay="0"/>
                                          </p:stCondLst>
                                        </p:cTn>
                                        <p:tgtEl>
                                          <p:spTgt spid="12"/>
                                        </p:tgtEl>
                                        <p:attrNameLst>
                                          <p:attrName>style.visibility</p:attrName>
                                        </p:attrNameLst>
                                      </p:cBhvr>
                                      <p:to>
                                        <p:strVal val="visible"/>
                                      </p:to>
                                    </p:set>
                                    <p:animEffect transition="in" filter="fade">
                                      <p:cBhvr>
                                        <p:cTn id="249" dur="2000"/>
                                        <p:tgtEl>
                                          <p:spTgt spid="12"/>
                                        </p:tgtEl>
                                      </p:cBhvr>
                                    </p:animEffect>
                                  </p:childTnLst>
                                </p:cTn>
                              </p:par>
                              <p:par>
                                <p:cTn id="250" presetID="10" presetClass="exit" presetSubtype="0" fill="hold" grpId="1" nodeType="withEffect">
                                  <p:stCondLst>
                                    <p:cond delay="0"/>
                                  </p:stCondLst>
                                  <p:childTnLst>
                                    <p:animEffect transition="out" filter="fade">
                                      <p:cBhvr>
                                        <p:cTn id="251" dur="500"/>
                                        <p:tgtEl>
                                          <p:spTgt spid="45"/>
                                        </p:tgtEl>
                                      </p:cBhvr>
                                    </p:animEffect>
                                    <p:set>
                                      <p:cBhvr>
                                        <p:cTn id="252" dur="1" fill="hold">
                                          <p:stCondLst>
                                            <p:cond delay="499"/>
                                          </p:stCondLst>
                                        </p:cTn>
                                        <p:tgtEl>
                                          <p:spTgt spid="45"/>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62"/>
                                        </p:tgtEl>
                                      </p:cBhvr>
                                    </p:animEffect>
                                    <p:set>
                                      <p:cBhvr>
                                        <p:cTn id="255" dur="1" fill="hold">
                                          <p:stCondLst>
                                            <p:cond delay="499"/>
                                          </p:stCondLst>
                                        </p:cTn>
                                        <p:tgtEl>
                                          <p:spTgt spid="62"/>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83"/>
                                        </p:tgtEl>
                                      </p:cBhvr>
                                    </p:animEffect>
                                    <p:set>
                                      <p:cBhvr>
                                        <p:cTn id="258" dur="1" fill="hold">
                                          <p:stCondLst>
                                            <p:cond delay="499"/>
                                          </p:stCondLst>
                                        </p:cTn>
                                        <p:tgtEl>
                                          <p:spTgt spid="83"/>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69"/>
                                        </p:tgtEl>
                                      </p:cBhvr>
                                    </p:animEffect>
                                    <p:set>
                                      <p:cBhvr>
                                        <p:cTn id="261"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79" grpId="0" animBg="1"/>
      <p:bldP spid="80" grpId="0" animBg="1"/>
      <p:bldP spid="81" grpId="0" animBg="1"/>
      <p:bldP spid="82" grpId="0" animBg="1"/>
      <p:bldP spid="62" grpId="0" animBg="1"/>
      <p:bldP spid="62" grpId="1" animBg="1"/>
      <p:bldP spid="58" grpId="0" animBg="1"/>
      <p:bldP spid="53" grpId="0" animBg="1"/>
      <p:bldP spid="54" grpId="0" animBg="1"/>
      <p:bldP spid="52" grpId="0" animBg="1"/>
      <p:bldP spid="87" grpId="0" animBg="1"/>
      <p:bldP spid="87" grpId="1" animBg="1"/>
      <p:bldP spid="88" grpId="0" animBg="1"/>
      <p:bldP spid="88" grpId="1" animBg="1"/>
      <p:bldP spid="84" grpId="0" animBg="1"/>
      <p:bldP spid="84" grpId="1" animBg="1"/>
      <p:bldP spid="85" grpId="0" animBg="1"/>
      <p:bldP spid="85" grpId="1" animBg="1"/>
      <p:bldP spid="86" grpId="0" animBg="1"/>
      <p:bldP spid="86" grpId="1" animBg="1"/>
      <p:bldP spid="6" grpId="0" animBg="1"/>
      <p:bldP spid="38" grpId="0" animBg="1"/>
      <p:bldP spid="39" grpId="0" animBg="1"/>
      <p:bldP spid="40" grpId="0" animBg="1"/>
      <p:bldP spid="41" grpId="0" animBg="1"/>
      <p:bldP spid="42" grpId="0" animBg="1"/>
      <p:bldP spid="43" grpId="0" animBg="1"/>
      <p:bldP spid="44" grpId="0" animBg="1"/>
      <p:bldP spid="45" grpId="0" animBg="1"/>
      <p:bldP spid="45" grpId="1" animBg="1"/>
      <p:bldP spid="61" grpId="0" animBg="1"/>
      <p:bldP spid="61" grpId="1" animBg="1"/>
      <p:bldP spid="46" grpId="0" animBg="1"/>
      <p:bldP spid="46" grpId="1" animBg="1"/>
      <p:bldP spid="75" grpId="0" animBg="1"/>
      <p:bldP spid="75" grpId="1" animBg="1"/>
      <p:bldP spid="76" grpId="0" animBg="1"/>
      <p:bldP spid="76" grpId="1" animBg="1"/>
      <p:bldP spid="77" grpId="0" animBg="1"/>
      <p:bldP spid="77" grpId="1" animBg="1"/>
      <p:bldP spid="78" grpId="0" animBg="1"/>
      <p:bldP spid="78" grpId="1" animBg="1"/>
      <p:bldP spid="47" grpId="0" animBg="1"/>
      <p:bldP spid="47" grpId="1" animBg="1"/>
      <p:bldP spid="48" grpId="0" animBg="1"/>
      <p:bldP spid="48" grpId="1" animBg="1"/>
      <p:bldP spid="49" grpId="0" animBg="1"/>
      <p:bldP spid="49" grpId="1" animBg="1"/>
      <p:bldP spid="50" grpId="0" animBg="1"/>
      <p:bldP spid="50" grpId="1" animBg="1"/>
      <p:bldP spid="59" grpId="0" animBg="1"/>
      <p:bldP spid="66" grpId="0" animBg="1"/>
      <p:bldP spid="67" grpId="0" animBg="1"/>
      <p:bldP spid="68" grpId="0"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15" grpId="0" animBg="1"/>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12" name="Picture 44">
            <a:hlinkClick r:id="rId2"/>
          </p:cNvPr>
          <p:cNvPicPr>
            <a:picLocks noChangeAspect="1" noChangeArrowheads="1"/>
          </p:cNvPicPr>
          <p:nvPr userDrawn="1"/>
        </p:nvPicPr>
        <p:blipFill>
          <a:blip r:embed="rId3" cstate="print"/>
          <a:srcRect/>
          <a:stretch>
            <a:fillRect/>
          </a:stretch>
        </p:blipFill>
        <p:spPr bwMode="auto">
          <a:xfrm>
            <a:off x="3151015" y="2852926"/>
            <a:ext cx="2912033" cy="672158"/>
          </a:xfrm>
          <a:prstGeom prst="rect">
            <a:avLst/>
          </a:prstGeom>
          <a:noFill/>
          <a:ln w="9525">
            <a:noFill/>
            <a:miter lim="800000"/>
            <a:headEnd/>
            <a:tailEnd/>
          </a:ln>
          <a:effectLst/>
        </p:spPr>
      </p:pic>
      <p:sp>
        <p:nvSpPr>
          <p:cNvPr id="4" name="Rectangle 3"/>
          <p:cNvSpPr/>
          <p:nvPr userDrawn="1"/>
        </p:nvSpPr>
        <p:spPr>
          <a:xfrm>
            <a:off x="1000335" y="2478512"/>
            <a:ext cx="76810" cy="142098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066855" y="2478512"/>
            <a:ext cx="76810" cy="142098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4" idx="1"/>
          </p:cNvCxnSpPr>
          <p:nvPr userDrawn="1"/>
        </p:nvCxnSpPr>
        <p:spPr>
          <a:xfrm flipH="1">
            <a:off x="0" y="3189005"/>
            <a:ext cx="1000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p:cNvCxnSpPr>
          <p:nvPr userDrawn="1"/>
        </p:nvCxnSpPr>
        <p:spPr>
          <a:xfrm>
            <a:off x="8143665" y="3189005"/>
            <a:ext cx="1000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77145" y="350581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077145" y="304495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77145" y="3313785"/>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77145" y="373624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1077145" y="273771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1077145" y="335219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userDrawn="1"/>
        </p:nvCxnSpPr>
        <p:spPr>
          <a:xfrm>
            <a:off x="1077145" y="3189004"/>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1077145" y="3044950"/>
            <a:ext cx="69897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87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10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64" presetClass="path" presetSubtype="0" accel="50000" decel="50000" fill="hold" nodeType="withEffect">
                                  <p:stCondLst>
                                    <p:cond delay="0"/>
                                  </p:stCondLst>
                                  <p:childTnLst>
                                    <p:animMotion origin="layout" path="M 0 -1.85185E-6 L 0 -0.09514 " pathEditMode="relative" rAng="0" ptsTypes="AA">
                                      <p:cBhvr>
                                        <p:cTn id="12" dur="2000" fill="hold"/>
                                        <p:tgtEl>
                                          <p:spTgt spid="24"/>
                                        </p:tgtEl>
                                        <p:attrNameLst>
                                          <p:attrName>ppt_x</p:attrName>
                                          <p:attrName>ppt_y</p:attrName>
                                        </p:attrNameLst>
                                      </p:cBhvr>
                                      <p:rCtr x="0" y="-4769"/>
                                    </p:animMotion>
                                  </p:childTnLst>
                                </p:cTn>
                              </p:par>
                              <p:par>
                                <p:cTn id="13" presetID="1" presetClass="entr" presetSubtype="0" fill="hold" nodeType="withEffect">
                                  <p:stCondLst>
                                    <p:cond delay="200"/>
                                  </p:stCondLst>
                                  <p:childTnLst>
                                    <p:set>
                                      <p:cBhvr>
                                        <p:cTn id="14" dur="1" fill="hold">
                                          <p:stCondLst>
                                            <p:cond delay="0"/>
                                          </p:stCondLst>
                                        </p:cTn>
                                        <p:tgtEl>
                                          <p:spTgt spid="21"/>
                                        </p:tgtEl>
                                        <p:attrNameLst>
                                          <p:attrName>style.visibility</p:attrName>
                                        </p:attrNameLst>
                                      </p:cBhvr>
                                      <p:to>
                                        <p:strVal val="visible"/>
                                      </p:to>
                                    </p:set>
                                  </p:childTnLst>
                                </p:cTn>
                              </p:par>
                              <p:par>
                                <p:cTn id="15" presetID="64" presetClass="path" presetSubtype="0" accel="50000" decel="50000" fill="hold" nodeType="withEffect">
                                  <p:stCondLst>
                                    <p:cond delay="200"/>
                                  </p:stCondLst>
                                  <p:childTnLst>
                                    <p:animMotion origin="layout" path="M 0 -3.33025E-6 L 0 -0.13436 " pathEditMode="relative" rAng="0" ptsTypes="AA">
                                      <p:cBhvr>
                                        <p:cTn id="16" dur="1000" fill="hold"/>
                                        <p:tgtEl>
                                          <p:spTgt spid="25"/>
                                        </p:tgtEl>
                                        <p:attrNameLst>
                                          <p:attrName>ppt_x</p:attrName>
                                          <p:attrName>ppt_y</p:attrName>
                                        </p:attrNameLst>
                                      </p:cBhvr>
                                      <p:rCtr x="0" y="-6730"/>
                                    </p:animMotion>
                                  </p:childTnLst>
                                </p:cTn>
                              </p:par>
                              <p:par>
                                <p:cTn id="17" presetID="42" presetClass="path" presetSubtype="0" accel="50000" decel="50000" fill="hold" nodeType="withEffect">
                                  <p:stCondLst>
                                    <p:cond delay="200"/>
                                  </p:stCondLst>
                                  <p:childTnLst>
                                    <p:animMotion origin="layout" path="M 0 0.00185 L 0 0.12488 " pathEditMode="relative" rAng="0" ptsTypes="AA">
                                      <p:cBhvr>
                                        <p:cTn id="18" dur="1000" fill="hold"/>
                                        <p:tgtEl>
                                          <p:spTgt spid="26"/>
                                        </p:tgtEl>
                                        <p:attrNameLst>
                                          <p:attrName>ppt_x</p:attrName>
                                          <p:attrName>ppt_y</p:attrName>
                                        </p:attrNameLst>
                                      </p:cBhvr>
                                      <p:rCtr x="0" y="6152"/>
                                    </p:animMotion>
                                  </p:childTnLst>
                                </p:cTn>
                              </p:par>
                              <p:par>
                                <p:cTn id="19" presetID="64" presetClass="path" presetSubtype="0" accel="50000" decel="50000" fill="hold" nodeType="withEffect">
                                  <p:stCondLst>
                                    <p:cond delay="200"/>
                                  </p:stCondLst>
                                  <p:childTnLst>
                                    <p:animMotion origin="layout" path="M 0 1.70213E-6 L 0 -0.06707 " pathEditMode="relative" rAng="0" ptsTypes="AA">
                                      <p:cBhvr>
                                        <p:cTn id="20" dur="2000" fill="hold"/>
                                        <p:tgtEl>
                                          <p:spTgt spid="21"/>
                                        </p:tgtEl>
                                        <p:attrNameLst>
                                          <p:attrName>ppt_x</p:attrName>
                                          <p:attrName>ppt_y</p:attrName>
                                        </p:attrNameLst>
                                      </p:cBhvr>
                                      <p:rCtr x="0" y="-3353"/>
                                    </p:animMotion>
                                  </p:childTnLst>
                                </p:cTn>
                              </p:par>
                              <p:par>
                                <p:cTn id="21" presetID="42" presetClass="path" presetSubtype="0" accel="50000" decel="50000" fill="hold" nodeType="withEffect">
                                  <p:stCondLst>
                                    <p:cond delay="200"/>
                                  </p:stCondLst>
                                  <p:childTnLst>
                                    <p:animMotion origin="layout" path="M 0 -7.67808E-7 L 0 0.05597 " pathEditMode="relative" rAng="0" ptsTypes="AA">
                                      <p:cBhvr>
                                        <p:cTn id="22" dur="2000" fill="hold"/>
                                        <p:tgtEl>
                                          <p:spTgt spid="23"/>
                                        </p:tgtEl>
                                        <p:attrNameLst>
                                          <p:attrName>ppt_x</p:attrName>
                                          <p:attrName>ppt_y</p:attrName>
                                        </p:attrNameLst>
                                      </p:cBhvr>
                                      <p:rCtr x="0" y="2798"/>
                                    </p:animMotion>
                                  </p:childTnLst>
                                </p:cTn>
                              </p:par>
                              <p:par>
                                <p:cTn id="23" presetID="42" presetClass="path" presetSubtype="0" accel="50000" decel="50000" fill="hold" nodeType="withEffect">
                                  <p:stCondLst>
                                    <p:cond delay="1100"/>
                                  </p:stCondLst>
                                  <p:childTnLst>
                                    <p:animMotion origin="layout" path="M 0 -0.13449 L 0 0.0037 " pathEditMode="relative" rAng="0" ptsTypes="AA">
                                      <p:cBhvr>
                                        <p:cTn id="24" dur="1000" fill="hold"/>
                                        <p:tgtEl>
                                          <p:spTgt spid="25"/>
                                        </p:tgtEl>
                                        <p:attrNameLst>
                                          <p:attrName>ppt_x</p:attrName>
                                          <p:attrName>ppt_y</p:attrName>
                                        </p:attrNameLst>
                                      </p:cBhvr>
                                      <p:rCtr x="0" y="6898"/>
                                    </p:animMotion>
                                  </p:childTnLst>
                                </p:cTn>
                              </p:par>
                              <p:par>
                                <p:cTn id="25" presetID="64" presetClass="path" presetSubtype="0" accel="50000" decel="50000" fill="hold" nodeType="withEffect">
                                  <p:stCondLst>
                                    <p:cond delay="1100"/>
                                  </p:stCondLst>
                                  <p:childTnLst>
                                    <p:animMotion origin="layout" path="M 0 0.12314 L 0 0.03912 " pathEditMode="relative" rAng="0" ptsTypes="AA">
                                      <p:cBhvr>
                                        <p:cTn id="26" dur="1000" fill="hold"/>
                                        <p:tgtEl>
                                          <p:spTgt spid="26"/>
                                        </p:tgtEl>
                                        <p:attrNameLst>
                                          <p:attrName>ppt_x</p:attrName>
                                          <p:attrName>ppt_y</p:attrName>
                                        </p:attrNameLst>
                                      </p:cBhvr>
                                      <p:rCtr x="0" y="-4213"/>
                                    </p:animMotion>
                                  </p:childTnLst>
                                </p:cTn>
                              </p:par>
                              <p:par>
                                <p:cTn id="27" presetID="1" presetClass="entr" presetSubtype="0" fill="hold" nodeType="withEffect">
                                  <p:stCondLst>
                                    <p:cond delay="160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160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160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xit" presetSubtype="0" fill="hold" nodeType="withEffect">
                                  <p:stCondLst>
                                    <p:cond delay="180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nodeType="withEffect">
                                  <p:stCondLst>
                                    <p:cond delay="180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nodeType="withEffect">
                                  <p:stCondLst>
                                    <p:cond delay="180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1800"/>
                                  </p:stCondLst>
                                  <p:childTnLst>
                                    <p:set>
                                      <p:cBhvr>
                                        <p:cTn id="40" dur="1" fill="hold">
                                          <p:stCondLst>
                                            <p:cond delay="0"/>
                                          </p:stCondLst>
                                        </p:cTn>
                                        <p:tgtEl>
                                          <p:spTgt spid="17"/>
                                        </p:tgtEl>
                                        <p:attrNameLst>
                                          <p:attrName>style.visibility</p:attrName>
                                        </p:attrNameLst>
                                      </p:cBhvr>
                                      <p:to>
                                        <p:strVal val="hidden"/>
                                      </p:to>
                                    </p:set>
                                  </p:childTnLst>
                                </p:cTn>
                              </p:par>
                            </p:childTnLst>
                          </p:cTn>
                        </p:par>
                        <p:par>
                          <p:cTn id="41" fill="hold">
                            <p:stCondLst>
                              <p:cond delay="2200"/>
                            </p:stCondLst>
                            <p:childTnLst>
                              <p:par>
                                <p:cTn id="42" presetID="1" presetClass="exit" presetSubtype="0" fill="hold" nodeType="afterEffect">
                                  <p:stCondLst>
                                    <p:cond delay="0"/>
                                  </p:stCondLst>
                                  <p:childTnLst>
                                    <p:set>
                                      <p:cBhvr>
                                        <p:cTn id="43" dur="1" fill="hold">
                                          <p:stCondLst>
                                            <p:cond delay="0"/>
                                          </p:stCondLst>
                                        </p:cTn>
                                        <p:tgtEl>
                                          <p:spTgt spid="25"/>
                                        </p:tgtEl>
                                        <p:attrNameLst>
                                          <p:attrName>style.visibility</p:attrName>
                                        </p:attrNameLst>
                                      </p:cBhvr>
                                      <p:to>
                                        <p:strVal val="hidden"/>
                                      </p:to>
                                    </p:set>
                                  </p:childTnLst>
                                </p:cTn>
                              </p:par>
                              <p:par>
                                <p:cTn id="44" presetID="1" presetClass="exit" presetSubtype="0" fill="hold" nodeType="withEffect">
                                  <p:stCondLst>
                                    <p:cond delay="100"/>
                                  </p:stCondLst>
                                  <p:childTnLst>
                                    <p:set>
                                      <p:cBhvr>
                                        <p:cTn id="45" dur="1" fill="hold">
                                          <p:stCondLst>
                                            <p:cond delay="0"/>
                                          </p:stCondLst>
                                        </p:cTn>
                                        <p:tgtEl>
                                          <p:spTgt spid="24"/>
                                        </p:tgtEl>
                                        <p:attrNameLst>
                                          <p:attrName>style.visibility</p:attrName>
                                        </p:attrNameLst>
                                      </p:cBhvr>
                                      <p:to>
                                        <p:strVal val="hidden"/>
                                      </p:to>
                                    </p:set>
                                  </p:childTnLst>
                                </p:cTn>
                              </p:par>
                              <p:par>
                                <p:cTn id="46" presetID="1" presetClass="exit" presetSubtype="0" fill="hold" nodeType="withEffect">
                                  <p:stCondLst>
                                    <p:cond delay="200"/>
                                  </p:stCondLst>
                                  <p:childTnLst>
                                    <p:set>
                                      <p:cBhvr>
                                        <p:cTn id="47" dur="1" fill="hold">
                                          <p:stCondLst>
                                            <p:cond delay="0"/>
                                          </p:stCondLst>
                                        </p:cTn>
                                        <p:tgtEl>
                                          <p:spTgt spid="23"/>
                                        </p:tgtEl>
                                        <p:attrNameLst>
                                          <p:attrName>style.visibility</p:attrName>
                                        </p:attrNameLst>
                                      </p:cBhvr>
                                      <p:to>
                                        <p:strVal val="hidden"/>
                                      </p:to>
                                    </p:set>
                                  </p:childTnLst>
                                </p:cTn>
                              </p:par>
                              <p:par>
                                <p:cTn id="48" presetID="1" presetClass="exit" presetSubtype="0" fill="hold" nodeType="withEffect">
                                  <p:stCondLst>
                                    <p:cond delay="300"/>
                                  </p:stCondLst>
                                  <p:childTnLst>
                                    <p:set>
                                      <p:cBhvr>
                                        <p:cTn id="49" dur="1" fill="hold">
                                          <p:stCondLst>
                                            <p:cond delay="0"/>
                                          </p:stCondLst>
                                        </p:cTn>
                                        <p:tgtEl>
                                          <p:spTgt spid="21"/>
                                        </p:tgtEl>
                                        <p:attrNameLst>
                                          <p:attrName>style.visibility</p:attrName>
                                        </p:attrNameLst>
                                      </p:cBhvr>
                                      <p:to>
                                        <p:strVal val="hidden"/>
                                      </p:to>
                                    </p:set>
                                  </p:childTnLst>
                                </p:cTn>
                              </p:par>
                            </p:childTnLst>
                          </p:cTn>
                        </p:par>
                        <p:par>
                          <p:cTn id="50" fill="hold">
                            <p:stCondLst>
                              <p:cond delay="2500"/>
                            </p:stCondLst>
                            <p:childTnLst>
                              <p:par>
                                <p:cTn id="51" presetID="10" presetClass="entr" presetSubtype="0" fill="hold" nodeType="afterEffect">
                                  <p:stCondLst>
                                    <p:cond delay="280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12" name="Picture 44">
            <a:hlinkClick r:id="rId2"/>
          </p:cNvPr>
          <p:cNvPicPr>
            <a:picLocks noChangeAspect="1" noChangeArrowheads="1"/>
          </p:cNvPicPr>
          <p:nvPr userDrawn="1"/>
        </p:nvPicPr>
        <p:blipFill>
          <a:blip r:embed="rId3" cstate="print"/>
          <a:srcRect/>
          <a:stretch>
            <a:fillRect/>
          </a:stretch>
        </p:blipFill>
        <p:spPr bwMode="auto">
          <a:xfrm>
            <a:off x="3151015" y="2852926"/>
            <a:ext cx="2912033" cy="672158"/>
          </a:xfrm>
          <a:prstGeom prst="rect">
            <a:avLst/>
          </a:prstGeom>
          <a:noFill/>
          <a:ln w="9525">
            <a:noFill/>
            <a:miter lim="800000"/>
            <a:headEnd/>
            <a:tailEnd/>
          </a:ln>
          <a:effectLst/>
        </p:spPr>
      </p:pic>
      <p:sp>
        <p:nvSpPr>
          <p:cNvPr id="4" name="Rectangle 3"/>
          <p:cNvSpPr/>
          <p:nvPr userDrawn="1"/>
        </p:nvSpPr>
        <p:spPr>
          <a:xfrm>
            <a:off x="1000335" y="2478512"/>
            <a:ext cx="76810" cy="142098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066855" y="2478512"/>
            <a:ext cx="76810" cy="142098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4" idx="1"/>
          </p:cNvCxnSpPr>
          <p:nvPr userDrawn="1"/>
        </p:nvCxnSpPr>
        <p:spPr>
          <a:xfrm flipH="1">
            <a:off x="0" y="3189005"/>
            <a:ext cx="1000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p:cNvCxnSpPr>
          <p:nvPr userDrawn="1"/>
        </p:nvCxnSpPr>
        <p:spPr>
          <a:xfrm>
            <a:off x="8143665" y="3189005"/>
            <a:ext cx="10003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77145" y="350581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077145" y="304495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077145" y="3313785"/>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077145" y="373624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077145" y="273771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077145" y="3352190"/>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077145" y="3189004"/>
            <a:ext cx="69897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77145" y="3044950"/>
            <a:ext cx="69897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859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20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70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xit" presetSubtype="0" fill="hold" nodeType="withEffect">
                                  <p:stCondLst>
                                    <p:cond delay="110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nodeType="withEffect">
                                  <p:stCondLst>
                                    <p:cond delay="150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nodeType="withEffect">
                                  <p:stCondLst>
                                    <p:cond delay="110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xit" presetSubtype="0" fill="hold" nodeType="withEffect">
                                  <p:stCondLst>
                                    <p:cond delay="140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nodeType="withEffect">
                                  <p:stCondLst>
                                    <p:cond delay="160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nodeType="withEffect">
                                  <p:stCondLst>
                                    <p:cond delay="280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320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250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280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300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320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400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520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xit" presetSubtype="0" fill="hold" nodeType="withEffect">
                                  <p:stCondLst>
                                    <p:cond delay="350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nodeType="withEffect">
                                  <p:stCondLst>
                                    <p:cond delay="450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nodeType="withEffect">
                                  <p:stCondLst>
                                    <p:cond delay="490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nodeType="withEffect">
                                  <p:stCondLst>
                                    <p:cond delay="430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nodeType="withEffect">
                                  <p:stCondLst>
                                    <p:cond delay="470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nodeType="withEffect">
                                  <p:stCondLst>
                                    <p:cond delay="5100"/>
                                  </p:stCondLst>
                                  <p:childTnLst>
                                    <p:set>
                                      <p:cBhvr>
                                        <p:cTn id="50" dur="1" fill="hold">
                                          <p:stCondLst>
                                            <p:cond delay="0"/>
                                          </p:stCondLst>
                                        </p:cTn>
                                        <p:tgtEl>
                                          <p:spTgt spid="24"/>
                                        </p:tgtEl>
                                        <p:attrNameLst>
                                          <p:attrName>style.visibility</p:attrName>
                                        </p:attrNameLst>
                                      </p:cBhvr>
                                      <p:to>
                                        <p:strVal val="hidden"/>
                                      </p:to>
                                    </p:set>
                                  </p:childTnLst>
                                </p:cTn>
                              </p:par>
                            </p:childTnLst>
                          </p:cTn>
                        </p:par>
                        <p:par>
                          <p:cTn id="51" fill="hold">
                            <p:stCondLst>
                              <p:cond delay="5200"/>
                            </p:stCondLst>
                            <p:childTnLst>
                              <p:par>
                                <p:cTn id="52" presetID="64" presetClass="path" presetSubtype="0" accel="50000" decel="50000" fill="hold" nodeType="afterEffect">
                                  <p:stCondLst>
                                    <p:cond delay="600"/>
                                  </p:stCondLst>
                                  <p:childTnLst>
                                    <p:animMotion origin="layout" path="M 0 -3.33025E-6 L 0 -0.13436 " pathEditMode="relative" rAng="0" ptsTypes="AA">
                                      <p:cBhvr>
                                        <p:cTn id="53" dur="1000" fill="hold"/>
                                        <p:tgtEl>
                                          <p:spTgt spid="25"/>
                                        </p:tgtEl>
                                        <p:attrNameLst>
                                          <p:attrName>ppt_x</p:attrName>
                                          <p:attrName>ppt_y</p:attrName>
                                        </p:attrNameLst>
                                      </p:cBhvr>
                                      <p:rCtr x="0" y="-6730"/>
                                    </p:animMotion>
                                  </p:childTnLst>
                                </p:cTn>
                              </p:par>
                              <p:par>
                                <p:cTn id="54" presetID="42" presetClass="path" presetSubtype="0" accel="50000" decel="50000" fill="hold" nodeType="withEffect">
                                  <p:stCondLst>
                                    <p:cond delay="200"/>
                                  </p:stCondLst>
                                  <p:childTnLst>
                                    <p:animMotion origin="layout" path="M 0 0.00185 L 0 0.12488 " pathEditMode="relative" rAng="0" ptsTypes="AA">
                                      <p:cBhvr>
                                        <p:cTn id="55" dur="1000" fill="hold"/>
                                        <p:tgtEl>
                                          <p:spTgt spid="26"/>
                                        </p:tgtEl>
                                        <p:attrNameLst>
                                          <p:attrName>ppt_x</p:attrName>
                                          <p:attrName>ppt_y</p:attrName>
                                        </p:attrNameLst>
                                      </p:cBhvr>
                                      <p:rCtr x="0" y="6152"/>
                                    </p:animMotion>
                                  </p:childTnLst>
                                </p:cTn>
                              </p:par>
                              <p:par>
                                <p:cTn id="56" presetID="64" presetClass="path" presetSubtype="0" accel="50000" decel="50000" fill="hold" nodeType="withEffect">
                                  <p:stCondLst>
                                    <p:cond delay="700"/>
                                  </p:stCondLst>
                                  <p:childTnLst>
                                    <p:animMotion origin="layout" path="M 0 -1.85185E-6 L 0 -0.09514 " pathEditMode="relative" rAng="0" ptsTypes="AA">
                                      <p:cBhvr>
                                        <p:cTn id="57" dur="2000" fill="hold"/>
                                        <p:tgtEl>
                                          <p:spTgt spid="24"/>
                                        </p:tgtEl>
                                        <p:attrNameLst>
                                          <p:attrName>ppt_x</p:attrName>
                                          <p:attrName>ppt_y</p:attrName>
                                        </p:attrNameLst>
                                      </p:cBhvr>
                                      <p:rCtr x="0" y="-4769"/>
                                    </p:animMotion>
                                  </p:childTnLst>
                                </p:cTn>
                              </p:par>
                              <p:par>
                                <p:cTn id="58" presetID="64" presetClass="path" presetSubtype="0" accel="50000" decel="50000" fill="hold" nodeType="withEffect">
                                  <p:stCondLst>
                                    <p:cond delay="700"/>
                                  </p:stCondLst>
                                  <p:childTnLst>
                                    <p:animMotion origin="layout" path="M 0 1.70213E-6 L 0 -0.06707 " pathEditMode="relative" rAng="0" ptsTypes="AA">
                                      <p:cBhvr>
                                        <p:cTn id="59" dur="2000" fill="hold"/>
                                        <p:tgtEl>
                                          <p:spTgt spid="21"/>
                                        </p:tgtEl>
                                        <p:attrNameLst>
                                          <p:attrName>ppt_x</p:attrName>
                                          <p:attrName>ppt_y</p:attrName>
                                        </p:attrNameLst>
                                      </p:cBhvr>
                                      <p:rCtr x="0" y="-3353"/>
                                    </p:animMotion>
                                  </p:childTnLst>
                                </p:cTn>
                              </p:par>
                              <p:par>
                                <p:cTn id="60" presetID="42" presetClass="path" presetSubtype="0" accel="50000" decel="50000" fill="hold" nodeType="withEffect">
                                  <p:stCondLst>
                                    <p:cond delay="1300"/>
                                  </p:stCondLst>
                                  <p:childTnLst>
                                    <p:animMotion origin="layout" path="M 0 -7.67808E-7 L 0 0.05597 " pathEditMode="relative" rAng="0" ptsTypes="AA">
                                      <p:cBhvr>
                                        <p:cTn id="61" dur="2000" fill="hold"/>
                                        <p:tgtEl>
                                          <p:spTgt spid="23"/>
                                        </p:tgtEl>
                                        <p:attrNameLst>
                                          <p:attrName>ppt_x</p:attrName>
                                          <p:attrName>ppt_y</p:attrName>
                                        </p:attrNameLst>
                                      </p:cBhvr>
                                      <p:rCtr x="0" y="2798"/>
                                    </p:animMotion>
                                  </p:childTnLst>
                                </p:cTn>
                              </p:par>
                              <p:par>
                                <p:cTn id="62" presetID="42" presetClass="path" presetSubtype="0" accel="50000" decel="50000" fill="hold" nodeType="withEffect">
                                  <p:stCondLst>
                                    <p:cond delay="2000"/>
                                  </p:stCondLst>
                                  <p:childTnLst>
                                    <p:animMotion origin="layout" path="M 0 -0.13449 L 0 0.0037 " pathEditMode="relative" rAng="0" ptsTypes="AA">
                                      <p:cBhvr>
                                        <p:cTn id="63" dur="1000" fill="hold"/>
                                        <p:tgtEl>
                                          <p:spTgt spid="25"/>
                                        </p:tgtEl>
                                        <p:attrNameLst>
                                          <p:attrName>ppt_x</p:attrName>
                                          <p:attrName>ppt_y</p:attrName>
                                        </p:attrNameLst>
                                      </p:cBhvr>
                                      <p:rCtr x="0" y="6898"/>
                                    </p:animMotion>
                                  </p:childTnLst>
                                </p:cTn>
                              </p:par>
                              <p:par>
                                <p:cTn id="64" presetID="64" presetClass="path" presetSubtype="0" accel="50000" decel="50000" fill="hold" nodeType="withEffect">
                                  <p:stCondLst>
                                    <p:cond delay="1100"/>
                                  </p:stCondLst>
                                  <p:childTnLst>
                                    <p:animMotion origin="layout" path="M 0 0.12314 L 0 0.03912 " pathEditMode="relative" rAng="0" ptsTypes="AA">
                                      <p:cBhvr>
                                        <p:cTn id="65" dur="1000" fill="hold"/>
                                        <p:tgtEl>
                                          <p:spTgt spid="26"/>
                                        </p:tgtEl>
                                        <p:attrNameLst>
                                          <p:attrName>ppt_x</p:attrName>
                                          <p:attrName>ppt_y</p:attrName>
                                        </p:attrNameLst>
                                      </p:cBhvr>
                                      <p:rCtr x="0" y="-4213"/>
                                    </p:animMotion>
                                  </p:childTnLst>
                                </p:cTn>
                              </p:par>
                              <p:par>
                                <p:cTn id="66" presetID="1" presetClass="entr" presetSubtype="0" fill="hold" nodeType="withEffect">
                                  <p:stCondLst>
                                    <p:cond delay="1600"/>
                                  </p:stCondLst>
                                  <p:childTnLst>
                                    <p:set>
                                      <p:cBhvr>
                                        <p:cTn id="67" dur="1" fill="hold">
                                          <p:stCondLst>
                                            <p:cond delay="0"/>
                                          </p:stCondLst>
                                        </p:cTn>
                                        <p:tgtEl>
                                          <p:spTgt spid="14"/>
                                        </p:tgtEl>
                                        <p:attrNameLst>
                                          <p:attrName>style.visibility</p:attrName>
                                        </p:attrNameLst>
                                      </p:cBhvr>
                                      <p:to>
                                        <p:strVal val="visible"/>
                                      </p:to>
                                    </p:set>
                                  </p:childTnLst>
                                </p:cTn>
                              </p:par>
                              <p:par>
                                <p:cTn id="68" presetID="1" presetClass="entr" presetSubtype="0" fill="hold" nodeType="withEffect">
                                  <p:stCondLst>
                                    <p:cond delay="1600"/>
                                  </p:stCondLst>
                                  <p:childTnLst>
                                    <p:set>
                                      <p:cBhvr>
                                        <p:cTn id="69" dur="1" fill="hold">
                                          <p:stCondLst>
                                            <p:cond delay="0"/>
                                          </p:stCondLst>
                                        </p:cTn>
                                        <p:tgtEl>
                                          <p:spTgt spid="17"/>
                                        </p:tgtEl>
                                        <p:attrNameLst>
                                          <p:attrName>style.visibility</p:attrName>
                                        </p:attrNameLst>
                                      </p:cBhvr>
                                      <p:to>
                                        <p:strVal val="visible"/>
                                      </p:to>
                                    </p:set>
                                  </p:childTnLst>
                                </p:cTn>
                              </p:par>
                              <p:par>
                                <p:cTn id="70" presetID="1" presetClass="exit" presetSubtype="0" fill="hold" nodeType="withEffect">
                                  <p:stCondLst>
                                    <p:cond delay="1800"/>
                                  </p:stCondLst>
                                  <p:childTnLst>
                                    <p:set>
                                      <p:cBhvr>
                                        <p:cTn id="71" dur="1" fill="hold">
                                          <p:stCondLst>
                                            <p:cond delay="0"/>
                                          </p:stCondLst>
                                        </p:cTn>
                                        <p:tgtEl>
                                          <p:spTgt spid="14"/>
                                        </p:tgtEl>
                                        <p:attrNameLst>
                                          <p:attrName>style.visibility</p:attrName>
                                        </p:attrNameLst>
                                      </p:cBhvr>
                                      <p:to>
                                        <p:strVal val="hidden"/>
                                      </p:to>
                                    </p:set>
                                  </p:childTnLst>
                                </p:cTn>
                              </p:par>
                              <p:par>
                                <p:cTn id="72" presetID="1" presetClass="exit" presetSubtype="0" fill="hold" nodeType="withEffect">
                                  <p:stCondLst>
                                    <p:cond delay="1800"/>
                                  </p:stCondLst>
                                  <p:childTnLst>
                                    <p:set>
                                      <p:cBhvr>
                                        <p:cTn id="73" dur="1" fill="hold">
                                          <p:stCondLst>
                                            <p:cond delay="0"/>
                                          </p:stCondLst>
                                        </p:cTn>
                                        <p:tgtEl>
                                          <p:spTgt spid="17"/>
                                        </p:tgtEl>
                                        <p:attrNameLst>
                                          <p:attrName>style.visibility</p:attrName>
                                        </p:attrNameLst>
                                      </p:cBhvr>
                                      <p:to>
                                        <p:strVal val="hidden"/>
                                      </p:to>
                                    </p:set>
                                  </p:childTnLst>
                                </p:cTn>
                              </p:par>
                            </p:childTnLst>
                          </p:cTn>
                        </p:par>
                        <p:par>
                          <p:cTn id="74" fill="hold">
                            <p:stCondLst>
                              <p:cond delay="8500"/>
                            </p:stCondLst>
                            <p:childTnLst>
                              <p:par>
                                <p:cTn id="75" presetID="10" presetClass="entr" presetSubtype="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0622"/>
            <a:ext cx="7772400" cy="598078"/>
          </a:xfrm>
        </p:spPr>
        <p:txBody>
          <a:bodyPr>
            <a:normAutofit/>
          </a:bodyPr>
          <a:lstStyle>
            <a:lvl1pPr algn="ctr">
              <a:defRPr sz="2800">
                <a:solidFill>
                  <a:schemeClr val="accent1"/>
                </a:solidFill>
                <a:cs typeface="+mj-cs"/>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EFF05B-E7AD-43BE-B06F-7ADC44637262}" type="datetimeFigureOut">
              <a:rPr lang="fa-IR" smtClean="0"/>
              <a:pPr/>
              <a:t>12/17/1436</a:t>
            </a:fld>
            <a:endParaRPr lang="fa-IR"/>
          </a:p>
        </p:txBody>
      </p:sp>
      <p:sp>
        <p:nvSpPr>
          <p:cNvPr id="5" name="Footer Placeholder 4"/>
          <p:cNvSpPr>
            <a:spLocks noGrp="1"/>
          </p:cNvSpPr>
          <p:nvPr>
            <p:ph type="ftr" sz="quarter" idx="11"/>
          </p:nvPr>
        </p:nvSpPr>
        <p:spPr/>
        <p:txBody>
          <a:bodyPr/>
          <a:lstStyle/>
          <a:p>
            <a:endParaRPr lang="fa-IR"/>
          </a:p>
        </p:txBody>
      </p:sp>
      <p:sp>
        <p:nvSpPr>
          <p:cNvPr id="8" name="Content Placeholder 7"/>
          <p:cNvSpPr>
            <a:spLocks noGrp="1"/>
          </p:cNvSpPr>
          <p:nvPr>
            <p:ph sz="quarter" idx="1"/>
          </p:nvPr>
        </p:nvSpPr>
        <p:spPr>
          <a:xfrm>
            <a:off x="685800" y="1043735"/>
            <a:ext cx="7772400" cy="4976065"/>
          </a:xfrm>
        </p:spPr>
        <p:txBody>
          <a:bodyPr vert="horz"/>
          <a:lstStyle>
            <a:lvl1pPr>
              <a:defRPr>
                <a:solidFill>
                  <a:schemeClr val="accent1">
                    <a:lumMod val="50000"/>
                  </a:schemeClr>
                </a:solidFill>
                <a:cs typeface="+mn-cs"/>
              </a:defRPr>
            </a:lvl1pPr>
            <a:lvl2pPr>
              <a:defRPr>
                <a:solidFill>
                  <a:schemeClr val="accent1"/>
                </a:solidFill>
                <a:cs typeface="+mn-cs"/>
              </a:defRPr>
            </a:lvl2pPr>
            <a:lvl3pPr>
              <a:defRPr>
                <a:solidFill>
                  <a:schemeClr val="accent1"/>
                </a:solidFill>
                <a:cs typeface="+mn-cs"/>
              </a:defRPr>
            </a:lvl3pPr>
            <a:lvl4pPr>
              <a:defRPr>
                <a:solidFill>
                  <a:schemeClr val="accent1"/>
                </a:solidFill>
                <a:cs typeface="+mn-cs"/>
              </a:defRPr>
            </a:lvl4pPr>
            <a:lvl5pPr>
              <a:defRPr>
                <a:solidFill>
                  <a:schemeClr val="accent1"/>
                </a:solidFill>
                <a:cs typeface="+mn-cs"/>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pic>
        <p:nvPicPr>
          <p:cNvPr id="9" name="Picture 44">
            <a:hlinkClick r:id="rId2"/>
          </p:cNvPr>
          <p:cNvPicPr>
            <a:picLocks noChangeAspect="1" noChangeArrowheads="1"/>
          </p:cNvPicPr>
          <p:nvPr/>
        </p:nvPicPr>
        <p:blipFill>
          <a:blip r:embed="rId3" cstate="print"/>
          <a:srcRect/>
          <a:stretch>
            <a:fillRect/>
          </a:stretch>
        </p:blipFill>
        <p:spPr bwMode="auto">
          <a:xfrm>
            <a:off x="7956376" y="6339886"/>
            <a:ext cx="977882" cy="225716"/>
          </a:xfrm>
          <a:prstGeom prst="rect">
            <a:avLst/>
          </a:prstGeom>
          <a:noFill/>
          <a:ln w="9525">
            <a:noFill/>
            <a:miter lim="800000"/>
            <a:headEnd/>
            <a:tailEnd/>
          </a:ln>
          <a:effectLst/>
        </p:spPr>
      </p:pic>
      <p:sp>
        <p:nvSpPr>
          <p:cNvPr id="10" name="Title 1"/>
          <p:cNvSpPr txBox="1">
            <a:spLocks/>
          </p:cNvSpPr>
          <p:nvPr/>
        </p:nvSpPr>
        <p:spPr>
          <a:xfrm>
            <a:off x="6507215" y="6472241"/>
            <a:ext cx="1449161" cy="362558"/>
          </a:xfrm>
          <a:prstGeom prst="rect">
            <a:avLst/>
          </a:prstGeom>
        </p:spPr>
        <p:txBody>
          <a:bodyPr lIns="36000" tIns="36000" rIns="36000" bIns="36000" anchor="ctr" anchorCtr="0">
            <a:no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l"/>
            <a:r>
              <a:rPr lang="fa-IR" sz="1200" b="1" smtClean="0">
                <a:ln/>
                <a:solidFill>
                  <a:schemeClr val="accent1">
                    <a:lumMod val="20000"/>
                    <a:lumOff val="80000"/>
                  </a:schemeClr>
                </a:solidFill>
                <a:latin typeface="Arial" pitchFamily="34" charset="0"/>
                <a:cs typeface="+mn-cs"/>
              </a:rPr>
              <a:t>شما اینجا هستید: </a:t>
            </a:r>
            <a:endParaRPr lang="en-US" sz="1200">
              <a:solidFill>
                <a:schemeClr val="accent1">
                  <a:lumMod val="20000"/>
                  <a:lumOff val="80000"/>
                </a:schemeClr>
              </a:solidFill>
              <a:latin typeface="B Titi"/>
              <a:ea typeface="+mn-ea"/>
              <a:cs typeface="+mn-cs"/>
            </a:endParaRPr>
          </a:p>
        </p:txBody>
      </p:sp>
      <p:sp>
        <p:nvSpPr>
          <p:cNvPr id="14" name="Text Placeholder 13"/>
          <p:cNvSpPr>
            <a:spLocks noGrp="1"/>
          </p:cNvSpPr>
          <p:nvPr>
            <p:ph type="body" sz="quarter" idx="13" hasCustomPrompt="1"/>
          </p:nvPr>
        </p:nvSpPr>
        <p:spPr>
          <a:xfrm>
            <a:off x="467544" y="6472238"/>
            <a:ext cx="5994666" cy="361950"/>
          </a:xfrm>
        </p:spPr>
        <p:txBody>
          <a:bodyPr anchor="ctr">
            <a:normAutofit/>
          </a:bodyPr>
          <a:lstStyle>
            <a:lvl1pPr marL="0" indent="0">
              <a:buNone/>
              <a:defRPr sz="1200" b="1">
                <a:solidFill>
                  <a:schemeClr val="accent1">
                    <a:lumMod val="20000"/>
                    <a:lumOff val="80000"/>
                  </a:schemeClr>
                </a:solidFill>
                <a:cs typeface="+mn-cs"/>
              </a:defRPr>
            </a:lvl1pPr>
          </a:lstStyle>
          <a:p>
            <a:pPr lvl="0"/>
            <a:r>
              <a:rPr lang="fa-IR" dirty="0" smtClean="0"/>
              <a:t>برای تایپ موقعیت اسلاید کلیک کن</a:t>
            </a:r>
            <a:endParaRPr lang="en-US" dirty="0" smtClean="0"/>
          </a:p>
        </p:txBody>
      </p:sp>
      <p:sp>
        <p:nvSpPr>
          <p:cNvPr id="16" name="Rounded Rectangle 15">
            <a:hlinkClick r:id="" action="ppaction://hlinkshowjump?jump=lastslideviewed"/>
          </p:cNvPr>
          <p:cNvSpPr/>
          <p:nvPr/>
        </p:nvSpPr>
        <p:spPr>
          <a:xfrm>
            <a:off x="1583668"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611610"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107504" y="6136035"/>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529584"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555776" y="6154035"/>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Slide Number Placeholder 5"/>
          <p:cNvSpPr txBox="1">
            <a:spLocks/>
          </p:cNvSpPr>
          <p:nvPr/>
        </p:nvSpPr>
        <p:spPr>
          <a:xfrm>
            <a:off x="54000" y="6454800"/>
            <a:ext cx="457200" cy="403200"/>
          </a:xfrm>
          <a:prstGeom prst="rect">
            <a:avLst/>
          </a:prstGeom>
          <a:solidFill>
            <a:schemeClr val="accent1">
              <a:lumMod val="75000"/>
            </a:schemeClr>
          </a:solidFill>
        </p:spPr>
        <p:txBody>
          <a:bodyPr wrap="none" lIns="0" tIns="0" rIns="0" bIns="0" anchor="ctr" anchorCtr="1">
            <a:noAutofit/>
          </a:bodyPr>
          <a:lstStyle>
            <a:defPPr>
              <a:defRPr lang="fa-IR"/>
            </a:defPPr>
            <a:lvl1pPr marL="0" algn="ctr" defTabSz="914400" rtl="1" eaLnBrk="1" latinLnBrk="0" hangingPunct="1">
              <a:defRPr kumimoji="0" sz="1400" kern="1200">
                <a:solidFill>
                  <a:srgbClr val="FFFFFF"/>
                </a:solidFill>
                <a:latin typeface="+mj-lt"/>
                <a:ea typeface="+mj-ea"/>
                <a:cs typeface="+mj-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5E9510F5-C48B-49F7-9228-EA773E6F3292}" type="slidenum">
              <a:rPr lang="fa-IR" smtClean="0"/>
              <a:pPr/>
              <a:t>‹#›</a:t>
            </a:fld>
            <a:endParaRPr lang="fa-IR"/>
          </a:p>
        </p:txBody>
      </p:sp>
      <p:sp>
        <p:nvSpPr>
          <p:cNvPr id="21" name="Slide Number Placeholder 5"/>
          <p:cNvSpPr txBox="1">
            <a:spLocks/>
          </p:cNvSpPr>
          <p:nvPr/>
        </p:nvSpPr>
        <p:spPr>
          <a:xfrm>
            <a:off x="54000" y="6454800"/>
            <a:ext cx="457200" cy="403200"/>
          </a:xfrm>
          <a:prstGeom prst="rect">
            <a:avLst/>
          </a:prstGeom>
          <a:solidFill>
            <a:schemeClr val="accent1">
              <a:lumMod val="75000"/>
            </a:schemeClr>
          </a:solidFill>
        </p:spPr>
        <p:txBody>
          <a:bodyPr wrap="none" lIns="0" tIns="0" rIns="0" bIns="0" anchor="ctr" anchorCtr="1">
            <a:noAutofit/>
          </a:bodyPr>
          <a:lstStyle>
            <a:defPPr>
              <a:defRPr lang="fa-IR"/>
            </a:defPPr>
            <a:lvl1pPr marL="0" algn="ctr" defTabSz="914400" rtl="1" eaLnBrk="1" latinLnBrk="0" hangingPunct="1">
              <a:defRPr kumimoji="0" sz="1400" kern="1200">
                <a:solidFill>
                  <a:srgbClr val="FFFFFF"/>
                </a:solidFill>
                <a:latin typeface="+mj-lt"/>
                <a:ea typeface="+mj-ea"/>
                <a:cs typeface="+mj-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5E9510F5-C48B-49F7-9228-EA773E6F3292}" type="slidenum">
              <a:rPr lang="fa-IR" smtClean="0"/>
              <a:pPr/>
              <a:t>‹#›</a:t>
            </a:fld>
            <a:endParaRPr lang="fa-I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096000"/>
            <a:ext cx="9143999" cy="7488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9/30/2015</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28564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p:cNvSpPr/>
          <p:nvPr userDrawn="1"/>
        </p:nvSpPr>
        <p:spPr>
          <a:xfrm>
            <a:off x="1687924" y="1386806"/>
            <a:ext cx="576815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2484761" y="522675"/>
            <a:ext cx="4174478" cy="369332"/>
          </a:xfrm>
          <a:prstGeom prst="rect">
            <a:avLst/>
          </a:prstGeom>
          <a:noFill/>
        </p:spPr>
        <p:txBody>
          <a:bodyPr wrap="square" rtlCol="0">
            <a:spAutoFit/>
          </a:bodyPr>
          <a:lstStyle/>
          <a:p>
            <a:pPr algn="ctr"/>
            <a:r>
              <a:rPr lang="fa-IR" smtClean="0">
                <a:cs typeface="B Mitra" pitchFamily="2" charset="-78"/>
              </a:rPr>
              <a:t>سال 1391 سال</a:t>
            </a:r>
            <a:endParaRPr lang="en-US"/>
          </a:p>
        </p:txBody>
      </p:sp>
      <p:sp>
        <p:nvSpPr>
          <p:cNvPr id="6" name="Rectangle 5"/>
          <p:cNvSpPr/>
          <p:nvPr userDrawn="1"/>
        </p:nvSpPr>
        <p:spPr>
          <a:xfrm>
            <a:off x="2484761" y="892007"/>
            <a:ext cx="4174478" cy="10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grpSp>
        <p:nvGrpSpPr>
          <p:cNvPr id="2" name="Group 1"/>
          <p:cNvGrpSpPr/>
          <p:nvPr userDrawn="1"/>
        </p:nvGrpSpPr>
        <p:grpSpPr>
          <a:xfrm>
            <a:off x="7456076" y="1583240"/>
            <a:ext cx="1687924" cy="648000"/>
            <a:chOff x="7456076" y="1583240"/>
            <a:chExt cx="1687924" cy="648000"/>
          </a:xfrm>
        </p:grpSpPr>
        <p:cxnSp>
          <p:nvCxnSpPr>
            <p:cNvPr id="55" name="Straight Connector 54"/>
            <p:cNvCxnSpPr/>
            <p:nvPr userDrawn="1"/>
          </p:nvCxnSpPr>
          <p:spPr>
            <a:xfrm flipH="1" flipV="1">
              <a:off x="7456076" y="190527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89284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85324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rot="5400000">
              <a:off x="7223185" y="188924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userDrawn="1"/>
        </p:nvGrpSpPr>
        <p:grpSpPr>
          <a:xfrm>
            <a:off x="0" y="1583240"/>
            <a:ext cx="1687924" cy="648000"/>
            <a:chOff x="0" y="1583240"/>
            <a:chExt cx="1687924" cy="648000"/>
          </a:xfrm>
        </p:grpSpPr>
        <p:cxnSp>
          <p:nvCxnSpPr>
            <p:cNvPr id="30" name="Straight Connector 29"/>
            <p:cNvCxnSpPr>
              <a:stCxn id="51" idx="1"/>
            </p:cNvCxnSpPr>
            <p:nvPr userDrawn="1"/>
          </p:nvCxnSpPr>
          <p:spPr>
            <a:xfrm flipH="1">
              <a:off x="0" y="1905274"/>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88727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849633"/>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1272815" y="188924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userDrawn="1"/>
        </p:nvSpPr>
        <p:spPr>
          <a:xfrm>
            <a:off x="1682043" y="2500067"/>
            <a:ext cx="576815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1"/>
          </p:cNvCxnSpPr>
          <p:nvPr userDrawn="1"/>
        </p:nvCxnSpPr>
        <p:spPr>
          <a:xfrm flipH="1">
            <a:off x="-5881" y="3018535"/>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flipV="1">
            <a:off x="7450195" y="301853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rot="5400000">
            <a:off x="8123685" y="300610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8-Point Star 25"/>
          <p:cNvSpPr/>
          <p:nvPr userDrawn="1"/>
        </p:nvSpPr>
        <p:spPr>
          <a:xfrm>
            <a:off x="7737230" y="2966501"/>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5400000">
            <a:off x="922454" y="300053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8-Point Star 27"/>
          <p:cNvSpPr/>
          <p:nvPr userDrawn="1"/>
        </p:nvSpPr>
        <p:spPr>
          <a:xfrm>
            <a:off x="1263289" y="296289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17304" y="30025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rot="5400000">
            <a:off x="1266934" y="30025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682043" y="3621025"/>
            <a:ext cx="576815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2" idx="1"/>
          </p:cNvCxnSpPr>
          <p:nvPr userDrawn="1"/>
        </p:nvCxnSpPr>
        <p:spPr>
          <a:xfrm flipH="1">
            <a:off x="-5881" y="4139493"/>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flipV="1">
            <a:off x="7450195" y="413949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5" name="Rectangle 34"/>
          <p:cNvSpPr/>
          <p:nvPr userDrawn="1"/>
        </p:nvSpPr>
        <p:spPr>
          <a:xfrm rot="5400000">
            <a:off x="8123685" y="412706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8-Point Star 35"/>
          <p:cNvSpPr/>
          <p:nvPr userDrawn="1"/>
        </p:nvSpPr>
        <p:spPr>
          <a:xfrm>
            <a:off x="7737230" y="408745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5400000">
            <a:off x="922454" y="412149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8-Point Star 37"/>
          <p:cNvSpPr/>
          <p:nvPr userDrawn="1"/>
        </p:nvSpPr>
        <p:spPr>
          <a:xfrm>
            <a:off x="1263289" y="4083852"/>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17304" y="412345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rot="5400000">
            <a:off x="1266934" y="412345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6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p:cNvSpPr/>
          <p:nvPr userDrawn="1"/>
        </p:nvSpPr>
        <p:spPr>
          <a:xfrm>
            <a:off x="1687924" y="1386806"/>
            <a:ext cx="576815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2484761" y="522675"/>
            <a:ext cx="4174478" cy="369332"/>
          </a:xfrm>
          <a:prstGeom prst="rect">
            <a:avLst/>
          </a:prstGeom>
          <a:noFill/>
        </p:spPr>
        <p:txBody>
          <a:bodyPr wrap="square" rtlCol="0">
            <a:spAutoFit/>
          </a:bodyPr>
          <a:lstStyle/>
          <a:p>
            <a:pPr algn="ctr"/>
            <a:r>
              <a:rPr lang="fa-IR" smtClean="0">
                <a:cs typeface="B Mitra" pitchFamily="2" charset="-78"/>
              </a:rPr>
              <a:t>سال 1391 سال</a:t>
            </a:r>
            <a:endParaRPr lang="en-US"/>
          </a:p>
        </p:txBody>
      </p:sp>
      <p:sp>
        <p:nvSpPr>
          <p:cNvPr id="6" name="Rectangle 5"/>
          <p:cNvSpPr/>
          <p:nvPr userDrawn="1"/>
        </p:nvSpPr>
        <p:spPr>
          <a:xfrm>
            <a:off x="2484761" y="892007"/>
            <a:ext cx="4174478" cy="10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90527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89284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85324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1905274"/>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88727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849633"/>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682043" y="2500067"/>
            <a:ext cx="576815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1"/>
          </p:cNvCxnSpPr>
          <p:nvPr userDrawn="1"/>
        </p:nvCxnSpPr>
        <p:spPr>
          <a:xfrm flipH="1">
            <a:off x="-5881" y="3018535"/>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flipV="1">
            <a:off x="7450195" y="301853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rot="5400000">
            <a:off x="8123685" y="300610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8-Point Star 25"/>
          <p:cNvSpPr/>
          <p:nvPr userDrawn="1"/>
        </p:nvSpPr>
        <p:spPr>
          <a:xfrm>
            <a:off x="7737230" y="2966501"/>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5400000">
            <a:off x="922454" y="300053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8-Point Star 27"/>
          <p:cNvSpPr/>
          <p:nvPr userDrawn="1"/>
        </p:nvSpPr>
        <p:spPr>
          <a:xfrm>
            <a:off x="1263289" y="296289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17304" y="30025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rot="5400000">
            <a:off x="1266934" y="30025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682043" y="3621025"/>
            <a:ext cx="576815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2" idx="1"/>
          </p:cNvCxnSpPr>
          <p:nvPr userDrawn="1"/>
        </p:nvCxnSpPr>
        <p:spPr>
          <a:xfrm flipH="1">
            <a:off x="-5881" y="4139493"/>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flipV="1">
            <a:off x="7450195" y="413949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5" name="Rectangle 34"/>
          <p:cNvSpPr/>
          <p:nvPr userDrawn="1"/>
        </p:nvSpPr>
        <p:spPr>
          <a:xfrm rot="5400000">
            <a:off x="8123685" y="412706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8-Point Star 35"/>
          <p:cNvSpPr/>
          <p:nvPr userDrawn="1"/>
        </p:nvSpPr>
        <p:spPr>
          <a:xfrm>
            <a:off x="7737230" y="408745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5400000">
            <a:off x="922454" y="412149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8-Point Star 37"/>
          <p:cNvSpPr/>
          <p:nvPr userDrawn="1"/>
        </p:nvSpPr>
        <p:spPr>
          <a:xfrm>
            <a:off x="1263289" y="4083852"/>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17304" y="412345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rot="5400000">
            <a:off x="1266934" y="412345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88924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23185" y="188924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29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0.00156 -2.08141E-6 L 0.65625 -2.08141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11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childTnLst>
                          </p:cTn>
                        </p:par>
                        <p:par>
                          <p:cTn id="12" fill="hold">
                            <p:stCondLst>
                              <p:cond delay="2100"/>
                            </p:stCondLst>
                            <p:childTnLst>
                              <p:par>
                                <p:cTn id="13" presetID="35" presetClass="path" presetSubtype="0" accel="50000" decel="50000" fill="hold" grpId="0" nodeType="afterEffect">
                                  <p:stCondLst>
                                    <p:cond delay="0"/>
                                  </p:stCondLst>
                                  <p:childTnLst>
                                    <p:animMotion origin="layout" path="M 4.16667E-6 -2.08141E-6 L -0.65625 -2.08141E-6 " pathEditMode="relative" rAng="0" ptsTypes="AA">
                                      <p:cBhvr>
                                        <p:cTn id="14" dur="2000" fill="hold"/>
                                        <p:tgtEl>
                                          <p:spTgt spid="29"/>
                                        </p:tgtEl>
                                        <p:attrNameLst>
                                          <p:attrName>ppt_x</p:attrName>
                                          <p:attrName>ppt_y</p:attrName>
                                        </p:attrNameLst>
                                      </p:cBhvr>
                                      <p:rCtr x="-32813" y="0"/>
                                    </p:animMotion>
                                  </p:childTnLst>
                                </p:cTn>
                              </p:par>
                              <p:par>
                                <p:cTn id="15" presetID="63" presetClass="path" presetSubtype="0" accel="50000" decel="50000" fill="hold" grpId="0" nodeType="withEffect">
                                  <p:stCondLst>
                                    <p:cond delay="0"/>
                                  </p:stCondLst>
                                  <p:childTnLst>
                                    <p:animMotion origin="layout" path="M -0.00156 -2.08141E-6 L 0.65625 -2.08141E-6 " pathEditMode="relative" rAng="0" ptsTypes="AA">
                                      <p:cBhvr>
                                        <p:cTn id="16" dur="2000" fill="hold"/>
                                        <p:tgtEl>
                                          <p:spTgt spid="31"/>
                                        </p:tgtEl>
                                        <p:attrNameLst>
                                          <p:attrName>ppt_x</p:attrName>
                                          <p:attrName>ppt_y</p:attrName>
                                        </p:attrNameLst>
                                      </p:cBhvr>
                                      <p:rCtr x="32882" y="0"/>
                                    </p:animMotion>
                                  </p:childTnLst>
                                </p:cTn>
                              </p:par>
                              <p:par>
                                <p:cTn id="17" presetID="16" presetClass="entr" presetSubtype="37" fill="hold" grpId="0" nodeType="withEffect">
                                  <p:stCondLst>
                                    <p:cond delay="1100"/>
                                  </p:stCondLst>
                                  <p:childTnLst>
                                    <p:set>
                                      <p:cBhvr>
                                        <p:cTn id="18" dur="1" fill="hold">
                                          <p:stCondLst>
                                            <p:cond delay="0"/>
                                          </p:stCondLst>
                                        </p:cTn>
                                        <p:tgtEl>
                                          <p:spTgt spid="22"/>
                                        </p:tgtEl>
                                        <p:attrNameLst>
                                          <p:attrName>style.visibility</p:attrName>
                                        </p:attrNameLst>
                                      </p:cBhvr>
                                      <p:to>
                                        <p:strVal val="visible"/>
                                      </p:to>
                                    </p:set>
                                    <p:animEffect transition="in" filter="barn(outVertical)">
                                      <p:cBhvr>
                                        <p:cTn id="19" dur="1000"/>
                                        <p:tgtEl>
                                          <p:spTgt spid="22"/>
                                        </p:tgtEl>
                                      </p:cBhvr>
                                    </p:animEffect>
                                  </p:childTnLst>
                                </p:cTn>
                              </p:par>
                            </p:childTnLst>
                          </p:cTn>
                        </p:par>
                        <p:par>
                          <p:cTn id="20" fill="hold">
                            <p:stCondLst>
                              <p:cond delay="4200"/>
                            </p:stCondLst>
                            <p:childTnLst>
                              <p:par>
                                <p:cTn id="21" presetID="35" presetClass="path" presetSubtype="0" accel="50000" decel="50000" fill="hold" grpId="0" nodeType="afterEffect">
                                  <p:stCondLst>
                                    <p:cond delay="0"/>
                                  </p:stCondLst>
                                  <p:childTnLst>
                                    <p:animMotion origin="layout" path="M 4.16667E-6 -2.08141E-6 L -0.65625 -2.08141E-6 " pathEditMode="relative" rAng="0" ptsTypes="AA">
                                      <p:cBhvr>
                                        <p:cTn id="22" dur="2000" fill="hold"/>
                                        <p:tgtEl>
                                          <p:spTgt spid="39"/>
                                        </p:tgtEl>
                                        <p:attrNameLst>
                                          <p:attrName>ppt_x</p:attrName>
                                          <p:attrName>ppt_y</p:attrName>
                                        </p:attrNameLst>
                                      </p:cBhvr>
                                      <p:rCtr x="-32813" y="0"/>
                                    </p:animMotion>
                                  </p:childTnLst>
                                </p:cTn>
                              </p:par>
                              <p:par>
                                <p:cTn id="23" presetID="63" presetClass="path" presetSubtype="0" accel="50000" decel="50000" fill="hold" grpId="0" nodeType="withEffect">
                                  <p:stCondLst>
                                    <p:cond delay="0"/>
                                  </p:stCondLst>
                                  <p:childTnLst>
                                    <p:animMotion origin="layout" path="M -0.00156 -2.08141E-6 L 0.65625 -2.08141E-6 " pathEditMode="relative" rAng="0" ptsTypes="AA">
                                      <p:cBhvr>
                                        <p:cTn id="24" dur="2000" fill="hold"/>
                                        <p:tgtEl>
                                          <p:spTgt spid="40"/>
                                        </p:tgtEl>
                                        <p:attrNameLst>
                                          <p:attrName>ppt_x</p:attrName>
                                          <p:attrName>ppt_y</p:attrName>
                                        </p:attrNameLst>
                                      </p:cBhvr>
                                      <p:rCtr x="32882" y="0"/>
                                    </p:animMotion>
                                  </p:childTnLst>
                                </p:cTn>
                              </p:par>
                              <p:par>
                                <p:cTn id="25" presetID="16" presetClass="entr" presetSubtype="37" fill="hold" grpId="0" nodeType="withEffect">
                                  <p:stCondLst>
                                    <p:cond delay="1100"/>
                                  </p:stCondLst>
                                  <p:childTnLst>
                                    <p:set>
                                      <p:cBhvr>
                                        <p:cTn id="26" dur="1" fill="hold">
                                          <p:stCondLst>
                                            <p:cond delay="0"/>
                                          </p:stCondLst>
                                        </p:cTn>
                                        <p:tgtEl>
                                          <p:spTgt spid="32"/>
                                        </p:tgtEl>
                                        <p:attrNameLst>
                                          <p:attrName>style.visibility</p:attrName>
                                        </p:attrNameLst>
                                      </p:cBhvr>
                                      <p:to>
                                        <p:strVal val="visible"/>
                                      </p:to>
                                    </p:set>
                                    <p:animEffect transition="in" filter="barn(outVertical)">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2" grpId="0" animBg="1"/>
      <p:bldP spid="29" grpId="0" animBg="1"/>
      <p:bldP spid="31" grpId="0" animBg="1"/>
      <p:bldP spid="32" grpId="0" animBg="1"/>
      <p:bldP spid="39" grpId="0" animBg="1"/>
      <p:bldP spid="40" grpId="0" animBg="1"/>
      <p:bldP spid="41" grpId="0" animBg="1"/>
      <p:bldP spid="4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p:cNvSpPr/>
          <p:nvPr userDrawn="1"/>
        </p:nvSpPr>
        <p:spPr>
          <a:xfrm>
            <a:off x="1687924" y="1386806"/>
            <a:ext cx="576815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2484761" y="522675"/>
            <a:ext cx="4174478" cy="369332"/>
          </a:xfrm>
          <a:prstGeom prst="rect">
            <a:avLst/>
          </a:prstGeom>
          <a:noFill/>
        </p:spPr>
        <p:txBody>
          <a:bodyPr wrap="square" rtlCol="0">
            <a:spAutoFit/>
          </a:bodyPr>
          <a:lstStyle/>
          <a:p>
            <a:pPr algn="ctr"/>
            <a:r>
              <a:rPr lang="fa-IR" smtClean="0">
                <a:cs typeface="B Mitra" pitchFamily="2" charset="-78"/>
              </a:rPr>
              <a:t>سال 1391 سال</a:t>
            </a:r>
            <a:endParaRPr lang="en-US"/>
          </a:p>
        </p:txBody>
      </p:sp>
      <p:sp>
        <p:nvSpPr>
          <p:cNvPr id="6" name="Rectangle 5"/>
          <p:cNvSpPr/>
          <p:nvPr userDrawn="1"/>
        </p:nvSpPr>
        <p:spPr>
          <a:xfrm>
            <a:off x="2484761" y="892007"/>
            <a:ext cx="4174478" cy="10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90527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89284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85324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1905274"/>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88727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84963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682043" y="2500067"/>
            <a:ext cx="576815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1"/>
          </p:cNvCxnSpPr>
          <p:nvPr userDrawn="1"/>
        </p:nvCxnSpPr>
        <p:spPr>
          <a:xfrm flipH="1">
            <a:off x="-5881" y="3018535"/>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flipV="1">
            <a:off x="7450195" y="301853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rot="5400000">
            <a:off x="8123685" y="300610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8-Point Star 25"/>
          <p:cNvSpPr/>
          <p:nvPr userDrawn="1"/>
        </p:nvSpPr>
        <p:spPr>
          <a:xfrm>
            <a:off x="7737230" y="296650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5400000">
            <a:off x="922454" y="300053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8-Point Star 27"/>
          <p:cNvSpPr/>
          <p:nvPr userDrawn="1"/>
        </p:nvSpPr>
        <p:spPr>
          <a:xfrm>
            <a:off x="1263289" y="296289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17304" y="30025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rot="5400000">
            <a:off x="1266934" y="30025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682043" y="3621025"/>
            <a:ext cx="576815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2" idx="1"/>
          </p:cNvCxnSpPr>
          <p:nvPr userDrawn="1"/>
        </p:nvCxnSpPr>
        <p:spPr>
          <a:xfrm flipH="1">
            <a:off x="-5881" y="4139493"/>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flipV="1">
            <a:off x="7450195" y="413949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5" name="Rectangle 34"/>
          <p:cNvSpPr/>
          <p:nvPr userDrawn="1"/>
        </p:nvSpPr>
        <p:spPr>
          <a:xfrm rot="5400000">
            <a:off x="8123685" y="412706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8-Point Star 35"/>
          <p:cNvSpPr/>
          <p:nvPr userDrawn="1"/>
        </p:nvSpPr>
        <p:spPr>
          <a:xfrm>
            <a:off x="7737230" y="408745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rot="5400000">
            <a:off x="922454" y="412149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8-Point Star 37"/>
          <p:cNvSpPr/>
          <p:nvPr userDrawn="1"/>
        </p:nvSpPr>
        <p:spPr>
          <a:xfrm>
            <a:off x="1263289" y="408385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17304" y="412345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rot="5400000">
            <a:off x="1266934" y="412345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88924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88924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68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0.00156 -2.08141E-6 L 0.65625 -2.08141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11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 presetClass="emph" presetSubtype="2" fill="hold" nodeType="withEffect">
                                  <p:stCondLst>
                                    <p:cond delay="1100"/>
                                  </p:stCondLst>
                                  <p:childTnLst>
                                    <p:animClr clrSpc="rgb" dir="cw">
                                      <p:cBhvr>
                                        <p:cTn id="13" dur="750" fill="hold"/>
                                        <p:tgtEl>
                                          <p:spTgt spid="4"/>
                                        </p:tgtEl>
                                        <p:attrNameLst>
                                          <p:attrName>fillcolor</p:attrName>
                                        </p:attrNameLst>
                                      </p:cBhvr>
                                      <p:to>
                                        <a:schemeClr val="bg1"/>
                                      </p:to>
                                    </p:animClr>
                                    <p:set>
                                      <p:cBhvr>
                                        <p:cTn id="14" dur="750" fill="hold"/>
                                        <p:tgtEl>
                                          <p:spTgt spid="4"/>
                                        </p:tgtEl>
                                        <p:attrNameLst>
                                          <p:attrName>fill.type</p:attrName>
                                        </p:attrNameLst>
                                      </p:cBhvr>
                                      <p:to>
                                        <p:strVal val="solid"/>
                                      </p:to>
                                    </p:set>
                                    <p:set>
                                      <p:cBhvr>
                                        <p:cTn id="15" dur="750" fill="hold"/>
                                        <p:tgtEl>
                                          <p:spTgt spid="4"/>
                                        </p:tgtEl>
                                        <p:attrNameLst>
                                          <p:attrName>fill.on</p:attrName>
                                        </p:attrNameLst>
                                      </p:cBhvr>
                                      <p:to>
                                        <p:strVal val="true"/>
                                      </p:to>
                                    </p:set>
                                  </p:childTnLst>
                                </p:cTn>
                              </p:par>
                              <p:par>
                                <p:cTn id="16" presetID="1" presetClass="emph" presetSubtype="2" fill="hold" nodeType="withEffect">
                                  <p:stCondLst>
                                    <p:cond delay="1100"/>
                                  </p:stCondLst>
                                  <p:childTnLst>
                                    <p:animClr clrSpc="rgb" dir="cw">
                                      <p:cBhvr>
                                        <p:cTn id="17" dur="750" fill="hold"/>
                                        <p:tgtEl>
                                          <p:spTgt spid="61"/>
                                        </p:tgtEl>
                                        <p:attrNameLst>
                                          <p:attrName>fillcolor</p:attrName>
                                        </p:attrNameLst>
                                      </p:cBhvr>
                                      <p:to>
                                        <a:schemeClr val="bg1"/>
                                      </p:to>
                                    </p:animClr>
                                    <p:set>
                                      <p:cBhvr>
                                        <p:cTn id="18" dur="750" fill="hold"/>
                                        <p:tgtEl>
                                          <p:spTgt spid="61"/>
                                        </p:tgtEl>
                                        <p:attrNameLst>
                                          <p:attrName>fill.type</p:attrName>
                                        </p:attrNameLst>
                                      </p:cBhvr>
                                      <p:to>
                                        <p:strVal val="solid"/>
                                      </p:to>
                                    </p:set>
                                    <p:set>
                                      <p:cBhvr>
                                        <p:cTn id="19" dur="750" fill="hold"/>
                                        <p:tgtEl>
                                          <p:spTgt spid="61"/>
                                        </p:tgtEl>
                                        <p:attrNameLst>
                                          <p:attrName>fill.on</p:attrName>
                                        </p:attrNameLst>
                                      </p:cBhvr>
                                      <p:to>
                                        <p:strVal val="true"/>
                                      </p:to>
                                    </p:set>
                                  </p:childTnLst>
                                </p:cTn>
                              </p:par>
                              <p:par>
                                <p:cTn id="20" presetID="35" presetClass="path" presetSubtype="0" accel="50000" decel="50000" fill="hold" grpId="0" nodeType="withEffect">
                                  <p:stCondLst>
                                    <p:cond delay="700"/>
                                  </p:stCondLst>
                                  <p:childTnLst>
                                    <p:animMotion origin="layout" path="M 4.16667E-6 -2.08141E-6 L -0.65625 -2.08141E-6 " pathEditMode="relative" rAng="0" ptsTypes="AA">
                                      <p:cBhvr>
                                        <p:cTn id="21" dur="2000" fill="hold"/>
                                        <p:tgtEl>
                                          <p:spTgt spid="29"/>
                                        </p:tgtEl>
                                        <p:attrNameLst>
                                          <p:attrName>ppt_x</p:attrName>
                                          <p:attrName>ppt_y</p:attrName>
                                        </p:attrNameLst>
                                      </p:cBhvr>
                                      <p:rCtr x="-32813" y="0"/>
                                    </p:animMotion>
                                  </p:childTnLst>
                                </p:cTn>
                              </p:par>
                              <p:par>
                                <p:cTn id="22" presetID="63" presetClass="path" presetSubtype="0" accel="50000" decel="50000" fill="hold" grpId="0" nodeType="withEffect">
                                  <p:stCondLst>
                                    <p:cond delay="700"/>
                                  </p:stCondLst>
                                  <p:childTnLst>
                                    <p:animMotion origin="layout" path="M -0.00156 -2.08141E-6 L 0.65625 -2.08141E-6 " pathEditMode="relative" rAng="0" ptsTypes="AA">
                                      <p:cBhvr>
                                        <p:cTn id="23" dur="2000" fill="hold"/>
                                        <p:tgtEl>
                                          <p:spTgt spid="31"/>
                                        </p:tgtEl>
                                        <p:attrNameLst>
                                          <p:attrName>ppt_x</p:attrName>
                                          <p:attrName>ppt_y</p:attrName>
                                        </p:attrNameLst>
                                      </p:cBhvr>
                                      <p:rCtr x="32882" y="0"/>
                                    </p:animMotion>
                                  </p:childTnLst>
                                </p:cTn>
                              </p:par>
                              <p:par>
                                <p:cTn id="24" presetID="16" presetClass="entr" presetSubtype="37" fill="hold" grpId="0" nodeType="withEffect">
                                  <p:stCondLst>
                                    <p:cond delay="1800"/>
                                  </p:stCondLst>
                                  <p:childTnLst>
                                    <p:set>
                                      <p:cBhvr>
                                        <p:cTn id="25" dur="1" fill="hold">
                                          <p:stCondLst>
                                            <p:cond delay="0"/>
                                          </p:stCondLst>
                                        </p:cTn>
                                        <p:tgtEl>
                                          <p:spTgt spid="22"/>
                                        </p:tgtEl>
                                        <p:attrNameLst>
                                          <p:attrName>style.visibility</p:attrName>
                                        </p:attrNameLst>
                                      </p:cBhvr>
                                      <p:to>
                                        <p:strVal val="visible"/>
                                      </p:to>
                                    </p:set>
                                    <p:animEffect transition="in" filter="barn(outVertical)">
                                      <p:cBhvr>
                                        <p:cTn id="26" dur="1000"/>
                                        <p:tgtEl>
                                          <p:spTgt spid="22"/>
                                        </p:tgtEl>
                                      </p:cBhvr>
                                    </p:animEffect>
                                  </p:childTnLst>
                                </p:cTn>
                              </p:par>
                              <p:par>
                                <p:cTn id="27" presetID="1" presetClass="emph" presetSubtype="2" fill="hold" nodeType="withEffect">
                                  <p:stCondLst>
                                    <p:cond delay="1800"/>
                                  </p:stCondLst>
                                  <p:childTnLst>
                                    <p:animClr clrSpc="rgb" dir="cw">
                                      <p:cBhvr>
                                        <p:cTn id="28" dur="750" fill="hold"/>
                                        <p:tgtEl>
                                          <p:spTgt spid="26"/>
                                        </p:tgtEl>
                                        <p:attrNameLst>
                                          <p:attrName>fillcolor</p:attrName>
                                        </p:attrNameLst>
                                      </p:cBhvr>
                                      <p:to>
                                        <a:schemeClr val="bg1"/>
                                      </p:to>
                                    </p:animClr>
                                    <p:set>
                                      <p:cBhvr>
                                        <p:cTn id="29" dur="750" fill="hold"/>
                                        <p:tgtEl>
                                          <p:spTgt spid="26"/>
                                        </p:tgtEl>
                                        <p:attrNameLst>
                                          <p:attrName>fill.type</p:attrName>
                                        </p:attrNameLst>
                                      </p:cBhvr>
                                      <p:to>
                                        <p:strVal val="solid"/>
                                      </p:to>
                                    </p:set>
                                    <p:set>
                                      <p:cBhvr>
                                        <p:cTn id="30" dur="750" fill="hold"/>
                                        <p:tgtEl>
                                          <p:spTgt spid="26"/>
                                        </p:tgtEl>
                                        <p:attrNameLst>
                                          <p:attrName>fill.on</p:attrName>
                                        </p:attrNameLst>
                                      </p:cBhvr>
                                      <p:to>
                                        <p:strVal val="true"/>
                                      </p:to>
                                    </p:set>
                                  </p:childTnLst>
                                </p:cTn>
                              </p:par>
                              <p:par>
                                <p:cTn id="31" presetID="1" presetClass="emph" presetSubtype="2" fill="hold" nodeType="withEffect">
                                  <p:stCondLst>
                                    <p:cond delay="1800"/>
                                  </p:stCondLst>
                                  <p:childTnLst>
                                    <p:animClr clrSpc="rgb" dir="cw">
                                      <p:cBhvr>
                                        <p:cTn id="32" dur="750" fill="hold"/>
                                        <p:tgtEl>
                                          <p:spTgt spid="28"/>
                                        </p:tgtEl>
                                        <p:attrNameLst>
                                          <p:attrName>fillcolor</p:attrName>
                                        </p:attrNameLst>
                                      </p:cBhvr>
                                      <p:to>
                                        <a:schemeClr val="bg1"/>
                                      </p:to>
                                    </p:animClr>
                                    <p:set>
                                      <p:cBhvr>
                                        <p:cTn id="33" dur="750" fill="hold"/>
                                        <p:tgtEl>
                                          <p:spTgt spid="28"/>
                                        </p:tgtEl>
                                        <p:attrNameLst>
                                          <p:attrName>fill.type</p:attrName>
                                        </p:attrNameLst>
                                      </p:cBhvr>
                                      <p:to>
                                        <p:strVal val="solid"/>
                                      </p:to>
                                    </p:set>
                                    <p:set>
                                      <p:cBhvr>
                                        <p:cTn id="34" dur="750" fill="hold"/>
                                        <p:tgtEl>
                                          <p:spTgt spid="28"/>
                                        </p:tgtEl>
                                        <p:attrNameLst>
                                          <p:attrName>fill.on</p:attrName>
                                        </p:attrNameLst>
                                      </p:cBhvr>
                                      <p:to>
                                        <p:strVal val="true"/>
                                      </p:to>
                                    </p:set>
                                  </p:childTnLst>
                                </p:cTn>
                              </p:par>
                              <p:par>
                                <p:cTn id="35" presetID="35" presetClass="path" presetSubtype="0" accel="50000" decel="50000" fill="hold" grpId="0" nodeType="withEffect">
                                  <p:stCondLst>
                                    <p:cond delay="1600"/>
                                  </p:stCondLst>
                                  <p:childTnLst>
                                    <p:animMotion origin="layout" path="M 4.16667E-6 -2.08141E-6 L -0.65625 -2.08141E-6 " pathEditMode="relative" rAng="0" ptsTypes="AA">
                                      <p:cBhvr>
                                        <p:cTn id="36" dur="2000" fill="hold"/>
                                        <p:tgtEl>
                                          <p:spTgt spid="39"/>
                                        </p:tgtEl>
                                        <p:attrNameLst>
                                          <p:attrName>ppt_x</p:attrName>
                                          <p:attrName>ppt_y</p:attrName>
                                        </p:attrNameLst>
                                      </p:cBhvr>
                                      <p:rCtr x="-32813" y="0"/>
                                    </p:animMotion>
                                  </p:childTnLst>
                                </p:cTn>
                              </p:par>
                              <p:par>
                                <p:cTn id="37" presetID="63" presetClass="path" presetSubtype="0" accel="50000" decel="50000" fill="hold" grpId="0" nodeType="withEffect">
                                  <p:stCondLst>
                                    <p:cond delay="1600"/>
                                  </p:stCondLst>
                                  <p:childTnLst>
                                    <p:animMotion origin="layout" path="M -0.00156 -2.08141E-6 L 0.65625 -2.08141E-6 " pathEditMode="relative" rAng="0" ptsTypes="AA">
                                      <p:cBhvr>
                                        <p:cTn id="38" dur="2000" fill="hold"/>
                                        <p:tgtEl>
                                          <p:spTgt spid="40"/>
                                        </p:tgtEl>
                                        <p:attrNameLst>
                                          <p:attrName>ppt_x</p:attrName>
                                          <p:attrName>ppt_y</p:attrName>
                                        </p:attrNameLst>
                                      </p:cBhvr>
                                      <p:rCtr x="32882" y="0"/>
                                    </p:animMotion>
                                  </p:childTnLst>
                                </p:cTn>
                              </p:par>
                              <p:par>
                                <p:cTn id="39" presetID="16" presetClass="entr" presetSubtype="37" fill="hold" grpId="0" nodeType="withEffect">
                                  <p:stCondLst>
                                    <p:cond delay="2700"/>
                                  </p:stCondLst>
                                  <p:childTnLst>
                                    <p:set>
                                      <p:cBhvr>
                                        <p:cTn id="40" dur="1" fill="hold">
                                          <p:stCondLst>
                                            <p:cond delay="0"/>
                                          </p:stCondLst>
                                        </p:cTn>
                                        <p:tgtEl>
                                          <p:spTgt spid="32"/>
                                        </p:tgtEl>
                                        <p:attrNameLst>
                                          <p:attrName>style.visibility</p:attrName>
                                        </p:attrNameLst>
                                      </p:cBhvr>
                                      <p:to>
                                        <p:strVal val="visible"/>
                                      </p:to>
                                    </p:set>
                                    <p:animEffect transition="in" filter="barn(outVertical)">
                                      <p:cBhvr>
                                        <p:cTn id="41" dur="1000"/>
                                        <p:tgtEl>
                                          <p:spTgt spid="32"/>
                                        </p:tgtEl>
                                      </p:cBhvr>
                                    </p:animEffect>
                                  </p:childTnLst>
                                </p:cTn>
                              </p:par>
                              <p:par>
                                <p:cTn id="42" presetID="1" presetClass="emph" presetSubtype="2" fill="hold" nodeType="withEffect">
                                  <p:stCondLst>
                                    <p:cond delay="2700"/>
                                  </p:stCondLst>
                                  <p:childTnLst>
                                    <p:animClr clrSpc="rgb" dir="cw">
                                      <p:cBhvr>
                                        <p:cTn id="43" dur="750" fill="hold"/>
                                        <p:tgtEl>
                                          <p:spTgt spid="36"/>
                                        </p:tgtEl>
                                        <p:attrNameLst>
                                          <p:attrName>fillcolor</p:attrName>
                                        </p:attrNameLst>
                                      </p:cBhvr>
                                      <p:to>
                                        <a:schemeClr val="bg1"/>
                                      </p:to>
                                    </p:animClr>
                                    <p:set>
                                      <p:cBhvr>
                                        <p:cTn id="44" dur="750" fill="hold"/>
                                        <p:tgtEl>
                                          <p:spTgt spid="36"/>
                                        </p:tgtEl>
                                        <p:attrNameLst>
                                          <p:attrName>fill.type</p:attrName>
                                        </p:attrNameLst>
                                      </p:cBhvr>
                                      <p:to>
                                        <p:strVal val="solid"/>
                                      </p:to>
                                    </p:set>
                                    <p:set>
                                      <p:cBhvr>
                                        <p:cTn id="45" dur="750" fill="hold"/>
                                        <p:tgtEl>
                                          <p:spTgt spid="36"/>
                                        </p:tgtEl>
                                        <p:attrNameLst>
                                          <p:attrName>fill.on</p:attrName>
                                        </p:attrNameLst>
                                      </p:cBhvr>
                                      <p:to>
                                        <p:strVal val="true"/>
                                      </p:to>
                                    </p:set>
                                  </p:childTnLst>
                                </p:cTn>
                              </p:par>
                              <p:par>
                                <p:cTn id="46" presetID="1" presetClass="emph" presetSubtype="2" fill="hold" nodeType="withEffect">
                                  <p:stCondLst>
                                    <p:cond delay="2700"/>
                                  </p:stCondLst>
                                  <p:childTnLst>
                                    <p:animClr clrSpc="rgb" dir="cw">
                                      <p:cBhvr>
                                        <p:cTn id="47" dur="750" fill="hold"/>
                                        <p:tgtEl>
                                          <p:spTgt spid="38"/>
                                        </p:tgtEl>
                                        <p:attrNameLst>
                                          <p:attrName>fillcolor</p:attrName>
                                        </p:attrNameLst>
                                      </p:cBhvr>
                                      <p:to>
                                        <a:schemeClr val="bg1"/>
                                      </p:to>
                                    </p:animClr>
                                    <p:set>
                                      <p:cBhvr>
                                        <p:cTn id="48" dur="750" fill="hold"/>
                                        <p:tgtEl>
                                          <p:spTgt spid="38"/>
                                        </p:tgtEl>
                                        <p:attrNameLst>
                                          <p:attrName>fill.type</p:attrName>
                                        </p:attrNameLst>
                                      </p:cBhvr>
                                      <p:to>
                                        <p:strVal val="solid"/>
                                      </p:to>
                                    </p:set>
                                    <p:set>
                                      <p:cBhvr>
                                        <p:cTn id="49" dur="750" fill="hold"/>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2" grpId="0" animBg="1"/>
      <p:bldP spid="29" grpId="0" animBg="1"/>
      <p:bldP spid="31" grpId="0" animBg="1"/>
      <p:bldP spid="32" grpId="0" animBg="1"/>
      <p:bldP spid="39" grpId="0" animBg="1"/>
      <p:bldP spid="40" grpId="0" animBg="1"/>
      <p:bldP spid="41" grpId="0" animBg="1"/>
      <p:bldP spid="4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46" name="Rectangle 45"/>
          <p:cNvSpPr/>
          <p:nvPr userDrawn="1"/>
        </p:nvSpPr>
        <p:spPr>
          <a:xfrm>
            <a:off x="2952101" y="1710284"/>
            <a:ext cx="36576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45" name="Rectangle 44"/>
          <p:cNvSpPr/>
          <p:nvPr userDrawn="1"/>
        </p:nvSpPr>
        <p:spPr>
          <a:xfrm>
            <a:off x="3200400" y="2167484"/>
            <a:ext cx="32004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3429000" y="2617842"/>
            <a:ext cx="27432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3657600" y="3075042"/>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3866501" y="3539084"/>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7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grpId="1" nodeType="withEffect">
                                  <p:stCondLst>
                                    <p:cond delay="10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xit" presetSubtype="0" fill="hold" grpId="1" nodeType="withEffect">
                                  <p:stCondLst>
                                    <p:cond delay="300"/>
                                  </p:stCondLst>
                                  <p:childTnLst>
                                    <p:animEffect transition="out" filter="fade">
                                      <p:cBhvr>
                                        <p:cTn id="15" dur="500"/>
                                        <p:tgtEl>
                                          <p:spTgt spid="44"/>
                                        </p:tgtEl>
                                      </p:cBhvr>
                                    </p:animEffect>
                                    <p:set>
                                      <p:cBhvr>
                                        <p:cTn id="16" dur="1" fill="hold">
                                          <p:stCondLst>
                                            <p:cond delay="499"/>
                                          </p:stCondLst>
                                        </p:cTn>
                                        <p:tgtEl>
                                          <p:spTgt spid="44"/>
                                        </p:tgtEl>
                                        <p:attrNameLst>
                                          <p:attrName>style.visibility</p:attrName>
                                        </p:attrNameLst>
                                      </p:cBhvr>
                                      <p:to>
                                        <p:strVal val="hidden"/>
                                      </p:to>
                                    </p:set>
                                  </p:childTnLst>
                                </p:cTn>
                              </p:par>
                              <p:par>
                                <p:cTn id="17" presetID="10" presetClass="entr" presetSubtype="0" fill="hold" grpId="0" nodeType="withEffect">
                                  <p:stCondLst>
                                    <p:cond delay="4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xit" presetSubtype="0" fill="hold" grpId="1" nodeType="withEffect">
                                  <p:stCondLst>
                                    <p:cond delay="50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par>
                                <p:cTn id="23" presetID="10" presetClass="entr" presetSubtype="0" fill="hold" grpId="0" nodeType="withEffect">
                                  <p:stCondLst>
                                    <p:cond delay="60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xit" presetSubtype="0" fill="hold" grpId="1" nodeType="withEffect">
                                  <p:stCondLst>
                                    <p:cond delay="700"/>
                                  </p:stCondLst>
                                  <p:childTnLst>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par>
                                <p:cTn id="29" presetID="10" presetClass="entr" presetSubtype="0" fill="hold" grpId="0" nodeType="withEffect">
                                  <p:stCondLst>
                                    <p:cond delay="8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5" grpId="1" animBg="1"/>
      <p:bldP spid="42" grpId="0" animBg="1"/>
      <p:bldP spid="42" grpId="1" animBg="1"/>
      <p:bldP spid="44" grpId="0" animBg="1"/>
      <p:bldP spid="44" grpId="1" animBg="1"/>
      <p:bldP spid="2" grpId="0" animBg="1"/>
      <p:bldP spid="2" grpId="1"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فهرست_انیمیشن">
    <p:spTree>
      <p:nvGrpSpPr>
        <p:cNvPr id="1" name=""/>
        <p:cNvGrpSpPr/>
        <p:nvPr/>
      </p:nvGrpSpPr>
      <p:grpSpPr>
        <a:xfrm>
          <a:off x="0" y="0"/>
          <a:ext cx="0" cy="0"/>
          <a:chOff x="0" y="0"/>
          <a:chExt cx="0" cy="0"/>
        </a:xfrm>
      </p:grpSpPr>
      <p:sp>
        <p:nvSpPr>
          <p:cNvPr id="13" name="Rectangle 12"/>
          <p:cNvSpPr/>
          <p:nvPr userDrawn="1"/>
        </p:nvSpPr>
        <p:spPr>
          <a:xfrm>
            <a:off x="2952101" y="1707665"/>
            <a:ext cx="36576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46" name="Rectangle 45"/>
          <p:cNvSpPr/>
          <p:nvPr userDrawn="1"/>
        </p:nvSpPr>
        <p:spPr>
          <a:xfrm>
            <a:off x="2952101" y="1706911"/>
            <a:ext cx="36576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45" name="Rectangle 44"/>
          <p:cNvSpPr/>
          <p:nvPr userDrawn="1"/>
        </p:nvSpPr>
        <p:spPr>
          <a:xfrm>
            <a:off x="3200400" y="2167484"/>
            <a:ext cx="32004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3429000" y="2617842"/>
            <a:ext cx="27432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3657600" y="3075042"/>
            <a:ext cx="2286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3866501" y="3539084"/>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88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grpId="1" nodeType="withEffect">
                                  <p:stCondLst>
                                    <p:cond delay="10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2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xit" presetSubtype="0" fill="hold" grpId="1" nodeType="withEffect">
                                  <p:stCondLst>
                                    <p:cond delay="300"/>
                                  </p:stCondLst>
                                  <p:childTnLst>
                                    <p:animEffect transition="out" filter="fade">
                                      <p:cBhvr>
                                        <p:cTn id="15" dur="500"/>
                                        <p:tgtEl>
                                          <p:spTgt spid="44"/>
                                        </p:tgtEl>
                                      </p:cBhvr>
                                    </p:animEffect>
                                    <p:set>
                                      <p:cBhvr>
                                        <p:cTn id="16" dur="1" fill="hold">
                                          <p:stCondLst>
                                            <p:cond delay="499"/>
                                          </p:stCondLst>
                                        </p:cTn>
                                        <p:tgtEl>
                                          <p:spTgt spid="44"/>
                                        </p:tgtEl>
                                        <p:attrNameLst>
                                          <p:attrName>style.visibility</p:attrName>
                                        </p:attrNameLst>
                                      </p:cBhvr>
                                      <p:to>
                                        <p:strVal val="hidden"/>
                                      </p:to>
                                    </p:set>
                                  </p:childTnLst>
                                </p:cTn>
                              </p:par>
                              <p:par>
                                <p:cTn id="17" presetID="10" presetClass="entr" presetSubtype="0" fill="hold" grpId="0" nodeType="withEffect">
                                  <p:stCondLst>
                                    <p:cond delay="4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xit" presetSubtype="0" fill="hold" grpId="1" nodeType="withEffect">
                                  <p:stCondLst>
                                    <p:cond delay="50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par>
                                <p:cTn id="23" presetID="10" presetClass="entr" presetSubtype="0" fill="hold" grpId="0" nodeType="withEffect">
                                  <p:stCondLst>
                                    <p:cond delay="60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xit" presetSubtype="0" fill="hold" grpId="1" nodeType="withEffect">
                                  <p:stCondLst>
                                    <p:cond delay="700"/>
                                  </p:stCondLst>
                                  <p:childTnLst>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par>
                                <p:cTn id="29" presetID="10" presetClass="entr" presetSubtype="0" fill="hold" grpId="0" nodeType="withEffect">
                                  <p:stCondLst>
                                    <p:cond delay="8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63" presetClass="path" presetSubtype="0" accel="50000" decel="50000" fill="hold" grpId="1" nodeType="withEffect">
                                  <p:stCondLst>
                                    <p:cond delay="1100"/>
                                  </p:stCondLst>
                                  <p:childTnLst>
                                    <p:animMotion origin="layout" path="M 0 0 L 0.25 0 E" pathEditMode="relative" ptsTypes="">
                                      <p:cBhvr>
                                        <p:cTn id="36" dur="2000" fill="hold"/>
                                        <p:tgtEl>
                                          <p:spTgt spid="46"/>
                                        </p:tgtEl>
                                        <p:attrNameLst>
                                          <p:attrName>ppt_x</p:attrName>
                                          <p:attrName>ppt_y</p:attrName>
                                        </p:attrNameLst>
                                      </p:cBhvr>
                                    </p:animMotion>
                                  </p:childTnLst>
                                </p:cTn>
                              </p:par>
                              <p:par>
                                <p:cTn id="37" presetID="35" presetClass="path" presetSubtype="0" accel="50000" decel="50000" fill="hold" grpId="1" nodeType="withEffect">
                                  <p:stCondLst>
                                    <p:cond delay="1100"/>
                                  </p:stCondLst>
                                  <p:childTnLst>
                                    <p:animMotion origin="layout" path="M 0 0 L -0.25 0 E" pathEditMode="relative" ptsTypes="">
                                      <p:cBhvr>
                                        <p:cTn id="38"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6" grpId="0" animBg="1"/>
      <p:bldP spid="46" grpId="1" animBg="1"/>
      <p:bldP spid="45" grpId="0" animBg="1"/>
      <p:bldP spid="45" grpId="1" animBg="1"/>
      <p:bldP spid="42" grpId="0" animBg="1"/>
      <p:bldP spid="42" grpId="1" animBg="1"/>
      <p:bldP spid="44" grpId="0" animBg="1"/>
      <p:bldP spid="44" grpId="1" animBg="1"/>
      <p:bldP spid="2" grpId="0" animBg="1"/>
      <p:bldP spid="2"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3" name="Frame 2"/>
          <p:cNvSpPr/>
          <p:nvPr userDrawn="1"/>
        </p:nvSpPr>
        <p:spPr>
          <a:xfrm>
            <a:off x="734779" y="1278321"/>
            <a:ext cx="7677721" cy="4301359"/>
          </a:xfrm>
          <a:prstGeom prst="frame">
            <a:avLst>
              <a:gd name="adj1" fmla="val 5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userDrawn="1"/>
        </p:nvSpPr>
        <p:spPr>
          <a:xfrm>
            <a:off x="1129826" y="1650469"/>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129825" y="3532314"/>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536536" y="1653124"/>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536535" y="3534969"/>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919116" y="1653124"/>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3919115" y="3534969"/>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5326849" y="1653124"/>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5326848" y="3534969"/>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761086" y="1653124"/>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6761085" y="3534969"/>
            <a:ext cx="1255699" cy="168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06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Tree>
    <p:extLst>
      <p:ext uri="{BB962C8B-B14F-4D97-AF65-F5344CB8AC3E}">
        <p14:creationId xmlns:p14="http://schemas.microsoft.com/office/powerpoint/2010/main" val="281654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086295"/>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46996"/>
            <a:ext cx="3955715" cy="5168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40833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39590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35629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408330"/>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3903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35268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39229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39229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1807621"/>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129656"/>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11362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06546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129656"/>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11165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07401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08492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11362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522853"/>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284488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283246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279285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284488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282688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278924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282885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282885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23406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56934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55692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51731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569349"/>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55135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51370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5400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5400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687924" y="394640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56076" y="426843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29566" y="425600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8-Point Star 56"/>
          <p:cNvSpPr/>
          <p:nvPr userDrawn="1"/>
        </p:nvSpPr>
        <p:spPr>
          <a:xfrm>
            <a:off x="7743111" y="421640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2" idx="1"/>
          </p:cNvCxnSpPr>
          <p:nvPr userDrawn="1"/>
        </p:nvCxnSpPr>
        <p:spPr>
          <a:xfrm flipH="1" flipV="1">
            <a:off x="0" y="426843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928335" y="425043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1269170" y="421279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1266934" y="42524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253304" y="42524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687924" y="4662843"/>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flipH="1" flipV="1">
            <a:off x="7456076" y="498487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rot="5400000">
            <a:off x="8129566" y="497245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8-Point Star 67"/>
          <p:cNvSpPr/>
          <p:nvPr userDrawn="1"/>
        </p:nvSpPr>
        <p:spPr>
          <a:xfrm>
            <a:off x="7743111" y="493284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65" idx="1"/>
          </p:cNvCxnSpPr>
          <p:nvPr userDrawn="1"/>
        </p:nvCxnSpPr>
        <p:spPr>
          <a:xfrm flipH="1" flipV="1">
            <a:off x="0" y="498487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0" name="Rectangle 69"/>
          <p:cNvSpPr/>
          <p:nvPr userDrawn="1"/>
        </p:nvSpPr>
        <p:spPr>
          <a:xfrm rot="5400000">
            <a:off x="928335" y="496687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8-Point Star 70"/>
          <p:cNvSpPr/>
          <p:nvPr userDrawn="1"/>
        </p:nvSpPr>
        <p:spPr>
          <a:xfrm>
            <a:off x="1269170" y="492923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1266934" y="496884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7253304" y="496884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1683379" y="5385454"/>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userDrawn="1"/>
        </p:nvCxnSpPr>
        <p:spPr>
          <a:xfrm flipH="1" flipV="1">
            <a:off x="7451531" y="570748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6" name="Rectangle 75"/>
          <p:cNvSpPr/>
          <p:nvPr userDrawn="1"/>
        </p:nvSpPr>
        <p:spPr>
          <a:xfrm rot="5400000">
            <a:off x="8125021" y="569506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8-Point Star 76"/>
          <p:cNvSpPr/>
          <p:nvPr userDrawn="1"/>
        </p:nvSpPr>
        <p:spPr>
          <a:xfrm>
            <a:off x="7738566" y="565545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stCxn id="74" idx="1"/>
          </p:cNvCxnSpPr>
          <p:nvPr userDrawn="1"/>
        </p:nvCxnSpPr>
        <p:spPr>
          <a:xfrm flipH="1" flipV="1">
            <a:off x="-4545" y="5707489"/>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9" name="Rectangle 78"/>
          <p:cNvSpPr/>
          <p:nvPr userDrawn="1"/>
        </p:nvSpPr>
        <p:spPr>
          <a:xfrm rot="5400000">
            <a:off x="923790" y="568949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8-Point Star 79"/>
          <p:cNvSpPr/>
          <p:nvPr userDrawn="1"/>
        </p:nvSpPr>
        <p:spPr>
          <a:xfrm>
            <a:off x="1264625" y="565184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rot="5400000">
            <a:off x="1262389" y="569145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rot="5400000">
            <a:off x="7248759" y="569145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08629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1807623"/>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52285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3250923"/>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8"/>
          <p:cNvSpPr>
            <a:spLocks noGrp="1"/>
          </p:cNvSpPr>
          <p:nvPr>
            <p:ph type="body" sz="quarter" idx="15" hasCustomPrompt="1"/>
          </p:nvPr>
        </p:nvSpPr>
        <p:spPr>
          <a:xfrm>
            <a:off x="1680312" y="394417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2" name="Text Placeholder 8"/>
          <p:cNvSpPr>
            <a:spLocks noGrp="1"/>
          </p:cNvSpPr>
          <p:nvPr>
            <p:ph type="body" sz="quarter" idx="16" hasCustomPrompt="1"/>
          </p:nvPr>
        </p:nvSpPr>
        <p:spPr>
          <a:xfrm>
            <a:off x="1680312" y="466645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4" name="Text Placeholder 8"/>
          <p:cNvSpPr>
            <a:spLocks noGrp="1"/>
          </p:cNvSpPr>
          <p:nvPr>
            <p:ph type="body" sz="quarter" idx="17" hasCustomPrompt="1"/>
          </p:nvPr>
        </p:nvSpPr>
        <p:spPr>
          <a:xfrm>
            <a:off x="1680312" y="5383490"/>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1700423" y="14699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5770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35" presetClass="path" presetSubtype="0" accel="50000" decel="50000" fill="hold" grpId="0" nodeType="withEffect">
                                  <p:stCondLst>
                                    <p:cond delay="1100"/>
                                  </p:stCondLst>
                                  <p:childTnLst>
                                    <p:animMotion origin="layout" path="M 4.16667E-6 -2.08141E-6 L -0.65625 -2.08141E-6 " pathEditMode="relative" rAng="0" ptsTypes="AA">
                                      <p:cBhvr>
                                        <p:cTn id="13" dur="2000" fill="hold"/>
                                        <p:tgtEl>
                                          <p:spTgt spid="29"/>
                                        </p:tgtEl>
                                        <p:attrNameLst>
                                          <p:attrName>ppt_x</p:attrName>
                                          <p:attrName>ppt_y</p:attrName>
                                        </p:attrNameLst>
                                      </p:cBhvr>
                                      <p:rCtr x="-32813" y="0"/>
                                    </p:animMotion>
                                  </p:childTnLst>
                                </p:cTn>
                              </p:par>
                              <p:par>
                                <p:cTn id="14" presetID="63" presetClass="path" presetSubtype="0" accel="50000" decel="50000" fill="hold" grpId="0" nodeType="withEffect">
                                  <p:stCondLst>
                                    <p:cond delay="1100"/>
                                  </p:stCondLst>
                                  <p:childTnLst>
                                    <p:animMotion origin="layout" path="M -0.00156 0.0037 L 0.65625 0.0037 " pathEditMode="relative" rAng="0" ptsTypes="AA">
                                      <p:cBhvr>
                                        <p:cTn id="15" dur="2000" fill="hold"/>
                                        <p:tgtEl>
                                          <p:spTgt spid="28"/>
                                        </p:tgtEl>
                                        <p:attrNameLst>
                                          <p:attrName>ppt_x</p:attrName>
                                          <p:attrName>ppt_y</p:attrName>
                                        </p:attrNameLst>
                                      </p:cBhvr>
                                      <p:rCtr x="32882" y="0"/>
                                    </p:animMotion>
                                  </p:childTnLst>
                                </p:cTn>
                              </p:par>
                              <p:par>
                                <p:cTn id="16" presetID="16" presetClass="entr" presetSubtype="37" fill="hold" grpId="0" nodeType="with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1000"/>
                                        <p:tgtEl>
                                          <p:spTgt spid="21"/>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35" presetClass="path" presetSubtype="0" accel="50000" decel="50000" fill="hold" grpId="0" nodeType="withEffect">
                                  <p:stCondLst>
                                    <p:cond delay="2000"/>
                                  </p:stCondLst>
                                  <p:childTnLst>
                                    <p:animMotion origin="layout" path="M 4.16667E-6 -2.08141E-6 L -0.65625 -2.08141E-6 " pathEditMode="relative" rAng="0" ptsTypes="AA">
                                      <p:cBhvr>
                                        <p:cTn id="23" dur="2000" fill="hold"/>
                                        <p:tgtEl>
                                          <p:spTgt spid="39"/>
                                        </p:tgtEl>
                                        <p:attrNameLst>
                                          <p:attrName>ppt_x</p:attrName>
                                          <p:attrName>ppt_y</p:attrName>
                                        </p:attrNameLst>
                                      </p:cBhvr>
                                      <p:rCtr x="-32813" y="0"/>
                                    </p:animMotion>
                                  </p:childTnLst>
                                </p:cTn>
                              </p:par>
                              <p:par>
                                <p:cTn id="24" presetID="63" presetClass="path" presetSubtype="0" accel="50000" decel="50000" fill="hold" grpId="0" nodeType="withEffect">
                                  <p:stCondLst>
                                    <p:cond delay="2000"/>
                                  </p:stCondLst>
                                  <p:childTnLst>
                                    <p:animMotion origin="layout" path="M -0.00156 -2.08141E-6 L 0.65625 -2.08141E-6 " pathEditMode="relative" rAng="0" ptsTypes="AA">
                                      <p:cBhvr>
                                        <p:cTn id="25" dur="2000" fill="hold"/>
                                        <p:tgtEl>
                                          <p:spTgt spid="38"/>
                                        </p:tgtEl>
                                        <p:attrNameLst>
                                          <p:attrName>ppt_x</p:attrName>
                                          <p:attrName>ppt_y</p:attrName>
                                        </p:attrNameLst>
                                      </p:cBhvr>
                                      <p:rCtr x="32882" y="0"/>
                                    </p:animMotion>
                                  </p:childTnLst>
                                </p:cTn>
                              </p:par>
                              <p:par>
                                <p:cTn id="26" presetID="16" presetClass="entr" presetSubtype="37" fill="hold" grpId="0" nodeType="withEffect">
                                  <p:stCondLst>
                                    <p:cond delay="3000"/>
                                  </p:stCondLst>
                                  <p:childTnLst>
                                    <p:set>
                                      <p:cBhvr>
                                        <p:cTn id="27" dur="1" fill="hold">
                                          <p:stCondLst>
                                            <p:cond delay="0"/>
                                          </p:stCondLst>
                                        </p:cTn>
                                        <p:tgtEl>
                                          <p:spTgt spid="31"/>
                                        </p:tgtEl>
                                        <p:attrNameLst>
                                          <p:attrName>style.visibility</p:attrName>
                                        </p:attrNameLst>
                                      </p:cBhvr>
                                      <p:to>
                                        <p:strVal val="visible"/>
                                      </p:to>
                                    </p:set>
                                    <p:animEffect transition="in" filter="barn(outVertical)">
                                      <p:cBhvr>
                                        <p:cTn id="28" dur="1000"/>
                                        <p:tgtEl>
                                          <p:spTgt spid="31"/>
                                        </p:tgtEl>
                                      </p:cBhvr>
                                    </p:animEffect>
                                  </p:childTnLst>
                                </p:cTn>
                              </p:par>
                              <p:par>
                                <p:cTn id="29" presetID="35" presetClass="path" presetSubtype="0" accel="50000" decel="50000" fill="hold" grpId="0" nodeType="withEffect">
                                  <p:stCondLst>
                                    <p:cond delay="3000"/>
                                  </p:stCondLst>
                                  <p:childTnLst>
                                    <p:animMotion origin="layout" path="M 4.16667E-6 -2.08141E-6 L -0.65625 -2.08141E-6 " pathEditMode="relative" rAng="0" ptsTypes="AA">
                                      <p:cBhvr>
                                        <p:cTn id="30" dur="2000" fill="hold"/>
                                        <p:tgtEl>
                                          <p:spTgt spid="50"/>
                                        </p:tgtEl>
                                        <p:attrNameLst>
                                          <p:attrName>ppt_x</p:attrName>
                                          <p:attrName>ppt_y</p:attrName>
                                        </p:attrNameLst>
                                      </p:cBhvr>
                                      <p:rCtr x="-32813" y="0"/>
                                    </p:animMotion>
                                  </p:childTnLst>
                                </p:cTn>
                              </p:par>
                              <p:par>
                                <p:cTn id="31" presetID="63" presetClass="path" presetSubtype="0" accel="50000" decel="50000" fill="hold" grpId="0" nodeType="withEffect">
                                  <p:stCondLst>
                                    <p:cond delay="3000"/>
                                  </p:stCondLst>
                                  <p:childTnLst>
                                    <p:animMotion origin="layout" path="M -0.00156 -2.08141E-6 L 0.65625 -2.08141E-6 " pathEditMode="relative" rAng="0" ptsTypes="AA">
                                      <p:cBhvr>
                                        <p:cTn id="32" dur="2000" fill="hold"/>
                                        <p:tgtEl>
                                          <p:spTgt spid="49"/>
                                        </p:tgtEl>
                                        <p:attrNameLst>
                                          <p:attrName>ppt_x</p:attrName>
                                          <p:attrName>ppt_y</p:attrName>
                                        </p:attrNameLst>
                                      </p:cBhvr>
                                      <p:rCtr x="32882" y="0"/>
                                    </p:animMotion>
                                  </p:childTnLst>
                                </p:cTn>
                              </p:par>
                              <p:par>
                                <p:cTn id="33" presetID="16" presetClass="entr" presetSubtype="37" fill="hold" grpId="0" nodeType="withEffect">
                                  <p:stCondLst>
                                    <p:cond delay="4000"/>
                                  </p:stCondLst>
                                  <p:childTnLst>
                                    <p:set>
                                      <p:cBhvr>
                                        <p:cTn id="34" dur="1" fill="hold">
                                          <p:stCondLst>
                                            <p:cond delay="0"/>
                                          </p:stCondLst>
                                        </p:cTn>
                                        <p:tgtEl>
                                          <p:spTgt spid="40"/>
                                        </p:tgtEl>
                                        <p:attrNameLst>
                                          <p:attrName>style.visibility</p:attrName>
                                        </p:attrNameLst>
                                      </p:cBhvr>
                                      <p:to>
                                        <p:strVal val="visible"/>
                                      </p:to>
                                    </p:set>
                                    <p:animEffect transition="in" filter="barn(outVertical)">
                                      <p:cBhvr>
                                        <p:cTn id="35" dur="1000"/>
                                        <p:tgtEl>
                                          <p:spTgt spid="40"/>
                                        </p:tgtEl>
                                      </p:cBhvr>
                                    </p:animEffect>
                                  </p:childTnLst>
                                </p:cTn>
                              </p:par>
                              <p:par>
                                <p:cTn id="36" presetID="10" presetClass="entr" presetSubtype="0" fill="hold" grpId="0" nodeType="withEffect">
                                  <p:stCondLst>
                                    <p:cond delay="3400"/>
                                  </p:stCondLst>
                                  <p:childTnLst>
                                    <p:set>
                                      <p:cBhvr>
                                        <p:cTn id="37" dur="1" fill="hold">
                                          <p:stCondLst>
                                            <p:cond delay="0"/>
                                          </p:stCondLst>
                                        </p:cTn>
                                        <p:tgtEl>
                                          <p:spTgt spid="85">
                                            <p:txEl>
                                              <p:pRg st="0" end="0"/>
                                            </p:txEl>
                                          </p:spTgt>
                                        </p:tgtEl>
                                        <p:attrNameLst>
                                          <p:attrName>style.visibility</p:attrName>
                                        </p:attrNameLst>
                                      </p:cBhvr>
                                      <p:to>
                                        <p:strVal val="visible"/>
                                      </p:to>
                                    </p:set>
                                    <p:animEffect transition="in" filter="fade">
                                      <p:cBhvr>
                                        <p:cTn id="38" dur="500"/>
                                        <p:tgtEl>
                                          <p:spTgt spid="85">
                                            <p:txEl>
                                              <p:pRg st="0" end="0"/>
                                            </p:txEl>
                                          </p:spTgt>
                                        </p:tgtEl>
                                      </p:cBhvr>
                                    </p:animEffect>
                                  </p:childTnLst>
                                </p:cTn>
                              </p:par>
                              <p:par>
                                <p:cTn id="39" presetID="35" presetClass="path" presetSubtype="0" accel="50000" decel="50000" fill="hold" grpId="0" nodeType="withEffect">
                                  <p:stCondLst>
                                    <p:cond delay="4000"/>
                                  </p:stCondLst>
                                  <p:childTnLst>
                                    <p:animMotion origin="layout" path="M 4.16667E-6 -2.08141E-6 L -0.65625 -2.08141E-6 " pathEditMode="relative" rAng="0" ptsTypes="AA">
                                      <p:cBhvr>
                                        <p:cTn id="40" dur="2000" fill="hold"/>
                                        <p:tgtEl>
                                          <p:spTgt spid="64"/>
                                        </p:tgtEl>
                                        <p:attrNameLst>
                                          <p:attrName>ppt_x</p:attrName>
                                          <p:attrName>ppt_y</p:attrName>
                                        </p:attrNameLst>
                                      </p:cBhvr>
                                      <p:rCtr x="-32813" y="0"/>
                                    </p:animMotion>
                                  </p:childTnLst>
                                </p:cTn>
                              </p:par>
                              <p:par>
                                <p:cTn id="41" presetID="63" presetClass="path" presetSubtype="0" accel="50000" decel="50000" fill="hold" grpId="0" nodeType="withEffect">
                                  <p:stCondLst>
                                    <p:cond delay="4000"/>
                                  </p:stCondLst>
                                  <p:childTnLst>
                                    <p:animMotion origin="layout" path="M -0.00156 -2.08141E-6 L 0.65625 -2.08141E-6 " pathEditMode="relative" rAng="0" ptsTypes="AA">
                                      <p:cBhvr>
                                        <p:cTn id="42" dur="2000" fill="hold"/>
                                        <p:tgtEl>
                                          <p:spTgt spid="63"/>
                                        </p:tgtEl>
                                        <p:attrNameLst>
                                          <p:attrName>ppt_x</p:attrName>
                                          <p:attrName>ppt_y</p:attrName>
                                        </p:attrNameLst>
                                      </p:cBhvr>
                                      <p:rCtr x="32882" y="0"/>
                                    </p:animMotion>
                                  </p:childTnLst>
                                </p:cTn>
                              </p:par>
                              <p:par>
                                <p:cTn id="43" presetID="16" presetClass="entr" presetSubtype="37" fill="hold" grpId="0" nodeType="withEffect">
                                  <p:stCondLst>
                                    <p:cond delay="5000"/>
                                  </p:stCondLst>
                                  <p:childTnLst>
                                    <p:set>
                                      <p:cBhvr>
                                        <p:cTn id="44" dur="1" fill="hold">
                                          <p:stCondLst>
                                            <p:cond delay="0"/>
                                          </p:stCondLst>
                                        </p:cTn>
                                        <p:tgtEl>
                                          <p:spTgt spid="52"/>
                                        </p:tgtEl>
                                        <p:attrNameLst>
                                          <p:attrName>style.visibility</p:attrName>
                                        </p:attrNameLst>
                                      </p:cBhvr>
                                      <p:to>
                                        <p:strVal val="visible"/>
                                      </p:to>
                                    </p:set>
                                    <p:animEffect transition="in" filter="barn(outVertical)">
                                      <p:cBhvr>
                                        <p:cTn id="45" dur="1000"/>
                                        <p:tgtEl>
                                          <p:spTgt spid="52"/>
                                        </p:tgtEl>
                                      </p:cBhvr>
                                    </p:animEffect>
                                  </p:childTnLst>
                                </p:cTn>
                              </p:par>
                              <p:par>
                                <p:cTn id="46" presetID="10" presetClass="entr" presetSubtype="0" fill="hold" grpId="0" nodeType="withEffect">
                                  <p:stCondLst>
                                    <p:cond delay="4300"/>
                                  </p:stCondLst>
                                  <p:childTnLst>
                                    <p:set>
                                      <p:cBhvr>
                                        <p:cTn id="47" dur="1" fill="hold">
                                          <p:stCondLst>
                                            <p:cond delay="0"/>
                                          </p:stCondLst>
                                        </p:cTn>
                                        <p:tgtEl>
                                          <p:spTgt spid="86">
                                            <p:txEl>
                                              <p:pRg st="0" end="0"/>
                                            </p:txEl>
                                          </p:spTgt>
                                        </p:tgtEl>
                                        <p:attrNameLst>
                                          <p:attrName>style.visibility</p:attrName>
                                        </p:attrNameLst>
                                      </p:cBhvr>
                                      <p:to>
                                        <p:strVal val="visible"/>
                                      </p:to>
                                    </p:set>
                                    <p:animEffect transition="in" filter="fade">
                                      <p:cBhvr>
                                        <p:cTn id="48" dur="500"/>
                                        <p:tgtEl>
                                          <p:spTgt spid="86">
                                            <p:txEl>
                                              <p:pRg st="0" end="0"/>
                                            </p:txEl>
                                          </p:spTgt>
                                        </p:tgtEl>
                                      </p:cBhvr>
                                    </p:animEffect>
                                  </p:childTnLst>
                                </p:cTn>
                              </p:par>
                              <p:par>
                                <p:cTn id="49" presetID="35" presetClass="path" presetSubtype="0" accel="50000" decel="50000" fill="hold" grpId="0" nodeType="withEffect">
                                  <p:stCondLst>
                                    <p:cond delay="5000"/>
                                  </p:stCondLst>
                                  <p:childTnLst>
                                    <p:animMotion origin="layout" path="M 4.16667E-6 -2.08141E-6 L -0.65625 -2.08141E-6 " pathEditMode="relative" rAng="0" ptsTypes="AA">
                                      <p:cBhvr>
                                        <p:cTn id="50" dur="2000" fill="hold"/>
                                        <p:tgtEl>
                                          <p:spTgt spid="73"/>
                                        </p:tgtEl>
                                        <p:attrNameLst>
                                          <p:attrName>ppt_x</p:attrName>
                                          <p:attrName>ppt_y</p:attrName>
                                        </p:attrNameLst>
                                      </p:cBhvr>
                                      <p:rCtr x="-32813" y="0"/>
                                    </p:animMotion>
                                  </p:childTnLst>
                                </p:cTn>
                              </p:par>
                              <p:par>
                                <p:cTn id="51" presetID="63" presetClass="path" presetSubtype="0" accel="50000" decel="50000" fill="hold" grpId="0" nodeType="withEffect">
                                  <p:stCondLst>
                                    <p:cond delay="5000"/>
                                  </p:stCondLst>
                                  <p:childTnLst>
                                    <p:animMotion origin="layout" path="M -0.00156 -2.08141E-6 L 0.65625 -2.08141E-6 " pathEditMode="relative" rAng="0" ptsTypes="AA">
                                      <p:cBhvr>
                                        <p:cTn id="52" dur="2000" fill="hold"/>
                                        <p:tgtEl>
                                          <p:spTgt spid="72"/>
                                        </p:tgtEl>
                                        <p:attrNameLst>
                                          <p:attrName>ppt_x</p:attrName>
                                          <p:attrName>ppt_y</p:attrName>
                                        </p:attrNameLst>
                                      </p:cBhvr>
                                      <p:rCtr x="32882" y="0"/>
                                    </p:animMotion>
                                  </p:childTnLst>
                                </p:cTn>
                              </p:par>
                              <p:par>
                                <p:cTn id="53" presetID="16" presetClass="entr" presetSubtype="37" fill="hold" grpId="0" nodeType="withEffect">
                                  <p:stCondLst>
                                    <p:cond delay="6000"/>
                                  </p:stCondLst>
                                  <p:childTnLst>
                                    <p:set>
                                      <p:cBhvr>
                                        <p:cTn id="54" dur="1" fill="hold">
                                          <p:stCondLst>
                                            <p:cond delay="0"/>
                                          </p:stCondLst>
                                        </p:cTn>
                                        <p:tgtEl>
                                          <p:spTgt spid="65"/>
                                        </p:tgtEl>
                                        <p:attrNameLst>
                                          <p:attrName>style.visibility</p:attrName>
                                        </p:attrNameLst>
                                      </p:cBhvr>
                                      <p:to>
                                        <p:strVal val="visible"/>
                                      </p:to>
                                    </p:set>
                                    <p:animEffect transition="in" filter="barn(outVertical)">
                                      <p:cBhvr>
                                        <p:cTn id="55" dur="1000"/>
                                        <p:tgtEl>
                                          <p:spTgt spid="65"/>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88">
                                            <p:txEl>
                                              <p:pRg st="0" end="0"/>
                                            </p:txEl>
                                          </p:spTgt>
                                        </p:tgtEl>
                                        <p:attrNameLst>
                                          <p:attrName>style.visibility</p:attrName>
                                        </p:attrNameLst>
                                      </p:cBhvr>
                                      <p:to>
                                        <p:strVal val="visible"/>
                                      </p:to>
                                    </p:set>
                                    <p:animEffect transition="in" filter="fade">
                                      <p:cBhvr>
                                        <p:cTn id="58" dur="500"/>
                                        <p:tgtEl>
                                          <p:spTgt spid="88">
                                            <p:txEl>
                                              <p:pRg st="0" end="0"/>
                                            </p:txEl>
                                          </p:spTgt>
                                        </p:tgtEl>
                                      </p:cBhvr>
                                    </p:animEffect>
                                  </p:childTnLst>
                                </p:cTn>
                              </p:par>
                              <p:par>
                                <p:cTn id="59" presetID="35" presetClass="path" presetSubtype="0" accel="50000" decel="50000" fill="hold" grpId="0" nodeType="withEffect">
                                  <p:stCondLst>
                                    <p:cond delay="6000"/>
                                  </p:stCondLst>
                                  <p:childTnLst>
                                    <p:animMotion origin="layout" path="M 4.16667E-6 -2.08141E-6 L -0.65625 -2.08141E-6 " pathEditMode="relative" rAng="0" ptsTypes="AA">
                                      <p:cBhvr>
                                        <p:cTn id="60" dur="2000" fill="hold"/>
                                        <p:tgtEl>
                                          <p:spTgt spid="82"/>
                                        </p:tgtEl>
                                        <p:attrNameLst>
                                          <p:attrName>ppt_x</p:attrName>
                                          <p:attrName>ppt_y</p:attrName>
                                        </p:attrNameLst>
                                      </p:cBhvr>
                                      <p:rCtr x="-32813" y="0"/>
                                    </p:animMotion>
                                  </p:childTnLst>
                                </p:cTn>
                              </p:par>
                              <p:par>
                                <p:cTn id="61" presetID="63" presetClass="path" presetSubtype="0" accel="50000" decel="50000" fill="hold" grpId="0" nodeType="withEffect">
                                  <p:stCondLst>
                                    <p:cond delay="6000"/>
                                  </p:stCondLst>
                                  <p:childTnLst>
                                    <p:animMotion origin="layout" path="M -0.00156 -2.08141E-6 L 0.65625 -2.08141E-6 " pathEditMode="relative" rAng="0" ptsTypes="AA">
                                      <p:cBhvr>
                                        <p:cTn id="62" dur="2000" fill="hold"/>
                                        <p:tgtEl>
                                          <p:spTgt spid="81"/>
                                        </p:tgtEl>
                                        <p:attrNameLst>
                                          <p:attrName>ppt_x</p:attrName>
                                          <p:attrName>ppt_y</p:attrName>
                                        </p:attrNameLst>
                                      </p:cBhvr>
                                      <p:rCtr x="32882" y="0"/>
                                    </p:animMotion>
                                  </p:childTnLst>
                                </p:cTn>
                              </p:par>
                              <p:par>
                                <p:cTn id="63" presetID="16" presetClass="entr" presetSubtype="37" fill="hold" grpId="0" nodeType="withEffect">
                                  <p:stCondLst>
                                    <p:cond delay="7000"/>
                                  </p:stCondLst>
                                  <p:childTnLst>
                                    <p:set>
                                      <p:cBhvr>
                                        <p:cTn id="64" dur="1" fill="hold">
                                          <p:stCondLst>
                                            <p:cond delay="0"/>
                                          </p:stCondLst>
                                        </p:cTn>
                                        <p:tgtEl>
                                          <p:spTgt spid="74"/>
                                        </p:tgtEl>
                                        <p:attrNameLst>
                                          <p:attrName>style.visibility</p:attrName>
                                        </p:attrNameLst>
                                      </p:cBhvr>
                                      <p:to>
                                        <p:strVal val="visible"/>
                                      </p:to>
                                    </p:set>
                                    <p:animEffect transition="in" filter="barn(outVertical)">
                                      <p:cBhvr>
                                        <p:cTn id="65" dur="1000"/>
                                        <p:tgtEl>
                                          <p:spTgt spid="74"/>
                                        </p:tgtEl>
                                      </p:cBhvr>
                                    </p:animEffect>
                                  </p:childTnLst>
                                </p:cTn>
                              </p:par>
                              <p:par>
                                <p:cTn id="66" presetID="10" presetClass="entr" presetSubtype="0" fill="hold" grpId="0" nodeType="withEffect">
                                  <p:stCondLst>
                                    <p:cond delay="6200"/>
                                  </p:stCondLst>
                                  <p:childTnLst>
                                    <p:set>
                                      <p:cBhvr>
                                        <p:cTn id="67" dur="1" fill="hold">
                                          <p:stCondLst>
                                            <p:cond delay="0"/>
                                          </p:stCondLst>
                                        </p:cTn>
                                        <p:tgtEl>
                                          <p:spTgt spid="90">
                                            <p:txEl>
                                              <p:pRg st="0" end="0"/>
                                            </p:txEl>
                                          </p:spTgt>
                                        </p:tgtEl>
                                        <p:attrNameLst>
                                          <p:attrName>style.visibility</p:attrName>
                                        </p:attrNameLst>
                                      </p:cBhvr>
                                      <p:to>
                                        <p:strVal val="visible"/>
                                      </p:to>
                                    </p:set>
                                    <p:animEffect transition="in" filter="fade">
                                      <p:cBhvr>
                                        <p:cTn id="68" dur="500"/>
                                        <p:tgtEl>
                                          <p:spTgt spid="90">
                                            <p:txEl>
                                              <p:pRg st="0" end="0"/>
                                            </p:txEl>
                                          </p:spTgt>
                                        </p:tgtEl>
                                      </p:cBhvr>
                                    </p:animEffect>
                                  </p:childTnLst>
                                </p:cTn>
                              </p:par>
                              <p:par>
                                <p:cTn id="69" presetID="10" presetClass="entr" presetSubtype="0" fill="hold" grpId="0" nodeType="withEffect">
                                  <p:stCondLst>
                                    <p:cond delay="6800"/>
                                  </p:stCondLst>
                                  <p:childTnLst>
                                    <p:set>
                                      <p:cBhvr>
                                        <p:cTn id="70" dur="1" fill="hold">
                                          <p:stCondLst>
                                            <p:cond delay="0"/>
                                          </p:stCondLst>
                                        </p:cTn>
                                        <p:tgtEl>
                                          <p:spTgt spid="92">
                                            <p:txEl>
                                              <p:pRg st="0" end="0"/>
                                            </p:txEl>
                                          </p:spTgt>
                                        </p:tgtEl>
                                        <p:attrNameLst>
                                          <p:attrName>style.visibility</p:attrName>
                                        </p:attrNameLst>
                                      </p:cBhvr>
                                      <p:to>
                                        <p:strVal val="visible"/>
                                      </p:to>
                                    </p:set>
                                    <p:animEffect transition="in" filter="fade">
                                      <p:cBhvr>
                                        <p:cTn id="71" dur="500"/>
                                        <p:tgtEl>
                                          <p:spTgt spid="92">
                                            <p:txEl>
                                              <p:pRg st="0" end="0"/>
                                            </p:txEl>
                                          </p:spTgt>
                                        </p:tgtEl>
                                      </p:cBhvr>
                                    </p:animEffect>
                                  </p:childTnLst>
                                </p:cTn>
                              </p:par>
                              <p:par>
                                <p:cTn id="72" presetID="10" presetClass="entr" presetSubtype="0" fill="hold" grpId="0" nodeType="withEffect">
                                  <p:stCondLst>
                                    <p:cond delay="7500"/>
                                  </p:stCondLst>
                                  <p:childTnLst>
                                    <p:set>
                                      <p:cBhvr>
                                        <p:cTn id="73" dur="1" fill="hold">
                                          <p:stCondLst>
                                            <p:cond delay="0"/>
                                          </p:stCondLst>
                                        </p:cTn>
                                        <p:tgtEl>
                                          <p:spTgt spid="94">
                                            <p:txEl>
                                              <p:pRg st="0" end="0"/>
                                            </p:txEl>
                                          </p:spTgt>
                                        </p:tgtEl>
                                        <p:attrNameLst>
                                          <p:attrName>style.visibility</p:attrName>
                                        </p:attrNameLst>
                                      </p:cBhvr>
                                      <p:to>
                                        <p:strVal val="visible"/>
                                      </p:to>
                                    </p:set>
                                    <p:animEffect transition="in" filter="fade">
                                      <p:cBhvr>
                                        <p:cTn id="74" dur="500"/>
                                        <p:tgtEl>
                                          <p:spTgt spid="94">
                                            <p:txEl>
                                              <p:pRg st="0" end="0"/>
                                            </p:txEl>
                                          </p:spTgt>
                                        </p:tgtEl>
                                      </p:cBhvr>
                                    </p:animEffect>
                                  </p:childTnLst>
                                </p:cTn>
                              </p:par>
                              <p:par>
                                <p:cTn id="75" presetID="1" presetClass="emph" presetSubtype="2" fill="hold" nodeType="withEffect">
                                  <p:stCondLst>
                                    <p:cond delay="6500"/>
                                  </p:stCondLst>
                                  <p:childTnLst>
                                    <p:animClr clrSpc="rgb" dir="cw">
                                      <p:cBhvr>
                                        <p:cTn id="76" dur="300" fill="hold"/>
                                        <p:tgtEl>
                                          <p:spTgt spid="4"/>
                                        </p:tgtEl>
                                        <p:attrNameLst>
                                          <p:attrName>fillcolor</p:attrName>
                                        </p:attrNameLst>
                                      </p:cBhvr>
                                      <p:to>
                                        <a:schemeClr val="bg1"/>
                                      </p:to>
                                    </p:animClr>
                                    <p:set>
                                      <p:cBhvr>
                                        <p:cTn id="77" dur="300" fill="hold"/>
                                        <p:tgtEl>
                                          <p:spTgt spid="4"/>
                                        </p:tgtEl>
                                        <p:attrNameLst>
                                          <p:attrName>fill.type</p:attrName>
                                        </p:attrNameLst>
                                      </p:cBhvr>
                                      <p:to>
                                        <p:strVal val="solid"/>
                                      </p:to>
                                    </p:set>
                                    <p:set>
                                      <p:cBhvr>
                                        <p:cTn id="78" dur="300" fill="hold"/>
                                        <p:tgtEl>
                                          <p:spTgt spid="4"/>
                                        </p:tgtEl>
                                        <p:attrNameLst>
                                          <p:attrName>fill.on</p:attrName>
                                        </p:attrNameLst>
                                      </p:cBhvr>
                                      <p:to>
                                        <p:strVal val="true"/>
                                      </p:to>
                                    </p:set>
                                  </p:childTnLst>
                                </p:cTn>
                              </p:par>
                              <p:par>
                                <p:cTn id="79" presetID="1" presetClass="emph" presetSubtype="2" fill="hold" nodeType="withEffect">
                                  <p:stCondLst>
                                    <p:cond delay="6500"/>
                                  </p:stCondLst>
                                  <p:childTnLst>
                                    <p:animClr clrSpc="rgb" dir="cw">
                                      <p:cBhvr>
                                        <p:cTn id="80" dur="300" fill="hold"/>
                                        <p:tgtEl>
                                          <p:spTgt spid="61"/>
                                        </p:tgtEl>
                                        <p:attrNameLst>
                                          <p:attrName>fillcolor</p:attrName>
                                        </p:attrNameLst>
                                      </p:cBhvr>
                                      <p:to>
                                        <a:schemeClr val="bg1"/>
                                      </p:to>
                                    </p:animClr>
                                    <p:set>
                                      <p:cBhvr>
                                        <p:cTn id="81" dur="300" fill="hold"/>
                                        <p:tgtEl>
                                          <p:spTgt spid="61"/>
                                        </p:tgtEl>
                                        <p:attrNameLst>
                                          <p:attrName>fill.type</p:attrName>
                                        </p:attrNameLst>
                                      </p:cBhvr>
                                      <p:to>
                                        <p:strVal val="solid"/>
                                      </p:to>
                                    </p:set>
                                    <p:set>
                                      <p:cBhvr>
                                        <p:cTn id="82" dur="300" fill="hold"/>
                                        <p:tgtEl>
                                          <p:spTgt spid="61"/>
                                        </p:tgtEl>
                                        <p:attrNameLst>
                                          <p:attrName>fill.on</p:attrName>
                                        </p:attrNameLst>
                                      </p:cBhvr>
                                      <p:to>
                                        <p:strVal val="true"/>
                                      </p:to>
                                    </p:set>
                                  </p:childTnLst>
                                </p:cTn>
                              </p:par>
                            </p:childTnLst>
                          </p:cTn>
                        </p:par>
                        <p:par>
                          <p:cTn id="83" fill="hold">
                            <p:stCondLst>
                              <p:cond delay="8000"/>
                            </p:stCondLst>
                            <p:childTnLst>
                              <p:par>
                                <p:cTn id="84" presetID="1" presetClass="emph" presetSubtype="2" fill="hold" nodeType="afterEffect">
                                  <p:stCondLst>
                                    <p:cond delay="0"/>
                                  </p:stCondLst>
                                  <p:childTnLst>
                                    <p:animClr clrSpc="rgb" dir="cw">
                                      <p:cBhvr>
                                        <p:cTn id="85" dur="300" fill="hold"/>
                                        <p:tgtEl>
                                          <p:spTgt spid="24"/>
                                        </p:tgtEl>
                                        <p:attrNameLst>
                                          <p:attrName>fillcolor</p:attrName>
                                        </p:attrNameLst>
                                      </p:cBhvr>
                                      <p:to>
                                        <a:schemeClr val="bg1"/>
                                      </p:to>
                                    </p:animClr>
                                    <p:set>
                                      <p:cBhvr>
                                        <p:cTn id="86" dur="300" fill="hold"/>
                                        <p:tgtEl>
                                          <p:spTgt spid="24"/>
                                        </p:tgtEl>
                                        <p:attrNameLst>
                                          <p:attrName>fill.type</p:attrName>
                                        </p:attrNameLst>
                                      </p:cBhvr>
                                      <p:to>
                                        <p:strVal val="solid"/>
                                      </p:to>
                                    </p:set>
                                    <p:set>
                                      <p:cBhvr>
                                        <p:cTn id="87" dur="300" fill="hold"/>
                                        <p:tgtEl>
                                          <p:spTgt spid="24"/>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300" fill="hold"/>
                                        <p:tgtEl>
                                          <p:spTgt spid="27"/>
                                        </p:tgtEl>
                                        <p:attrNameLst>
                                          <p:attrName>fillcolor</p:attrName>
                                        </p:attrNameLst>
                                      </p:cBhvr>
                                      <p:to>
                                        <a:schemeClr val="bg1"/>
                                      </p:to>
                                    </p:animClr>
                                    <p:set>
                                      <p:cBhvr>
                                        <p:cTn id="90" dur="300" fill="hold"/>
                                        <p:tgtEl>
                                          <p:spTgt spid="27"/>
                                        </p:tgtEl>
                                        <p:attrNameLst>
                                          <p:attrName>fill.type</p:attrName>
                                        </p:attrNameLst>
                                      </p:cBhvr>
                                      <p:to>
                                        <p:strVal val="solid"/>
                                      </p:to>
                                    </p:set>
                                    <p:set>
                                      <p:cBhvr>
                                        <p:cTn id="91" dur="300" fill="hold"/>
                                        <p:tgtEl>
                                          <p:spTgt spid="27"/>
                                        </p:tgtEl>
                                        <p:attrNameLst>
                                          <p:attrName>fill.on</p:attrName>
                                        </p:attrNameLst>
                                      </p:cBhvr>
                                      <p:to>
                                        <p:strVal val="true"/>
                                      </p:to>
                                    </p:set>
                                  </p:childTnLst>
                                </p:cTn>
                              </p:par>
                            </p:childTnLst>
                          </p:cTn>
                        </p:par>
                        <p:par>
                          <p:cTn id="92" fill="hold">
                            <p:stCondLst>
                              <p:cond delay="8300"/>
                            </p:stCondLst>
                            <p:childTnLst>
                              <p:par>
                                <p:cTn id="93" presetID="1" presetClass="emph" presetSubtype="2" fill="hold" nodeType="afterEffect">
                                  <p:stCondLst>
                                    <p:cond delay="0"/>
                                  </p:stCondLst>
                                  <p:childTnLst>
                                    <p:animClr clrSpc="rgb" dir="cw">
                                      <p:cBhvr>
                                        <p:cTn id="94" dur="300" fill="hold"/>
                                        <p:tgtEl>
                                          <p:spTgt spid="34"/>
                                        </p:tgtEl>
                                        <p:attrNameLst>
                                          <p:attrName>fillcolor</p:attrName>
                                        </p:attrNameLst>
                                      </p:cBhvr>
                                      <p:to>
                                        <a:schemeClr val="bg1"/>
                                      </p:to>
                                    </p:animClr>
                                    <p:set>
                                      <p:cBhvr>
                                        <p:cTn id="95" dur="300" fill="hold"/>
                                        <p:tgtEl>
                                          <p:spTgt spid="34"/>
                                        </p:tgtEl>
                                        <p:attrNameLst>
                                          <p:attrName>fill.type</p:attrName>
                                        </p:attrNameLst>
                                      </p:cBhvr>
                                      <p:to>
                                        <p:strVal val="solid"/>
                                      </p:to>
                                    </p:set>
                                    <p:set>
                                      <p:cBhvr>
                                        <p:cTn id="96" dur="300" fill="hold"/>
                                        <p:tgtEl>
                                          <p:spTgt spid="34"/>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300" fill="hold"/>
                                        <p:tgtEl>
                                          <p:spTgt spid="37"/>
                                        </p:tgtEl>
                                        <p:attrNameLst>
                                          <p:attrName>fillcolor</p:attrName>
                                        </p:attrNameLst>
                                      </p:cBhvr>
                                      <p:to>
                                        <a:schemeClr val="bg1"/>
                                      </p:to>
                                    </p:animClr>
                                    <p:set>
                                      <p:cBhvr>
                                        <p:cTn id="99" dur="300" fill="hold"/>
                                        <p:tgtEl>
                                          <p:spTgt spid="37"/>
                                        </p:tgtEl>
                                        <p:attrNameLst>
                                          <p:attrName>fill.type</p:attrName>
                                        </p:attrNameLst>
                                      </p:cBhvr>
                                      <p:to>
                                        <p:strVal val="solid"/>
                                      </p:to>
                                    </p:set>
                                    <p:set>
                                      <p:cBhvr>
                                        <p:cTn id="100" dur="300" fill="hold"/>
                                        <p:tgtEl>
                                          <p:spTgt spid="37"/>
                                        </p:tgtEl>
                                        <p:attrNameLst>
                                          <p:attrName>fill.on</p:attrName>
                                        </p:attrNameLst>
                                      </p:cBhvr>
                                      <p:to>
                                        <p:strVal val="true"/>
                                      </p:to>
                                    </p:set>
                                  </p:childTnLst>
                                </p:cTn>
                              </p:par>
                            </p:childTnLst>
                          </p:cTn>
                        </p:par>
                        <p:par>
                          <p:cTn id="101" fill="hold">
                            <p:stCondLst>
                              <p:cond delay="8600"/>
                            </p:stCondLst>
                            <p:childTnLst>
                              <p:par>
                                <p:cTn id="102" presetID="1" presetClass="emph" presetSubtype="2" fill="hold" nodeType="afterEffect">
                                  <p:stCondLst>
                                    <p:cond delay="0"/>
                                  </p:stCondLst>
                                  <p:childTnLst>
                                    <p:animClr clrSpc="rgb" dir="cw">
                                      <p:cBhvr>
                                        <p:cTn id="103" dur="300" fill="hold"/>
                                        <p:tgtEl>
                                          <p:spTgt spid="45"/>
                                        </p:tgtEl>
                                        <p:attrNameLst>
                                          <p:attrName>fillcolor</p:attrName>
                                        </p:attrNameLst>
                                      </p:cBhvr>
                                      <p:to>
                                        <a:schemeClr val="bg1"/>
                                      </p:to>
                                    </p:animClr>
                                    <p:set>
                                      <p:cBhvr>
                                        <p:cTn id="104" dur="300" fill="hold"/>
                                        <p:tgtEl>
                                          <p:spTgt spid="45"/>
                                        </p:tgtEl>
                                        <p:attrNameLst>
                                          <p:attrName>fill.type</p:attrName>
                                        </p:attrNameLst>
                                      </p:cBhvr>
                                      <p:to>
                                        <p:strVal val="solid"/>
                                      </p:to>
                                    </p:set>
                                    <p:set>
                                      <p:cBhvr>
                                        <p:cTn id="105" dur="300" fill="hold"/>
                                        <p:tgtEl>
                                          <p:spTgt spid="45"/>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300" fill="hold"/>
                                        <p:tgtEl>
                                          <p:spTgt spid="48"/>
                                        </p:tgtEl>
                                        <p:attrNameLst>
                                          <p:attrName>fillcolor</p:attrName>
                                        </p:attrNameLst>
                                      </p:cBhvr>
                                      <p:to>
                                        <a:schemeClr val="bg1"/>
                                      </p:to>
                                    </p:animClr>
                                    <p:set>
                                      <p:cBhvr>
                                        <p:cTn id="108" dur="300" fill="hold"/>
                                        <p:tgtEl>
                                          <p:spTgt spid="48"/>
                                        </p:tgtEl>
                                        <p:attrNameLst>
                                          <p:attrName>fill.type</p:attrName>
                                        </p:attrNameLst>
                                      </p:cBhvr>
                                      <p:to>
                                        <p:strVal val="solid"/>
                                      </p:to>
                                    </p:set>
                                    <p:set>
                                      <p:cBhvr>
                                        <p:cTn id="109" dur="300" fill="hold"/>
                                        <p:tgtEl>
                                          <p:spTgt spid="48"/>
                                        </p:tgtEl>
                                        <p:attrNameLst>
                                          <p:attrName>fill.on</p:attrName>
                                        </p:attrNameLst>
                                      </p:cBhvr>
                                      <p:to>
                                        <p:strVal val="true"/>
                                      </p:to>
                                    </p:set>
                                  </p:childTnLst>
                                </p:cTn>
                              </p:par>
                            </p:childTnLst>
                          </p:cTn>
                        </p:par>
                        <p:par>
                          <p:cTn id="110" fill="hold">
                            <p:stCondLst>
                              <p:cond delay="8900"/>
                            </p:stCondLst>
                            <p:childTnLst>
                              <p:par>
                                <p:cTn id="111" presetID="1" presetClass="emph" presetSubtype="2" fill="hold" nodeType="afterEffect">
                                  <p:stCondLst>
                                    <p:cond delay="0"/>
                                  </p:stCondLst>
                                  <p:childTnLst>
                                    <p:animClr clrSpc="rgb" dir="cw">
                                      <p:cBhvr>
                                        <p:cTn id="112" dur="300" fill="hold"/>
                                        <p:tgtEl>
                                          <p:spTgt spid="57"/>
                                        </p:tgtEl>
                                        <p:attrNameLst>
                                          <p:attrName>fillcolor</p:attrName>
                                        </p:attrNameLst>
                                      </p:cBhvr>
                                      <p:to>
                                        <a:schemeClr val="bg1"/>
                                      </p:to>
                                    </p:animClr>
                                    <p:set>
                                      <p:cBhvr>
                                        <p:cTn id="113" dur="300" fill="hold"/>
                                        <p:tgtEl>
                                          <p:spTgt spid="57"/>
                                        </p:tgtEl>
                                        <p:attrNameLst>
                                          <p:attrName>fill.type</p:attrName>
                                        </p:attrNameLst>
                                      </p:cBhvr>
                                      <p:to>
                                        <p:strVal val="solid"/>
                                      </p:to>
                                    </p:set>
                                    <p:set>
                                      <p:cBhvr>
                                        <p:cTn id="114" dur="300" fill="hold"/>
                                        <p:tgtEl>
                                          <p:spTgt spid="57"/>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300" fill="hold"/>
                                        <p:tgtEl>
                                          <p:spTgt spid="62"/>
                                        </p:tgtEl>
                                        <p:attrNameLst>
                                          <p:attrName>fillcolor</p:attrName>
                                        </p:attrNameLst>
                                      </p:cBhvr>
                                      <p:to>
                                        <a:schemeClr val="bg1"/>
                                      </p:to>
                                    </p:animClr>
                                    <p:set>
                                      <p:cBhvr>
                                        <p:cTn id="117" dur="300" fill="hold"/>
                                        <p:tgtEl>
                                          <p:spTgt spid="62"/>
                                        </p:tgtEl>
                                        <p:attrNameLst>
                                          <p:attrName>fill.type</p:attrName>
                                        </p:attrNameLst>
                                      </p:cBhvr>
                                      <p:to>
                                        <p:strVal val="solid"/>
                                      </p:to>
                                    </p:set>
                                    <p:set>
                                      <p:cBhvr>
                                        <p:cTn id="118" dur="300" fill="hold"/>
                                        <p:tgtEl>
                                          <p:spTgt spid="62"/>
                                        </p:tgtEl>
                                        <p:attrNameLst>
                                          <p:attrName>fill.on</p:attrName>
                                        </p:attrNameLst>
                                      </p:cBhvr>
                                      <p:to>
                                        <p:strVal val="true"/>
                                      </p:to>
                                    </p:set>
                                  </p:childTnLst>
                                </p:cTn>
                              </p:par>
                            </p:childTnLst>
                          </p:cTn>
                        </p:par>
                        <p:par>
                          <p:cTn id="119" fill="hold">
                            <p:stCondLst>
                              <p:cond delay="9200"/>
                            </p:stCondLst>
                            <p:childTnLst>
                              <p:par>
                                <p:cTn id="120" presetID="1" presetClass="emph" presetSubtype="2" fill="hold" nodeType="afterEffect">
                                  <p:stCondLst>
                                    <p:cond delay="0"/>
                                  </p:stCondLst>
                                  <p:childTnLst>
                                    <p:animClr clrSpc="rgb" dir="cw">
                                      <p:cBhvr>
                                        <p:cTn id="121" dur="300" fill="hold"/>
                                        <p:tgtEl>
                                          <p:spTgt spid="68"/>
                                        </p:tgtEl>
                                        <p:attrNameLst>
                                          <p:attrName>fillcolor</p:attrName>
                                        </p:attrNameLst>
                                      </p:cBhvr>
                                      <p:to>
                                        <a:schemeClr val="bg1"/>
                                      </p:to>
                                    </p:animClr>
                                    <p:set>
                                      <p:cBhvr>
                                        <p:cTn id="122" dur="300" fill="hold"/>
                                        <p:tgtEl>
                                          <p:spTgt spid="68"/>
                                        </p:tgtEl>
                                        <p:attrNameLst>
                                          <p:attrName>fill.type</p:attrName>
                                        </p:attrNameLst>
                                      </p:cBhvr>
                                      <p:to>
                                        <p:strVal val="solid"/>
                                      </p:to>
                                    </p:set>
                                    <p:set>
                                      <p:cBhvr>
                                        <p:cTn id="123" dur="300" fill="hold"/>
                                        <p:tgtEl>
                                          <p:spTgt spid="68"/>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300" fill="hold"/>
                                        <p:tgtEl>
                                          <p:spTgt spid="71"/>
                                        </p:tgtEl>
                                        <p:attrNameLst>
                                          <p:attrName>fillcolor</p:attrName>
                                        </p:attrNameLst>
                                      </p:cBhvr>
                                      <p:to>
                                        <a:schemeClr val="bg1"/>
                                      </p:to>
                                    </p:animClr>
                                    <p:set>
                                      <p:cBhvr>
                                        <p:cTn id="126" dur="300" fill="hold"/>
                                        <p:tgtEl>
                                          <p:spTgt spid="71"/>
                                        </p:tgtEl>
                                        <p:attrNameLst>
                                          <p:attrName>fill.type</p:attrName>
                                        </p:attrNameLst>
                                      </p:cBhvr>
                                      <p:to>
                                        <p:strVal val="solid"/>
                                      </p:to>
                                    </p:set>
                                    <p:set>
                                      <p:cBhvr>
                                        <p:cTn id="127" dur="300" fill="hold"/>
                                        <p:tgtEl>
                                          <p:spTgt spid="71"/>
                                        </p:tgtEl>
                                        <p:attrNameLst>
                                          <p:attrName>fill.on</p:attrName>
                                        </p:attrNameLst>
                                      </p:cBhvr>
                                      <p:to>
                                        <p:strVal val="true"/>
                                      </p:to>
                                    </p:set>
                                  </p:childTnLst>
                                </p:cTn>
                              </p:par>
                            </p:childTnLst>
                          </p:cTn>
                        </p:par>
                        <p:par>
                          <p:cTn id="128" fill="hold">
                            <p:stCondLst>
                              <p:cond delay="9500"/>
                            </p:stCondLst>
                            <p:childTnLst>
                              <p:par>
                                <p:cTn id="129" presetID="1" presetClass="emph" presetSubtype="2" fill="hold" nodeType="afterEffect">
                                  <p:stCondLst>
                                    <p:cond delay="0"/>
                                  </p:stCondLst>
                                  <p:childTnLst>
                                    <p:animClr clrSpc="rgb" dir="cw">
                                      <p:cBhvr>
                                        <p:cTn id="130" dur="300" fill="hold"/>
                                        <p:tgtEl>
                                          <p:spTgt spid="77"/>
                                        </p:tgtEl>
                                        <p:attrNameLst>
                                          <p:attrName>fillcolor</p:attrName>
                                        </p:attrNameLst>
                                      </p:cBhvr>
                                      <p:to>
                                        <a:schemeClr val="bg1"/>
                                      </p:to>
                                    </p:animClr>
                                    <p:set>
                                      <p:cBhvr>
                                        <p:cTn id="131" dur="300" fill="hold"/>
                                        <p:tgtEl>
                                          <p:spTgt spid="77"/>
                                        </p:tgtEl>
                                        <p:attrNameLst>
                                          <p:attrName>fill.type</p:attrName>
                                        </p:attrNameLst>
                                      </p:cBhvr>
                                      <p:to>
                                        <p:strVal val="solid"/>
                                      </p:to>
                                    </p:set>
                                    <p:set>
                                      <p:cBhvr>
                                        <p:cTn id="132" dur="300" fill="hold"/>
                                        <p:tgtEl>
                                          <p:spTgt spid="77"/>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500" fill="hold"/>
                                        <p:tgtEl>
                                          <p:spTgt spid="80"/>
                                        </p:tgtEl>
                                        <p:attrNameLst>
                                          <p:attrName>fillcolor</p:attrName>
                                        </p:attrNameLst>
                                      </p:cBhvr>
                                      <p:to>
                                        <a:schemeClr val="bg1"/>
                                      </p:to>
                                    </p:animClr>
                                    <p:set>
                                      <p:cBhvr>
                                        <p:cTn id="135" dur="500" fill="hold"/>
                                        <p:tgtEl>
                                          <p:spTgt spid="80"/>
                                        </p:tgtEl>
                                        <p:attrNameLst>
                                          <p:attrName>fill.type</p:attrName>
                                        </p:attrNameLst>
                                      </p:cBhvr>
                                      <p:to>
                                        <p:strVal val="solid"/>
                                      </p:to>
                                    </p:set>
                                    <p:set>
                                      <p:cBhvr>
                                        <p:cTn id="136" dur="500" fill="hold"/>
                                        <p:tgtEl>
                                          <p:spTgt spid="8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52" grpId="0" animBg="1"/>
      <p:bldP spid="63" grpId="0" animBg="1"/>
      <p:bldP spid="64" grpId="0" animBg="1"/>
      <p:bldP spid="65" grpId="0" animBg="1"/>
      <p:bldP spid="72" grpId="0" animBg="1"/>
      <p:bldP spid="73" grpId="0" animBg="1"/>
      <p:bldP spid="74" grpId="0" animBg="1"/>
      <p:bldP spid="81" grpId="0" animBg="1"/>
      <p:bldP spid="82"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1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90" grpId="0" build="p">
        <p:tmplLst>
          <p:tmpl lvl="1">
            <p:tnLst>
              <p:par>
                <p:cTn presetID="10" presetClass="entr" presetSubtype="0" fill="hold" nodeType="withEffect">
                  <p:stCondLst>
                    <p:cond delay="6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2" grpId="0" build="p">
        <p:tmplLst>
          <p:tmpl lvl="1">
            <p:tnLst>
              <p:par>
                <p:cTn presetID="10" presetClass="entr" presetSubtype="0" fill="hold" nodeType="withEffect">
                  <p:stCondLst>
                    <p:cond delay="6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4" grpId="0" build="p">
        <p:tmplLst>
          <p:tmpl lvl="1">
            <p:tnLst>
              <p:par>
                <p:cTn presetID="10" presetClass="entr" presetSubtype="0" fill="hold" nodeType="withEffect">
                  <p:stCondLst>
                    <p:cond delay="750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43194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46996"/>
            <a:ext cx="3955715" cy="5943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75397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74154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70194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75397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73597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69833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73794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73794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153266"/>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47530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45926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41111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475301"/>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45730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41965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43057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45926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86849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19053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17810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313849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19053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17253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313489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17449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17449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579707"/>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91499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90256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86296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914994"/>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89699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85935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88570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88570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687924" y="4292045"/>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56076" y="461408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29566" y="460165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8-Point Star 56"/>
          <p:cNvSpPr/>
          <p:nvPr userDrawn="1"/>
        </p:nvSpPr>
        <p:spPr>
          <a:xfrm>
            <a:off x="7743111" y="456204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2" idx="1"/>
          </p:cNvCxnSpPr>
          <p:nvPr userDrawn="1"/>
        </p:nvCxnSpPr>
        <p:spPr>
          <a:xfrm flipH="1" flipV="1">
            <a:off x="0" y="4614080"/>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928335" y="459608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1269170" y="455843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1266934" y="459804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253304" y="459804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687924" y="500848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flipH="1" flipV="1">
            <a:off x="7456076" y="533052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rot="5400000">
            <a:off x="8129566" y="531809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8-Point Star 67"/>
          <p:cNvSpPr/>
          <p:nvPr userDrawn="1"/>
        </p:nvSpPr>
        <p:spPr>
          <a:xfrm>
            <a:off x="7743111" y="527848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65" idx="1"/>
          </p:cNvCxnSpPr>
          <p:nvPr userDrawn="1"/>
        </p:nvCxnSpPr>
        <p:spPr>
          <a:xfrm flipH="1" flipV="1">
            <a:off x="0" y="533052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0" name="Rectangle 69"/>
          <p:cNvSpPr/>
          <p:nvPr userDrawn="1"/>
        </p:nvSpPr>
        <p:spPr>
          <a:xfrm rot="5400000">
            <a:off x="928335" y="531252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8-Point Star 70"/>
          <p:cNvSpPr/>
          <p:nvPr userDrawn="1"/>
        </p:nvSpPr>
        <p:spPr>
          <a:xfrm>
            <a:off x="1269170" y="527488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1266934" y="531448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7253304" y="531448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43194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2153268"/>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868500"/>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3596568"/>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8"/>
          <p:cNvSpPr>
            <a:spLocks noGrp="1"/>
          </p:cNvSpPr>
          <p:nvPr>
            <p:ph type="body" sz="quarter" idx="15" hasCustomPrompt="1"/>
          </p:nvPr>
        </p:nvSpPr>
        <p:spPr>
          <a:xfrm>
            <a:off x="1680312" y="428982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2" name="Text Placeholder 8"/>
          <p:cNvSpPr>
            <a:spLocks noGrp="1"/>
          </p:cNvSpPr>
          <p:nvPr>
            <p:ph type="body" sz="quarter" idx="16" hasCustomPrompt="1"/>
          </p:nvPr>
        </p:nvSpPr>
        <p:spPr>
          <a:xfrm>
            <a:off x="1680312" y="5012097"/>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1700423" y="14699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12691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35" presetClass="path" presetSubtype="0" accel="50000" decel="50000" fill="hold" grpId="0" nodeType="withEffect">
                                  <p:stCondLst>
                                    <p:cond delay="1100"/>
                                  </p:stCondLst>
                                  <p:childTnLst>
                                    <p:animMotion origin="layout" path="M 4.16667E-6 -2.08141E-6 L -0.65625 -2.08141E-6 " pathEditMode="relative" rAng="0" ptsTypes="AA">
                                      <p:cBhvr>
                                        <p:cTn id="13" dur="2000" fill="hold"/>
                                        <p:tgtEl>
                                          <p:spTgt spid="29"/>
                                        </p:tgtEl>
                                        <p:attrNameLst>
                                          <p:attrName>ppt_x</p:attrName>
                                          <p:attrName>ppt_y</p:attrName>
                                        </p:attrNameLst>
                                      </p:cBhvr>
                                      <p:rCtr x="-32813" y="0"/>
                                    </p:animMotion>
                                  </p:childTnLst>
                                </p:cTn>
                              </p:par>
                              <p:par>
                                <p:cTn id="14" presetID="63" presetClass="path" presetSubtype="0" accel="50000" decel="50000" fill="hold" grpId="0" nodeType="withEffect">
                                  <p:stCondLst>
                                    <p:cond delay="1100"/>
                                  </p:stCondLst>
                                  <p:childTnLst>
                                    <p:animMotion origin="layout" path="M -0.00156 0.0037 L 0.65625 0.0037 " pathEditMode="relative" rAng="0" ptsTypes="AA">
                                      <p:cBhvr>
                                        <p:cTn id="15" dur="2000" fill="hold"/>
                                        <p:tgtEl>
                                          <p:spTgt spid="28"/>
                                        </p:tgtEl>
                                        <p:attrNameLst>
                                          <p:attrName>ppt_x</p:attrName>
                                          <p:attrName>ppt_y</p:attrName>
                                        </p:attrNameLst>
                                      </p:cBhvr>
                                      <p:rCtr x="32882" y="0"/>
                                    </p:animMotion>
                                  </p:childTnLst>
                                </p:cTn>
                              </p:par>
                              <p:par>
                                <p:cTn id="16" presetID="16" presetClass="entr" presetSubtype="37" fill="hold" grpId="0" nodeType="with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1000"/>
                                        <p:tgtEl>
                                          <p:spTgt spid="21"/>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35" presetClass="path" presetSubtype="0" accel="50000" decel="50000" fill="hold" grpId="0" nodeType="withEffect">
                                  <p:stCondLst>
                                    <p:cond delay="2000"/>
                                  </p:stCondLst>
                                  <p:childTnLst>
                                    <p:animMotion origin="layout" path="M 4.16667E-6 -2.08141E-6 L -0.65625 -2.08141E-6 " pathEditMode="relative" rAng="0" ptsTypes="AA">
                                      <p:cBhvr>
                                        <p:cTn id="23" dur="2000" fill="hold"/>
                                        <p:tgtEl>
                                          <p:spTgt spid="39"/>
                                        </p:tgtEl>
                                        <p:attrNameLst>
                                          <p:attrName>ppt_x</p:attrName>
                                          <p:attrName>ppt_y</p:attrName>
                                        </p:attrNameLst>
                                      </p:cBhvr>
                                      <p:rCtr x="-32813" y="0"/>
                                    </p:animMotion>
                                  </p:childTnLst>
                                </p:cTn>
                              </p:par>
                              <p:par>
                                <p:cTn id="24" presetID="63" presetClass="path" presetSubtype="0" accel="50000" decel="50000" fill="hold" grpId="0" nodeType="withEffect">
                                  <p:stCondLst>
                                    <p:cond delay="2000"/>
                                  </p:stCondLst>
                                  <p:childTnLst>
                                    <p:animMotion origin="layout" path="M -0.00156 -2.08141E-6 L 0.65625 -2.08141E-6 " pathEditMode="relative" rAng="0" ptsTypes="AA">
                                      <p:cBhvr>
                                        <p:cTn id="25" dur="2000" fill="hold"/>
                                        <p:tgtEl>
                                          <p:spTgt spid="38"/>
                                        </p:tgtEl>
                                        <p:attrNameLst>
                                          <p:attrName>ppt_x</p:attrName>
                                          <p:attrName>ppt_y</p:attrName>
                                        </p:attrNameLst>
                                      </p:cBhvr>
                                      <p:rCtr x="32882" y="0"/>
                                    </p:animMotion>
                                  </p:childTnLst>
                                </p:cTn>
                              </p:par>
                              <p:par>
                                <p:cTn id="26" presetID="16" presetClass="entr" presetSubtype="37" fill="hold" grpId="0" nodeType="withEffect">
                                  <p:stCondLst>
                                    <p:cond delay="3000"/>
                                  </p:stCondLst>
                                  <p:childTnLst>
                                    <p:set>
                                      <p:cBhvr>
                                        <p:cTn id="27" dur="1" fill="hold">
                                          <p:stCondLst>
                                            <p:cond delay="0"/>
                                          </p:stCondLst>
                                        </p:cTn>
                                        <p:tgtEl>
                                          <p:spTgt spid="31"/>
                                        </p:tgtEl>
                                        <p:attrNameLst>
                                          <p:attrName>style.visibility</p:attrName>
                                        </p:attrNameLst>
                                      </p:cBhvr>
                                      <p:to>
                                        <p:strVal val="visible"/>
                                      </p:to>
                                    </p:set>
                                    <p:animEffect transition="in" filter="barn(outVertical)">
                                      <p:cBhvr>
                                        <p:cTn id="28" dur="1000"/>
                                        <p:tgtEl>
                                          <p:spTgt spid="31"/>
                                        </p:tgtEl>
                                      </p:cBhvr>
                                    </p:animEffect>
                                  </p:childTnLst>
                                </p:cTn>
                              </p:par>
                              <p:par>
                                <p:cTn id="29" presetID="35" presetClass="path" presetSubtype="0" accel="50000" decel="50000" fill="hold" grpId="0" nodeType="withEffect">
                                  <p:stCondLst>
                                    <p:cond delay="3000"/>
                                  </p:stCondLst>
                                  <p:childTnLst>
                                    <p:animMotion origin="layout" path="M 4.16667E-6 -2.08141E-6 L -0.65625 -2.08141E-6 " pathEditMode="relative" rAng="0" ptsTypes="AA">
                                      <p:cBhvr>
                                        <p:cTn id="30" dur="2000" fill="hold"/>
                                        <p:tgtEl>
                                          <p:spTgt spid="50"/>
                                        </p:tgtEl>
                                        <p:attrNameLst>
                                          <p:attrName>ppt_x</p:attrName>
                                          <p:attrName>ppt_y</p:attrName>
                                        </p:attrNameLst>
                                      </p:cBhvr>
                                      <p:rCtr x="-32813" y="0"/>
                                    </p:animMotion>
                                  </p:childTnLst>
                                </p:cTn>
                              </p:par>
                              <p:par>
                                <p:cTn id="31" presetID="63" presetClass="path" presetSubtype="0" accel="50000" decel="50000" fill="hold" grpId="0" nodeType="withEffect">
                                  <p:stCondLst>
                                    <p:cond delay="3000"/>
                                  </p:stCondLst>
                                  <p:childTnLst>
                                    <p:animMotion origin="layout" path="M -0.00156 -2.08141E-6 L 0.65625 -2.08141E-6 " pathEditMode="relative" rAng="0" ptsTypes="AA">
                                      <p:cBhvr>
                                        <p:cTn id="32" dur="2000" fill="hold"/>
                                        <p:tgtEl>
                                          <p:spTgt spid="49"/>
                                        </p:tgtEl>
                                        <p:attrNameLst>
                                          <p:attrName>ppt_x</p:attrName>
                                          <p:attrName>ppt_y</p:attrName>
                                        </p:attrNameLst>
                                      </p:cBhvr>
                                      <p:rCtr x="32882" y="0"/>
                                    </p:animMotion>
                                  </p:childTnLst>
                                </p:cTn>
                              </p:par>
                              <p:par>
                                <p:cTn id="33" presetID="16" presetClass="entr" presetSubtype="37" fill="hold" grpId="0" nodeType="withEffect">
                                  <p:stCondLst>
                                    <p:cond delay="4000"/>
                                  </p:stCondLst>
                                  <p:childTnLst>
                                    <p:set>
                                      <p:cBhvr>
                                        <p:cTn id="34" dur="1" fill="hold">
                                          <p:stCondLst>
                                            <p:cond delay="0"/>
                                          </p:stCondLst>
                                        </p:cTn>
                                        <p:tgtEl>
                                          <p:spTgt spid="40"/>
                                        </p:tgtEl>
                                        <p:attrNameLst>
                                          <p:attrName>style.visibility</p:attrName>
                                        </p:attrNameLst>
                                      </p:cBhvr>
                                      <p:to>
                                        <p:strVal val="visible"/>
                                      </p:to>
                                    </p:set>
                                    <p:animEffect transition="in" filter="barn(outVertical)">
                                      <p:cBhvr>
                                        <p:cTn id="35" dur="1000"/>
                                        <p:tgtEl>
                                          <p:spTgt spid="40"/>
                                        </p:tgtEl>
                                      </p:cBhvr>
                                    </p:animEffect>
                                  </p:childTnLst>
                                </p:cTn>
                              </p:par>
                              <p:par>
                                <p:cTn id="36" presetID="10" presetClass="entr" presetSubtype="0" fill="hold" grpId="0" nodeType="withEffect">
                                  <p:stCondLst>
                                    <p:cond delay="3400"/>
                                  </p:stCondLst>
                                  <p:childTnLst>
                                    <p:set>
                                      <p:cBhvr>
                                        <p:cTn id="37" dur="1" fill="hold">
                                          <p:stCondLst>
                                            <p:cond delay="0"/>
                                          </p:stCondLst>
                                        </p:cTn>
                                        <p:tgtEl>
                                          <p:spTgt spid="85">
                                            <p:txEl>
                                              <p:pRg st="0" end="0"/>
                                            </p:txEl>
                                          </p:spTgt>
                                        </p:tgtEl>
                                        <p:attrNameLst>
                                          <p:attrName>style.visibility</p:attrName>
                                        </p:attrNameLst>
                                      </p:cBhvr>
                                      <p:to>
                                        <p:strVal val="visible"/>
                                      </p:to>
                                    </p:set>
                                    <p:animEffect transition="in" filter="fade">
                                      <p:cBhvr>
                                        <p:cTn id="38" dur="500"/>
                                        <p:tgtEl>
                                          <p:spTgt spid="85">
                                            <p:txEl>
                                              <p:pRg st="0" end="0"/>
                                            </p:txEl>
                                          </p:spTgt>
                                        </p:tgtEl>
                                      </p:cBhvr>
                                    </p:animEffect>
                                  </p:childTnLst>
                                </p:cTn>
                              </p:par>
                              <p:par>
                                <p:cTn id="39" presetID="35" presetClass="path" presetSubtype="0" accel="50000" decel="50000" fill="hold" grpId="0" nodeType="withEffect">
                                  <p:stCondLst>
                                    <p:cond delay="4000"/>
                                  </p:stCondLst>
                                  <p:childTnLst>
                                    <p:animMotion origin="layout" path="M 4.16667E-6 -2.08141E-6 L -0.65625 -2.08141E-6 " pathEditMode="relative" rAng="0" ptsTypes="AA">
                                      <p:cBhvr>
                                        <p:cTn id="40" dur="2000" fill="hold"/>
                                        <p:tgtEl>
                                          <p:spTgt spid="64"/>
                                        </p:tgtEl>
                                        <p:attrNameLst>
                                          <p:attrName>ppt_x</p:attrName>
                                          <p:attrName>ppt_y</p:attrName>
                                        </p:attrNameLst>
                                      </p:cBhvr>
                                      <p:rCtr x="-32813" y="0"/>
                                    </p:animMotion>
                                  </p:childTnLst>
                                </p:cTn>
                              </p:par>
                              <p:par>
                                <p:cTn id="41" presetID="63" presetClass="path" presetSubtype="0" accel="50000" decel="50000" fill="hold" grpId="0" nodeType="withEffect">
                                  <p:stCondLst>
                                    <p:cond delay="4000"/>
                                  </p:stCondLst>
                                  <p:childTnLst>
                                    <p:animMotion origin="layout" path="M -0.00156 -2.08141E-6 L 0.65625 -2.08141E-6 " pathEditMode="relative" rAng="0" ptsTypes="AA">
                                      <p:cBhvr>
                                        <p:cTn id="42" dur="2000" fill="hold"/>
                                        <p:tgtEl>
                                          <p:spTgt spid="63"/>
                                        </p:tgtEl>
                                        <p:attrNameLst>
                                          <p:attrName>ppt_x</p:attrName>
                                          <p:attrName>ppt_y</p:attrName>
                                        </p:attrNameLst>
                                      </p:cBhvr>
                                      <p:rCtr x="32882" y="0"/>
                                    </p:animMotion>
                                  </p:childTnLst>
                                </p:cTn>
                              </p:par>
                              <p:par>
                                <p:cTn id="43" presetID="16" presetClass="entr" presetSubtype="37" fill="hold" grpId="0" nodeType="withEffect">
                                  <p:stCondLst>
                                    <p:cond delay="5000"/>
                                  </p:stCondLst>
                                  <p:childTnLst>
                                    <p:set>
                                      <p:cBhvr>
                                        <p:cTn id="44" dur="1" fill="hold">
                                          <p:stCondLst>
                                            <p:cond delay="0"/>
                                          </p:stCondLst>
                                        </p:cTn>
                                        <p:tgtEl>
                                          <p:spTgt spid="52"/>
                                        </p:tgtEl>
                                        <p:attrNameLst>
                                          <p:attrName>style.visibility</p:attrName>
                                        </p:attrNameLst>
                                      </p:cBhvr>
                                      <p:to>
                                        <p:strVal val="visible"/>
                                      </p:to>
                                    </p:set>
                                    <p:animEffect transition="in" filter="barn(outVertical)">
                                      <p:cBhvr>
                                        <p:cTn id="45" dur="1000"/>
                                        <p:tgtEl>
                                          <p:spTgt spid="52"/>
                                        </p:tgtEl>
                                      </p:cBhvr>
                                    </p:animEffect>
                                  </p:childTnLst>
                                </p:cTn>
                              </p:par>
                              <p:par>
                                <p:cTn id="46" presetID="10" presetClass="entr" presetSubtype="0" fill="hold" grpId="0" nodeType="withEffect">
                                  <p:stCondLst>
                                    <p:cond delay="4300"/>
                                  </p:stCondLst>
                                  <p:childTnLst>
                                    <p:set>
                                      <p:cBhvr>
                                        <p:cTn id="47" dur="1" fill="hold">
                                          <p:stCondLst>
                                            <p:cond delay="0"/>
                                          </p:stCondLst>
                                        </p:cTn>
                                        <p:tgtEl>
                                          <p:spTgt spid="86">
                                            <p:txEl>
                                              <p:pRg st="0" end="0"/>
                                            </p:txEl>
                                          </p:spTgt>
                                        </p:tgtEl>
                                        <p:attrNameLst>
                                          <p:attrName>style.visibility</p:attrName>
                                        </p:attrNameLst>
                                      </p:cBhvr>
                                      <p:to>
                                        <p:strVal val="visible"/>
                                      </p:to>
                                    </p:set>
                                    <p:animEffect transition="in" filter="fade">
                                      <p:cBhvr>
                                        <p:cTn id="48" dur="500"/>
                                        <p:tgtEl>
                                          <p:spTgt spid="86">
                                            <p:txEl>
                                              <p:pRg st="0" end="0"/>
                                            </p:txEl>
                                          </p:spTgt>
                                        </p:tgtEl>
                                      </p:cBhvr>
                                    </p:animEffect>
                                  </p:childTnLst>
                                </p:cTn>
                              </p:par>
                              <p:par>
                                <p:cTn id="49" presetID="35" presetClass="path" presetSubtype="0" accel="50000" decel="50000" fill="hold" grpId="0" nodeType="withEffect">
                                  <p:stCondLst>
                                    <p:cond delay="5000"/>
                                  </p:stCondLst>
                                  <p:childTnLst>
                                    <p:animMotion origin="layout" path="M 4.16667E-6 -2.08141E-6 L -0.65625 -2.08141E-6 " pathEditMode="relative" rAng="0" ptsTypes="AA">
                                      <p:cBhvr>
                                        <p:cTn id="50" dur="2000" fill="hold"/>
                                        <p:tgtEl>
                                          <p:spTgt spid="73"/>
                                        </p:tgtEl>
                                        <p:attrNameLst>
                                          <p:attrName>ppt_x</p:attrName>
                                          <p:attrName>ppt_y</p:attrName>
                                        </p:attrNameLst>
                                      </p:cBhvr>
                                      <p:rCtr x="-32813" y="0"/>
                                    </p:animMotion>
                                  </p:childTnLst>
                                </p:cTn>
                              </p:par>
                              <p:par>
                                <p:cTn id="51" presetID="63" presetClass="path" presetSubtype="0" accel="50000" decel="50000" fill="hold" grpId="0" nodeType="withEffect">
                                  <p:stCondLst>
                                    <p:cond delay="5000"/>
                                  </p:stCondLst>
                                  <p:childTnLst>
                                    <p:animMotion origin="layout" path="M -0.00156 -2.08141E-6 L 0.65625 -2.08141E-6 " pathEditMode="relative" rAng="0" ptsTypes="AA">
                                      <p:cBhvr>
                                        <p:cTn id="52" dur="2000" fill="hold"/>
                                        <p:tgtEl>
                                          <p:spTgt spid="72"/>
                                        </p:tgtEl>
                                        <p:attrNameLst>
                                          <p:attrName>ppt_x</p:attrName>
                                          <p:attrName>ppt_y</p:attrName>
                                        </p:attrNameLst>
                                      </p:cBhvr>
                                      <p:rCtr x="32882" y="0"/>
                                    </p:animMotion>
                                  </p:childTnLst>
                                </p:cTn>
                              </p:par>
                              <p:par>
                                <p:cTn id="53" presetID="16" presetClass="entr" presetSubtype="37" fill="hold" grpId="0" nodeType="withEffect">
                                  <p:stCondLst>
                                    <p:cond delay="6000"/>
                                  </p:stCondLst>
                                  <p:childTnLst>
                                    <p:set>
                                      <p:cBhvr>
                                        <p:cTn id="54" dur="1" fill="hold">
                                          <p:stCondLst>
                                            <p:cond delay="0"/>
                                          </p:stCondLst>
                                        </p:cTn>
                                        <p:tgtEl>
                                          <p:spTgt spid="65"/>
                                        </p:tgtEl>
                                        <p:attrNameLst>
                                          <p:attrName>style.visibility</p:attrName>
                                        </p:attrNameLst>
                                      </p:cBhvr>
                                      <p:to>
                                        <p:strVal val="visible"/>
                                      </p:to>
                                    </p:set>
                                    <p:animEffect transition="in" filter="barn(outVertical)">
                                      <p:cBhvr>
                                        <p:cTn id="55" dur="1000"/>
                                        <p:tgtEl>
                                          <p:spTgt spid="65"/>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88">
                                            <p:txEl>
                                              <p:pRg st="0" end="0"/>
                                            </p:txEl>
                                          </p:spTgt>
                                        </p:tgtEl>
                                        <p:attrNameLst>
                                          <p:attrName>style.visibility</p:attrName>
                                        </p:attrNameLst>
                                      </p:cBhvr>
                                      <p:to>
                                        <p:strVal val="visible"/>
                                      </p:to>
                                    </p:set>
                                    <p:animEffect transition="in" filter="fade">
                                      <p:cBhvr>
                                        <p:cTn id="58" dur="500"/>
                                        <p:tgtEl>
                                          <p:spTgt spid="88">
                                            <p:txEl>
                                              <p:pRg st="0" end="0"/>
                                            </p:txEl>
                                          </p:spTgt>
                                        </p:tgtEl>
                                      </p:cBhvr>
                                    </p:animEffect>
                                  </p:childTnLst>
                                </p:cTn>
                              </p:par>
                              <p:par>
                                <p:cTn id="59" presetID="10" presetClass="entr" presetSubtype="0" fill="hold" grpId="0" nodeType="withEffect">
                                  <p:stCondLst>
                                    <p:cond delay="6200"/>
                                  </p:stCondLst>
                                  <p:childTnLst>
                                    <p:set>
                                      <p:cBhvr>
                                        <p:cTn id="60" dur="1" fill="hold">
                                          <p:stCondLst>
                                            <p:cond delay="0"/>
                                          </p:stCondLst>
                                        </p:cTn>
                                        <p:tgtEl>
                                          <p:spTgt spid="90">
                                            <p:txEl>
                                              <p:pRg st="0" end="0"/>
                                            </p:txEl>
                                          </p:spTgt>
                                        </p:tgtEl>
                                        <p:attrNameLst>
                                          <p:attrName>style.visibility</p:attrName>
                                        </p:attrNameLst>
                                      </p:cBhvr>
                                      <p:to>
                                        <p:strVal val="visible"/>
                                      </p:to>
                                    </p:set>
                                    <p:animEffect transition="in" filter="fade">
                                      <p:cBhvr>
                                        <p:cTn id="61" dur="500"/>
                                        <p:tgtEl>
                                          <p:spTgt spid="90">
                                            <p:txEl>
                                              <p:pRg st="0" end="0"/>
                                            </p:txEl>
                                          </p:spTgt>
                                        </p:tgtEl>
                                      </p:cBhvr>
                                    </p:animEffect>
                                  </p:childTnLst>
                                </p:cTn>
                              </p:par>
                              <p:par>
                                <p:cTn id="62" presetID="10" presetClass="entr" presetSubtype="0" fill="hold" grpId="0" nodeType="withEffect">
                                  <p:stCondLst>
                                    <p:cond delay="6800"/>
                                  </p:stCondLst>
                                  <p:childTnLst>
                                    <p:set>
                                      <p:cBhvr>
                                        <p:cTn id="63" dur="1" fill="hold">
                                          <p:stCondLst>
                                            <p:cond delay="0"/>
                                          </p:stCondLst>
                                        </p:cTn>
                                        <p:tgtEl>
                                          <p:spTgt spid="92">
                                            <p:txEl>
                                              <p:pRg st="0" end="0"/>
                                            </p:txEl>
                                          </p:spTgt>
                                        </p:tgtEl>
                                        <p:attrNameLst>
                                          <p:attrName>style.visibility</p:attrName>
                                        </p:attrNameLst>
                                      </p:cBhvr>
                                      <p:to>
                                        <p:strVal val="visible"/>
                                      </p:to>
                                    </p:set>
                                    <p:animEffect transition="in" filter="fade">
                                      <p:cBhvr>
                                        <p:cTn id="64" dur="500"/>
                                        <p:tgtEl>
                                          <p:spTgt spid="92">
                                            <p:txEl>
                                              <p:pRg st="0" end="0"/>
                                            </p:txEl>
                                          </p:spTgt>
                                        </p:tgtEl>
                                      </p:cBhvr>
                                    </p:animEffect>
                                  </p:childTnLst>
                                </p:cTn>
                              </p:par>
                              <p:par>
                                <p:cTn id="65" presetID="1" presetClass="emph" presetSubtype="2" fill="hold" nodeType="withEffect">
                                  <p:stCondLst>
                                    <p:cond delay="6500"/>
                                  </p:stCondLst>
                                  <p:childTnLst>
                                    <p:animClr clrSpc="rgb" dir="cw">
                                      <p:cBhvr>
                                        <p:cTn id="66" dur="300" fill="hold"/>
                                        <p:tgtEl>
                                          <p:spTgt spid="4"/>
                                        </p:tgtEl>
                                        <p:attrNameLst>
                                          <p:attrName>fillcolor</p:attrName>
                                        </p:attrNameLst>
                                      </p:cBhvr>
                                      <p:to>
                                        <a:schemeClr val="bg1"/>
                                      </p:to>
                                    </p:animClr>
                                    <p:set>
                                      <p:cBhvr>
                                        <p:cTn id="67" dur="300" fill="hold"/>
                                        <p:tgtEl>
                                          <p:spTgt spid="4"/>
                                        </p:tgtEl>
                                        <p:attrNameLst>
                                          <p:attrName>fill.type</p:attrName>
                                        </p:attrNameLst>
                                      </p:cBhvr>
                                      <p:to>
                                        <p:strVal val="solid"/>
                                      </p:to>
                                    </p:set>
                                    <p:set>
                                      <p:cBhvr>
                                        <p:cTn id="68" dur="300" fill="hold"/>
                                        <p:tgtEl>
                                          <p:spTgt spid="4"/>
                                        </p:tgtEl>
                                        <p:attrNameLst>
                                          <p:attrName>fill.on</p:attrName>
                                        </p:attrNameLst>
                                      </p:cBhvr>
                                      <p:to>
                                        <p:strVal val="true"/>
                                      </p:to>
                                    </p:set>
                                  </p:childTnLst>
                                </p:cTn>
                              </p:par>
                              <p:par>
                                <p:cTn id="69" presetID="1" presetClass="emph" presetSubtype="2" fill="hold" nodeType="withEffect">
                                  <p:stCondLst>
                                    <p:cond delay="6500"/>
                                  </p:stCondLst>
                                  <p:childTnLst>
                                    <p:animClr clrSpc="rgb" dir="cw">
                                      <p:cBhvr>
                                        <p:cTn id="70" dur="300" fill="hold"/>
                                        <p:tgtEl>
                                          <p:spTgt spid="61"/>
                                        </p:tgtEl>
                                        <p:attrNameLst>
                                          <p:attrName>fillcolor</p:attrName>
                                        </p:attrNameLst>
                                      </p:cBhvr>
                                      <p:to>
                                        <a:schemeClr val="bg1"/>
                                      </p:to>
                                    </p:animClr>
                                    <p:set>
                                      <p:cBhvr>
                                        <p:cTn id="71" dur="300" fill="hold"/>
                                        <p:tgtEl>
                                          <p:spTgt spid="61"/>
                                        </p:tgtEl>
                                        <p:attrNameLst>
                                          <p:attrName>fill.type</p:attrName>
                                        </p:attrNameLst>
                                      </p:cBhvr>
                                      <p:to>
                                        <p:strVal val="solid"/>
                                      </p:to>
                                    </p:set>
                                    <p:set>
                                      <p:cBhvr>
                                        <p:cTn id="72" dur="300" fill="hold"/>
                                        <p:tgtEl>
                                          <p:spTgt spid="61"/>
                                        </p:tgtEl>
                                        <p:attrNameLst>
                                          <p:attrName>fill.on</p:attrName>
                                        </p:attrNameLst>
                                      </p:cBhvr>
                                      <p:to>
                                        <p:strVal val="true"/>
                                      </p:to>
                                    </p:set>
                                  </p:childTnLst>
                                </p:cTn>
                              </p:par>
                            </p:childTnLst>
                          </p:cTn>
                        </p:par>
                        <p:par>
                          <p:cTn id="73" fill="hold">
                            <p:stCondLst>
                              <p:cond delay="7300"/>
                            </p:stCondLst>
                            <p:childTnLst>
                              <p:par>
                                <p:cTn id="74" presetID="1" presetClass="emph" presetSubtype="2" fill="hold" nodeType="afterEffect">
                                  <p:stCondLst>
                                    <p:cond delay="0"/>
                                  </p:stCondLst>
                                  <p:childTnLst>
                                    <p:animClr clrSpc="rgb" dir="cw">
                                      <p:cBhvr>
                                        <p:cTn id="75" dur="300" fill="hold"/>
                                        <p:tgtEl>
                                          <p:spTgt spid="24"/>
                                        </p:tgtEl>
                                        <p:attrNameLst>
                                          <p:attrName>fillcolor</p:attrName>
                                        </p:attrNameLst>
                                      </p:cBhvr>
                                      <p:to>
                                        <a:schemeClr val="bg1"/>
                                      </p:to>
                                    </p:animClr>
                                    <p:set>
                                      <p:cBhvr>
                                        <p:cTn id="76" dur="300" fill="hold"/>
                                        <p:tgtEl>
                                          <p:spTgt spid="24"/>
                                        </p:tgtEl>
                                        <p:attrNameLst>
                                          <p:attrName>fill.type</p:attrName>
                                        </p:attrNameLst>
                                      </p:cBhvr>
                                      <p:to>
                                        <p:strVal val="solid"/>
                                      </p:to>
                                    </p:set>
                                    <p:set>
                                      <p:cBhvr>
                                        <p:cTn id="77" dur="300" fill="hold"/>
                                        <p:tgtEl>
                                          <p:spTgt spid="24"/>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300" fill="hold"/>
                                        <p:tgtEl>
                                          <p:spTgt spid="27"/>
                                        </p:tgtEl>
                                        <p:attrNameLst>
                                          <p:attrName>fillcolor</p:attrName>
                                        </p:attrNameLst>
                                      </p:cBhvr>
                                      <p:to>
                                        <a:schemeClr val="bg1"/>
                                      </p:to>
                                    </p:animClr>
                                    <p:set>
                                      <p:cBhvr>
                                        <p:cTn id="80" dur="300" fill="hold"/>
                                        <p:tgtEl>
                                          <p:spTgt spid="27"/>
                                        </p:tgtEl>
                                        <p:attrNameLst>
                                          <p:attrName>fill.type</p:attrName>
                                        </p:attrNameLst>
                                      </p:cBhvr>
                                      <p:to>
                                        <p:strVal val="solid"/>
                                      </p:to>
                                    </p:set>
                                    <p:set>
                                      <p:cBhvr>
                                        <p:cTn id="81" dur="300" fill="hold"/>
                                        <p:tgtEl>
                                          <p:spTgt spid="27"/>
                                        </p:tgtEl>
                                        <p:attrNameLst>
                                          <p:attrName>fill.on</p:attrName>
                                        </p:attrNameLst>
                                      </p:cBhvr>
                                      <p:to>
                                        <p:strVal val="true"/>
                                      </p:to>
                                    </p:set>
                                  </p:childTnLst>
                                </p:cTn>
                              </p:par>
                            </p:childTnLst>
                          </p:cTn>
                        </p:par>
                        <p:par>
                          <p:cTn id="82" fill="hold">
                            <p:stCondLst>
                              <p:cond delay="7600"/>
                            </p:stCondLst>
                            <p:childTnLst>
                              <p:par>
                                <p:cTn id="83" presetID="1" presetClass="emph" presetSubtype="2" fill="hold" nodeType="afterEffect">
                                  <p:stCondLst>
                                    <p:cond delay="0"/>
                                  </p:stCondLst>
                                  <p:childTnLst>
                                    <p:animClr clrSpc="rgb" dir="cw">
                                      <p:cBhvr>
                                        <p:cTn id="84" dur="300" fill="hold"/>
                                        <p:tgtEl>
                                          <p:spTgt spid="34"/>
                                        </p:tgtEl>
                                        <p:attrNameLst>
                                          <p:attrName>fillcolor</p:attrName>
                                        </p:attrNameLst>
                                      </p:cBhvr>
                                      <p:to>
                                        <a:schemeClr val="bg1"/>
                                      </p:to>
                                    </p:animClr>
                                    <p:set>
                                      <p:cBhvr>
                                        <p:cTn id="85" dur="300" fill="hold"/>
                                        <p:tgtEl>
                                          <p:spTgt spid="34"/>
                                        </p:tgtEl>
                                        <p:attrNameLst>
                                          <p:attrName>fill.type</p:attrName>
                                        </p:attrNameLst>
                                      </p:cBhvr>
                                      <p:to>
                                        <p:strVal val="solid"/>
                                      </p:to>
                                    </p:set>
                                    <p:set>
                                      <p:cBhvr>
                                        <p:cTn id="86" dur="300" fill="hold"/>
                                        <p:tgtEl>
                                          <p:spTgt spid="34"/>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300" fill="hold"/>
                                        <p:tgtEl>
                                          <p:spTgt spid="37"/>
                                        </p:tgtEl>
                                        <p:attrNameLst>
                                          <p:attrName>fillcolor</p:attrName>
                                        </p:attrNameLst>
                                      </p:cBhvr>
                                      <p:to>
                                        <a:schemeClr val="bg1"/>
                                      </p:to>
                                    </p:animClr>
                                    <p:set>
                                      <p:cBhvr>
                                        <p:cTn id="89" dur="300" fill="hold"/>
                                        <p:tgtEl>
                                          <p:spTgt spid="37"/>
                                        </p:tgtEl>
                                        <p:attrNameLst>
                                          <p:attrName>fill.type</p:attrName>
                                        </p:attrNameLst>
                                      </p:cBhvr>
                                      <p:to>
                                        <p:strVal val="solid"/>
                                      </p:to>
                                    </p:set>
                                    <p:set>
                                      <p:cBhvr>
                                        <p:cTn id="90" dur="300" fill="hold"/>
                                        <p:tgtEl>
                                          <p:spTgt spid="37"/>
                                        </p:tgtEl>
                                        <p:attrNameLst>
                                          <p:attrName>fill.on</p:attrName>
                                        </p:attrNameLst>
                                      </p:cBhvr>
                                      <p:to>
                                        <p:strVal val="true"/>
                                      </p:to>
                                    </p:set>
                                  </p:childTnLst>
                                </p:cTn>
                              </p:par>
                            </p:childTnLst>
                          </p:cTn>
                        </p:par>
                        <p:par>
                          <p:cTn id="91" fill="hold">
                            <p:stCondLst>
                              <p:cond delay="7900"/>
                            </p:stCondLst>
                            <p:childTnLst>
                              <p:par>
                                <p:cTn id="92" presetID="1" presetClass="emph" presetSubtype="2" fill="hold" nodeType="afterEffect">
                                  <p:stCondLst>
                                    <p:cond delay="0"/>
                                  </p:stCondLst>
                                  <p:childTnLst>
                                    <p:animClr clrSpc="rgb" dir="cw">
                                      <p:cBhvr>
                                        <p:cTn id="93" dur="300" fill="hold"/>
                                        <p:tgtEl>
                                          <p:spTgt spid="45"/>
                                        </p:tgtEl>
                                        <p:attrNameLst>
                                          <p:attrName>fillcolor</p:attrName>
                                        </p:attrNameLst>
                                      </p:cBhvr>
                                      <p:to>
                                        <a:schemeClr val="bg1"/>
                                      </p:to>
                                    </p:animClr>
                                    <p:set>
                                      <p:cBhvr>
                                        <p:cTn id="94" dur="300" fill="hold"/>
                                        <p:tgtEl>
                                          <p:spTgt spid="45"/>
                                        </p:tgtEl>
                                        <p:attrNameLst>
                                          <p:attrName>fill.type</p:attrName>
                                        </p:attrNameLst>
                                      </p:cBhvr>
                                      <p:to>
                                        <p:strVal val="solid"/>
                                      </p:to>
                                    </p:set>
                                    <p:set>
                                      <p:cBhvr>
                                        <p:cTn id="95" dur="300" fill="hold"/>
                                        <p:tgtEl>
                                          <p:spTgt spid="45"/>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300" fill="hold"/>
                                        <p:tgtEl>
                                          <p:spTgt spid="48"/>
                                        </p:tgtEl>
                                        <p:attrNameLst>
                                          <p:attrName>fillcolor</p:attrName>
                                        </p:attrNameLst>
                                      </p:cBhvr>
                                      <p:to>
                                        <a:schemeClr val="bg1"/>
                                      </p:to>
                                    </p:animClr>
                                    <p:set>
                                      <p:cBhvr>
                                        <p:cTn id="98" dur="300" fill="hold"/>
                                        <p:tgtEl>
                                          <p:spTgt spid="48"/>
                                        </p:tgtEl>
                                        <p:attrNameLst>
                                          <p:attrName>fill.type</p:attrName>
                                        </p:attrNameLst>
                                      </p:cBhvr>
                                      <p:to>
                                        <p:strVal val="solid"/>
                                      </p:to>
                                    </p:set>
                                    <p:set>
                                      <p:cBhvr>
                                        <p:cTn id="99" dur="300" fill="hold"/>
                                        <p:tgtEl>
                                          <p:spTgt spid="48"/>
                                        </p:tgtEl>
                                        <p:attrNameLst>
                                          <p:attrName>fill.on</p:attrName>
                                        </p:attrNameLst>
                                      </p:cBhvr>
                                      <p:to>
                                        <p:strVal val="true"/>
                                      </p:to>
                                    </p:set>
                                  </p:childTnLst>
                                </p:cTn>
                              </p:par>
                            </p:childTnLst>
                          </p:cTn>
                        </p:par>
                        <p:par>
                          <p:cTn id="100" fill="hold">
                            <p:stCondLst>
                              <p:cond delay="8200"/>
                            </p:stCondLst>
                            <p:childTnLst>
                              <p:par>
                                <p:cTn id="101" presetID="1" presetClass="emph" presetSubtype="2" fill="hold" nodeType="afterEffect">
                                  <p:stCondLst>
                                    <p:cond delay="0"/>
                                  </p:stCondLst>
                                  <p:childTnLst>
                                    <p:animClr clrSpc="rgb" dir="cw">
                                      <p:cBhvr>
                                        <p:cTn id="102" dur="300" fill="hold"/>
                                        <p:tgtEl>
                                          <p:spTgt spid="57"/>
                                        </p:tgtEl>
                                        <p:attrNameLst>
                                          <p:attrName>fillcolor</p:attrName>
                                        </p:attrNameLst>
                                      </p:cBhvr>
                                      <p:to>
                                        <a:schemeClr val="bg1"/>
                                      </p:to>
                                    </p:animClr>
                                    <p:set>
                                      <p:cBhvr>
                                        <p:cTn id="103" dur="300" fill="hold"/>
                                        <p:tgtEl>
                                          <p:spTgt spid="57"/>
                                        </p:tgtEl>
                                        <p:attrNameLst>
                                          <p:attrName>fill.type</p:attrName>
                                        </p:attrNameLst>
                                      </p:cBhvr>
                                      <p:to>
                                        <p:strVal val="solid"/>
                                      </p:to>
                                    </p:set>
                                    <p:set>
                                      <p:cBhvr>
                                        <p:cTn id="104" dur="300" fill="hold"/>
                                        <p:tgtEl>
                                          <p:spTgt spid="57"/>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300" fill="hold"/>
                                        <p:tgtEl>
                                          <p:spTgt spid="62"/>
                                        </p:tgtEl>
                                        <p:attrNameLst>
                                          <p:attrName>fillcolor</p:attrName>
                                        </p:attrNameLst>
                                      </p:cBhvr>
                                      <p:to>
                                        <a:schemeClr val="bg1"/>
                                      </p:to>
                                    </p:animClr>
                                    <p:set>
                                      <p:cBhvr>
                                        <p:cTn id="107" dur="300" fill="hold"/>
                                        <p:tgtEl>
                                          <p:spTgt spid="62"/>
                                        </p:tgtEl>
                                        <p:attrNameLst>
                                          <p:attrName>fill.type</p:attrName>
                                        </p:attrNameLst>
                                      </p:cBhvr>
                                      <p:to>
                                        <p:strVal val="solid"/>
                                      </p:to>
                                    </p:set>
                                    <p:set>
                                      <p:cBhvr>
                                        <p:cTn id="108" dur="300" fill="hold"/>
                                        <p:tgtEl>
                                          <p:spTgt spid="62"/>
                                        </p:tgtEl>
                                        <p:attrNameLst>
                                          <p:attrName>fill.on</p:attrName>
                                        </p:attrNameLst>
                                      </p:cBhvr>
                                      <p:to>
                                        <p:strVal val="true"/>
                                      </p:to>
                                    </p:set>
                                  </p:childTnLst>
                                </p:cTn>
                              </p:par>
                            </p:childTnLst>
                          </p:cTn>
                        </p:par>
                        <p:par>
                          <p:cTn id="109" fill="hold">
                            <p:stCondLst>
                              <p:cond delay="8500"/>
                            </p:stCondLst>
                            <p:childTnLst>
                              <p:par>
                                <p:cTn id="110" presetID="1" presetClass="emph" presetSubtype="2" fill="hold" nodeType="afterEffect">
                                  <p:stCondLst>
                                    <p:cond delay="0"/>
                                  </p:stCondLst>
                                  <p:childTnLst>
                                    <p:animClr clrSpc="rgb" dir="cw">
                                      <p:cBhvr>
                                        <p:cTn id="111" dur="300" fill="hold"/>
                                        <p:tgtEl>
                                          <p:spTgt spid="68"/>
                                        </p:tgtEl>
                                        <p:attrNameLst>
                                          <p:attrName>fillcolor</p:attrName>
                                        </p:attrNameLst>
                                      </p:cBhvr>
                                      <p:to>
                                        <a:schemeClr val="bg1"/>
                                      </p:to>
                                    </p:animClr>
                                    <p:set>
                                      <p:cBhvr>
                                        <p:cTn id="112" dur="300" fill="hold"/>
                                        <p:tgtEl>
                                          <p:spTgt spid="68"/>
                                        </p:tgtEl>
                                        <p:attrNameLst>
                                          <p:attrName>fill.type</p:attrName>
                                        </p:attrNameLst>
                                      </p:cBhvr>
                                      <p:to>
                                        <p:strVal val="solid"/>
                                      </p:to>
                                    </p:set>
                                    <p:set>
                                      <p:cBhvr>
                                        <p:cTn id="113" dur="300" fill="hold"/>
                                        <p:tgtEl>
                                          <p:spTgt spid="68"/>
                                        </p:tgtEl>
                                        <p:attrNameLst>
                                          <p:attrName>fill.on</p:attrName>
                                        </p:attrNameLst>
                                      </p:cBhvr>
                                      <p:to>
                                        <p:strVal val="true"/>
                                      </p:to>
                                    </p:set>
                                  </p:childTnLst>
                                </p:cTn>
                              </p:par>
                              <p:par>
                                <p:cTn id="114" presetID="1" presetClass="emph" presetSubtype="2" fill="hold" nodeType="withEffect">
                                  <p:stCondLst>
                                    <p:cond delay="0"/>
                                  </p:stCondLst>
                                  <p:childTnLst>
                                    <p:animClr clrSpc="rgb" dir="cw">
                                      <p:cBhvr>
                                        <p:cTn id="115" dur="300" fill="hold"/>
                                        <p:tgtEl>
                                          <p:spTgt spid="71"/>
                                        </p:tgtEl>
                                        <p:attrNameLst>
                                          <p:attrName>fillcolor</p:attrName>
                                        </p:attrNameLst>
                                      </p:cBhvr>
                                      <p:to>
                                        <a:schemeClr val="bg1"/>
                                      </p:to>
                                    </p:animClr>
                                    <p:set>
                                      <p:cBhvr>
                                        <p:cTn id="116" dur="300" fill="hold"/>
                                        <p:tgtEl>
                                          <p:spTgt spid="71"/>
                                        </p:tgtEl>
                                        <p:attrNameLst>
                                          <p:attrName>fill.type</p:attrName>
                                        </p:attrNameLst>
                                      </p:cBhvr>
                                      <p:to>
                                        <p:strVal val="solid"/>
                                      </p:to>
                                    </p:set>
                                    <p:set>
                                      <p:cBhvr>
                                        <p:cTn id="117" dur="300" fill="hold"/>
                                        <p:tgtEl>
                                          <p:spTgt spid="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52" grpId="0" animBg="1"/>
      <p:bldP spid="63" grpId="0" animBg="1"/>
      <p:bldP spid="64" grpId="0" animBg="1"/>
      <p:bldP spid="65" grpId="0" animBg="1"/>
      <p:bldP spid="72" grpId="0" animBg="1"/>
      <p:bldP spid="73"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1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90" grpId="0" build="p">
        <p:tmplLst>
          <p:tmpl lvl="1">
            <p:tnLst>
              <p:par>
                <p:cTn presetID="10" presetClass="entr" presetSubtype="0" fill="hold" nodeType="withEffect">
                  <p:stCondLst>
                    <p:cond delay="6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2" grpId="0" build="p">
        <p:tmplLst>
          <p:tmpl lvl="1">
            <p:tnLst>
              <p:par>
                <p:cTn presetID="10" presetClass="entr" presetSubtype="0" fill="hold" nodeType="withEffect">
                  <p:stCondLst>
                    <p:cond delay="6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086295"/>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40833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39590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35629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408330"/>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3903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35268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39229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39229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1807621"/>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129656"/>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11362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06546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129656"/>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11165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07401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08492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11362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522853"/>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284488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283246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279285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284488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282688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278924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282885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282885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23406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56934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55692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51731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569349"/>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55135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51370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5400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5400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687924" y="394640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56076" y="426843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29566" y="425600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8-Point Star 56"/>
          <p:cNvSpPr/>
          <p:nvPr userDrawn="1"/>
        </p:nvSpPr>
        <p:spPr>
          <a:xfrm>
            <a:off x="7743111" y="421640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2" idx="1"/>
          </p:cNvCxnSpPr>
          <p:nvPr userDrawn="1"/>
        </p:nvCxnSpPr>
        <p:spPr>
          <a:xfrm flipH="1" flipV="1">
            <a:off x="0" y="426843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928335" y="425043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1269170" y="421279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1266934" y="42524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253304" y="42524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687924" y="4662843"/>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flipH="1" flipV="1">
            <a:off x="7456076" y="498487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rot="5400000">
            <a:off x="8129566" y="497245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8-Point Star 67"/>
          <p:cNvSpPr/>
          <p:nvPr userDrawn="1"/>
        </p:nvSpPr>
        <p:spPr>
          <a:xfrm>
            <a:off x="7743111" y="493284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65" idx="1"/>
          </p:cNvCxnSpPr>
          <p:nvPr userDrawn="1"/>
        </p:nvCxnSpPr>
        <p:spPr>
          <a:xfrm flipH="1" flipV="1">
            <a:off x="0" y="498487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0" name="Rectangle 69"/>
          <p:cNvSpPr/>
          <p:nvPr userDrawn="1"/>
        </p:nvSpPr>
        <p:spPr>
          <a:xfrm rot="5400000">
            <a:off x="928335" y="496687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8-Point Star 70"/>
          <p:cNvSpPr/>
          <p:nvPr userDrawn="1"/>
        </p:nvSpPr>
        <p:spPr>
          <a:xfrm>
            <a:off x="1269170" y="492923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1266934" y="496884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7253304" y="496884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1683379" y="5385454"/>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userDrawn="1"/>
        </p:nvCxnSpPr>
        <p:spPr>
          <a:xfrm flipH="1" flipV="1">
            <a:off x="7451531" y="570748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6" name="Rectangle 75"/>
          <p:cNvSpPr/>
          <p:nvPr userDrawn="1"/>
        </p:nvSpPr>
        <p:spPr>
          <a:xfrm rot="5400000">
            <a:off x="8125021" y="569506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8-Point Star 76"/>
          <p:cNvSpPr/>
          <p:nvPr userDrawn="1"/>
        </p:nvSpPr>
        <p:spPr>
          <a:xfrm>
            <a:off x="7738566" y="565545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stCxn id="74" idx="1"/>
          </p:cNvCxnSpPr>
          <p:nvPr userDrawn="1"/>
        </p:nvCxnSpPr>
        <p:spPr>
          <a:xfrm flipH="1" flipV="1">
            <a:off x="-4545" y="5707489"/>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9" name="Rectangle 78"/>
          <p:cNvSpPr/>
          <p:nvPr userDrawn="1"/>
        </p:nvSpPr>
        <p:spPr>
          <a:xfrm rot="5400000">
            <a:off x="923790" y="568949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8-Point Star 79"/>
          <p:cNvSpPr/>
          <p:nvPr userDrawn="1"/>
        </p:nvSpPr>
        <p:spPr>
          <a:xfrm>
            <a:off x="1264625" y="565184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rot="5400000">
            <a:off x="1262389" y="569145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rot="5400000">
            <a:off x="7248759" y="569145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08629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1807623"/>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52285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3250923"/>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8"/>
          <p:cNvSpPr>
            <a:spLocks noGrp="1"/>
          </p:cNvSpPr>
          <p:nvPr>
            <p:ph type="body" sz="quarter" idx="15" hasCustomPrompt="1"/>
          </p:nvPr>
        </p:nvSpPr>
        <p:spPr>
          <a:xfrm>
            <a:off x="1680312" y="394417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2" name="Text Placeholder 8"/>
          <p:cNvSpPr>
            <a:spLocks noGrp="1"/>
          </p:cNvSpPr>
          <p:nvPr>
            <p:ph type="body" sz="quarter" idx="16" hasCustomPrompt="1"/>
          </p:nvPr>
        </p:nvSpPr>
        <p:spPr>
          <a:xfrm>
            <a:off x="1680312" y="466645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4" name="Text Placeholder 8"/>
          <p:cNvSpPr>
            <a:spLocks noGrp="1"/>
          </p:cNvSpPr>
          <p:nvPr>
            <p:ph type="body" sz="quarter" idx="17" hasCustomPrompt="1"/>
          </p:nvPr>
        </p:nvSpPr>
        <p:spPr>
          <a:xfrm>
            <a:off x="1680312" y="5383490"/>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2781568" y="146996"/>
            <a:ext cx="3610070"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pic>
        <p:nvPicPr>
          <p:cNvPr id="83" name="Picture 82"/>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16200000">
            <a:off x="5977560" y="159287"/>
            <a:ext cx="828157" cy="662082"/>
          </a:xfrm>
          <a:prstGeom prst="rect">
            <a:avLst/>
          </a:prstGeom>
        </p:spPr>
      </p:pic>
      <p:pic>
        <p:nvPicPr>
          <p:cNvPr id="84" name="Picture 83"/>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5400000" flipH="1">
            <a:off x="2367490" y="159287"/>
            <a:ext cx="828157" cy="662082"/>
          </a:xfrm>
          <a:prstGeom prst="rect">
            <a:avLst/>
          </a:prstGeom>
        </p:spPr>
      </p:pic>
    </p:spTree>
    <p:extLst>
      <p:ext uri="{BB962C8B-B14F-4D97-AF65-F5344CB8AC3E}">
        <p14:creationId xmlns:p14="http://schemas.microsoft.com/office/powerpoint/2010/main" val="148383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35" presetClass="path" presetSubtype="0" accel="50000" decel="50000" fill="hold" grpId="0" nodeType="withEffect">
                                  <p:stCondLst>
                                    <p:cond delay="1100"/>
                                  </p:stCondLst>
                                  <p:childTnLst>
                                    <p:animMotion origin="layout" path="M 4.16667E-6 -2.08141E-6 L -0.65625 -2.08141E-6 " pathEditMode="relative" rAng="0" ptsTypes="AA">
                                      <p:cBhvr>
                                        <p:cTn id="13" dur="2000" fill="hold"/>
                                        <p:tgtEl>
                                          <p:spTgt spid="29"/>
                                        </p:tgtEl>
                                        <p:attrNameLst>
                                          <p:attrName>ppt_x</p:attrName>
                                          <p:attrName>ppt_y</p:attrName>
                                        </p:attrNameLst>
                                      </p:cBhvr>
                                      <p:rCtr x="-32813" y="0"/>
                                    </p:animMotion>
                                  </p:childTnLst>
                                </p:cTn>
                              </p:par>
                              <p:par>
                                <p:cTn id="14" presetID="63" presetClass="path" presetSubtype="0" accel="50000" decel="50000" fill="hold" grpId="0" nodeType="withEffect">
                                  <p:stCondLst>
                                    <p:cond delay="1100"/>
                                  </p:stCondLst>
                                  <p:childTnLst>
                                    <p:animMotion origin="layout" path="M -0.00156 0.0037 L 0.65625 0.0037 " pathEditMode="relative" rAng="0" ptsTypes="AA">
                                      <p:cBhvr>
                                        <p:cTn id="15" dur="2000" fill="hold"/>
                                        <p:tgtEl>
                                          <p:spTgt spid="28"/>
                                        </p:tgtEl>
                                        <p:attrNameLst>
                                          <p:attrName>ppt_x</p:attrName>
                                          <p:attrName>ppt_y</p:attrName>
                                        </p:attrNameLst>
                                      </p:cBhvr>
                                      <p:rCtr x="32882" y="0"/>
                                    </p:animMotion>
                                  </p:childTnLst>
                                </p:cTn>
                              </p:par>
                              <p:par>
                                <p:cTn id="16" presetID="16" presetClass="entr" presetSubtype="37" fill="hold" grpId="0" nodeType="with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1000"/>
                                        <p:tgtEl>
                                          <p:spTgt spid="21"/>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35" presetClass="path" presetSubtype="0" accel="50000" decel="50000" fill="hold" grpId="0" nodeType="withEffect">
                                  <p:stCondLst>
                                    <p:cond delay="2000"/>
                                  </p:stCondLst>
                                  <p:childTnLst>
                                    <p:animMotion origin="layout" path="M 4.16667E-6 -2.08141E-6 L -0.65625 -2.08141E-6 " pathEditMode="relative" rAng="0" ptsTypes="AA">
                                      <p:cBhvr>
                                        <p:cTn id="23" dur="2000" fill="hold"/>
                                        <p:tgtEl>
                                          <p:spTgt spid="39"/>
                                        </p:tgtEl>
                                        <p:attrNameLst>
                                          <p:attrName>ppt_x</p:attrName>
                                          <p:attrName>ppt_y</p:attrName>
                                        </p:attrNameLst>
                                      </p:cBhvr>
                                      <p:rCtr x="-32813" y="0"/>
                                    </p:animMotion>
                                  </p:childTnLst>
                                </p:cTn>
                              </p:par>
                              <p:par>
                                <p:cTn id="24" presetID="63" presetClass="path" presetSubtype="0" accel="50000" decel="50000" fill="hold" grpId="0" nodeType="withEffect">
                                  <p:stCondLst>
                                    <p:cond delay="2000"/>
                                  </p:stCondLst>
                                  <p:childTnLst>
                                    <p:animMotion origin="layout" path="M -0.00156 -2.08141E-6 L 0.65625 -2.08141E-6 " pathEditMode="relative" rAng="0" ptsTypes="AA">
                                      <p:cBhvr>
                                        <p:cTn id="25" dur="2000" fill="hold"/>
                                        <p:tgtEl>
                                          <p:spTgt spid="38"/>
                                        </p:tgtEl>
                                        <p:attrNameLst>
                                          <p:attrName>ppt_x</p:attrName>
                                          <p:attrName>ppt_y</p:attrName>
                                        </p:attrNameLst>
                                      </p:cBhvr>
                                      <p:rCtr x="32882" y="0"/>
                                    </p:animMotion>
                                  </p:childTnLst>
                                </p:cTn>
                              </p:par>
                              <p:par>
                                <p:cTn id="26" presetID="16" presetClass="entr" presetSubtype="37" fill="hold" grpId="0" nodeType="withEffect">
                                  <p:stCondLst>
                                    <p:cond delay="3000"/>
                                  </p:stCondLst>
                                  <p:childTnLst>
                                    <p:set>
                                      <p:cBhvr>
                                        <p:cTn id="27" dur="1" fill="hold">
                                          <p:stCondLst>
                                            <p:cond delay="0"/>
                                          </p:stCondLst>
                                        </p:cTn>
                                        <p:tgtEl>
                                          <p:spTgt spid="31"/>
                                        </p:tgtEl>
                                        <p:attrNameLst>
                                          <p:attrName>style.visibility</p:attrName>
                                        </p:attrNameLst>
                                      </p:cBhvr>
                                      <p:to>
                                        <p:strVal val="visible"/>
                                      </p:to>
                                    </p:set>
                                    <p:animEffect transition="in" filter="barn(outVertical)">
                                      <p:cBhvr>
                                        <p:cTn id="28" dur="1000"/>
                                        <p:tgtEl>
                                          <p:spTgt spid="31"/>
                                        </p:tgtEl>
                                      </p:cBhvr>
                                    </p:animEffect>
                                  </p:childTnLst>
                                </p:cTn>
                              </p:par>
                              <p:par>
                                <p:cTn id="29" presetID="35" presetClass="path" presetSubtype="0" accel="50000" decel="50000" fill="hold" grpId="0" nodeType="withEffect">
                                  <p:stCondLst>
                                    <p:cond delay="3000"/>
                                  </p:stCondLst>
                                  <p:childTnLst>
                                    <p:animMotion origin="layout" path="M 4.16667E-6 -2.08141E-6 L -0.65625 -2.08141E-6 " pathEditMode="relative" rAng="0" ptsTypes="AA">
                                      <p:cBhvr>
                                        <p:cTn id="30" dur="2000" fill="hold"/>
                                        <p:tgtEl>
                                          <p:spTgt spid="50"/>
                                        </p:tgtEl>
                                        <p:attrNameLst>
                                          <p:attrName>ppt_x</p:attrName>
                                          <p:attrName>ppt_y</p:attrName>
                                        </p:attrNameLst>
                                      </p:cBhvr>
                                      <p:rCtr x="-32813" y="0"/>
                                    </p:animMotion>
                                  </p:childTnLst>
                                </p:cTn>
                              </p:par>
                              <p:par>
                                <p:cTn id="31" presetID="63" presetClass="path" presetSubtype="0" accel="50000" decel="50000" fill="hold" grpId="0" nodeType="withEffect">
                                  <p:stCondLst>
                                    <p:cond delay="3000"/>
                                  </p:stCondLst>
                                  <p:childTnLst>
                                    <p:animMotion origin="layout" path="M -0.00156 -2.08141E-6 L 0.65625 -2.08141E-6 " pathEditMode="relative" rAng="0" ptsTypes="AA">
                                      <p:cBhvr>
                                        <p:cTn id="32" dur="2000" fill="hold"/>
                                        <p:tgtEl>
                                          <p:spTgt spid="49"/>
                                        </p:tgtEl>
                                        <p:attrNameLst>
                                          <p:attrName>ppt_x</p:attrName>
                                          <p:attrName>ppt_y</p:attrName>
                                        </p:attrNameLst>
                                      </p:cBhvr>
                                      <p:rCtr x="32882" y="0"/>
                                    </p:animMotion>
                                  </p:childTnLst>
                                </p:cTn>
                              </p:par>
                              <p:par>
                                <p:cTn id="33" presetID="16" presetClass="entr" presetSubtype="37" fill="hold" grpId="0" nodeType="withEffect">
                                  <p:stCondLst>
                                    <p:cond delay="4000"/>
                                  </p:stCondLst>
                                  <p:childTnLst>
                                    <p:set>
                                      <p:cBhvr>
                                        <p:cTn id="34" dur="1" fill="hold">
                                          <p:stCondLst>
                                            <p:cond delay="0"/>
                                          </p:stCondLst>
                                        </p:cTn>
                                        <p:tgtEl>
                                          <p:spTgt spid="40"/>
                                        </p:tgtEl>
                                        <p:attrNameLst>
                                          <p:attrName>style.visibility</p:attrName>
                                        </p:attrNameLst>
                                      </p:cBhvr>
                                      <p:to>
                                        <p:strVal val="visible"/>
                                      </p:to>
                                    </p:set>
                                    <p:animEffect transition="in" filter="barn(outVertical)">
                                      <p:cBhvr>
                                        <p:cTn id="35" dur="1000"/>
                                        <p:tgtEl>
                                          <p:spTgt spid="40"/>
                                        </p:tgtEl>
                                      </p:cBhvr>
                                    </p:animEffect>
                                  </p:childTnLst>
                                </p:cTn>
                              </p:par>
                              <p:par>
                                <p:cTn id="36" presetID="10" presetClass="entr" presetSubtype="0" fill="hold" grpId="0" nodeType="withEffect">
                                  <p:stCondLst>
                                    <p:cond delay="3400"/>
                                  </p:stCondLst>
                                  <p:childTnLst>
                                    <p:set>
                                      <p:cBhvr>
                                        <p:cTn id="37" dur="1" fill="hold">
                                          <p:stCondLst>
                                            <p:cond delay="0"/>
                                          </p:stCondLst>
                                        </p:cTn>
                                        <p:tgtEl>
                                          <p:spTgt spid="85">
                                            <p:txEl>
                                              <p:pRg st="0" end="0"/>
                                            </p:txEl>
                                          </p:spTgt>
                                        </p:tgtEl>
                                        <p:attrNameLst>
                                          <p:attrName>style.visibility</p:attrName>
                                        </p:attrNameLst>
                                      </p:cBhvr>
                                      <p:to>
                                        <p:strVal val="visible"/>
                                      </p:to>
                                    </p:set>
                                    <p:animEffect transition="in" filter="fade">
                                      <p:cBhvr>
                                        <p:cTn id="38" dur="500"/>
                                        <p:tgtEl>
                                          <p:spTgt spid="85">
                                            <p:txEl>
                                              <p:pRg st="0" end="0"/>
                                            </p:txEl>
                                          </p:spTgt>
                                        </p:tgtEl>
                                      </p:cBhvr>
                                    </p:animEffect>
                                  </p:childTnLst>
                                </p:cTn>
                              </p:par>
                              <p:par>
                                <p:cTn id="39" presetID="35" presetClass="path" presetSubtype="0" accel="50000" decel="50000" fill="hold" grpId="0" nodeType="withEffect">
                                  <p:stCondLst>
                                    <p:cond delay="4000"/>
                                  </p:stCondLst>
                                  <p:childTnLst>
                                    <p:animMotion origin="layout" path="M 4.16667E-6 -2.08141E-6 L -0.65625 -2.08141E-6 " pathEditMode="relative" rAng="0" ptsTypes="AA">
                                      <p:cBhvr>
                                        <p:cTn id="40" dur="2000" fill="hold"/>
                                        <p:tgtEl>
                                          <p:spTgt spid="64"/>
                                        </p:tgtEl>
                                        <p:attrNameLst>
                                          <p:attrName>ppt_x</p:attrName>
                                          <p:attrName>ppt_y</p:attrName>
                                        </p:attrNameLst>
                                      </p:cBhvr>
                                      <p:rCtr x="-32813" y="0"/>
                                    </p:animMotion>
                                  </p:childTnLst>
                                </p:cTn>
                              </p:par>
                              <p:par>
                                <p:cTn id="41" presetID="63" presetClass="path" presetSubtype="0" accel="50000" decel="50000" fill="hold" grpId="0" nodeType="withEffect">
                                  <p:stCondLst>
                                    <p:cond delay="4000"/>
                                  </p:stCondLst>
                                  <p:childTnLst>
                                    <p:animMotion origin="layout" path="M -0.00156 -2.08141E-6 L 0.65625 -2.08141E-6 " pathEditMode="relative" rAng="0" ptsTypes="AA">
                                      <p:cBhvr>
                                        <p:cTn id="42" dur="2000" fill="hold"/>
                                        <p:tgtEl>
                                          <p:spTgt spid="63"/>
                                        </p:tgtEl>
                                        <p:attrNameLst>
                                          <p:attrName>ppt_x</p:attrName>
                                          <p:attrName>ppt_y</p:attrName>
                                        </p:attrNameLst>
                                      </p:cBhvr>
                                      <p:rCtr x="32882" y="0"/>
                                    </p:animMotion>
                                  </p:childTnLst>
                                </p:cTn>
                              </p:par>
                              <p:par>
                                <p:cTn id="43" presetID="16" presetClass="entr" presetSubtype="37" fill="hold" grpId="0" nodeType="withEffect">
                                  <p:stCondLst>
                                    <p:cond delay="5000"/>
                                  </p:stCondLst>
                                  <p:childTnLst>
                                    <p:set>
                                      <p:cBhvr>
                                        <p:cTn id="44" dur="1" fill="hold">
                                          <p:stCondLst>
                                            <p:cond delay="0"/>
                                          </p:stCondLst>
                                        </p:cTn>
                                        <p:tgtEl>
                                          <p:spTgt spid="52"/>
                                        </p:tgtEl>
                                        <p:attrNameLst>
                                          <p:attrName>style.visibility</p:attrName>
                                        </p:attrNameLst>
                                      </p:cBhvr>
                                      <p:to>
                                        <p:strVal val="visible"/>
                                      </p:to>
                                    </p:set>
                                    <p:animEffect transition="in" filter="barn(outVertical)">
                                      <p:cBhvr>
                                        <p:cTn id="45" dur="1000"/>
                                        <p:tgtEl>
                                          <p:spTgt spid="52"/>
                                        </p:tgtEl>
                                      </p:cBhvr>
                                    </p:animEffect>
                                  </p:childTnLst>
                                </p:cTn>
                              </p:par>
                              <p:par>
                                <p:cTn id="46" presetID="10" presetClass="entr" presetSubtype="0" fill="hold" grpId="0" nodeType="withEffect">
                                  <p:stCondLst>
                                    <p:cond delay="4300"/>
                                  </p:stCondLst>
                                  <p:childTnLst>
                                    <p:set>
                                      <p:cBhvr>
                                        <p:cTn id="47" dur="1" fill="hold">
                                          <p:stCondLst>
                                            <p:cond delay="0"/>
                                          </p:stCondLst>
                                        </p:cTn>
                                        <p:tgtEl>
                                          <p:spTgt spid="86">
                                            <p:txEl>
                                              <p:pRg st="0" end="0"/>
                                            </p:txEl>
                                          </p:spTgt>
                                        </p:tgtEl>
                                        <p:attrNameLst>
                                          <p:attrName>style.visibility</p:attrName>
                                        </p:attrNameLst>
                                      </p:cBhvr>
                                      <p:to>
                                        <p:strVal val="visible"/>
                                      </p:to>
                                    </p:set>
                                    <p:animEffect transition="in" filter="fade">
                                      <p:cBhvr>
                                        <p:cTn id="48" dur="500"/>
                                        <p:tgtEl>
                                          <p:spTgt spid="86">
                                            <p:txEl>
                                              <p:pRg st="0" end="0"/>
                                            </p:txEl>
                                          </p:spTgt>
                                        </p:tgtEl>
                                      </p:cBhvr>
                                    </p:animEffect>
                                  </p:childTnLst>
                                </p:cTn>
                              </p:par>
                              <p:par>
                                <p:cTn id="49" presetID="35" presetClass="path" presetSubtype="0" accel="50000" decel="50000" fill="hold" grpId="0" nodeType="withEffect">
                                  <p:stCondLst>
                                    <p:cond delay="5000"/>
                                  </p:stCondLst>
                                  <p:childTnLst>
                                    <p:animMotion origin="layout" path="M 4.16667E-6 -2.08141E-6 L -0.65625 -2.08141E-6 " pathEditMode="relative" rAng="0" ptsTypes="AA">
                                      <p:cBhvr>
                                        <p:cTn id="50" dur="2000" fill="hold"/>
                                        <p:tgtEl>
                                          <p:spTgt spid="73"/>
                                        </p:tgtEl>
                                        <p:attrNameLst>
                                          <p:attrName>ppt_x</p:attrName>
                                          <p:attrName>ppt_y</p:attrName>
                                        </p:attrNameLst>
                                      </p:cBhvr>
                                      <p:rCtr x="-32813" y="0"/>
                                    </p:animMotion>
                                  </p:childTnLst>
                                </p:cTn>
                              </p:par>
                              <p:par>
                                <p:cTn id="51" presetID="63" presetClass="path" presetSubtype="0" accel="50000" decel="50000" fill="hold" grpId="0" nodeType="withEffect">
                                  <p:stCondLst>
                                    <p:cond delay="5000"/>
                                  </p:stCondLst>
                                  <p:childTnLst>
                                    <p:animMotion origin="layout" path="M -0.00156 -2.08141E-6 L 0.65625 -2.08141E-6 " pathEditMode="relative" rAng="0" ptsTypes="AA">
                                      <p:cBhvr>
                                        <p:cTn id="52" dur="2000" fill="hold"/>
                                        <p:tgtEl>
                                          <p:spTgt spid="72"/>
                                        </p:tgtEl>
                                        <p:attrNameLst>
                                          <p:attrName>ppt_x</p:attrName>
                                          <p:attrName>ppt_y</p:attrName>
                                        </p:attrNameLst>
                                      </p:cBhvr>
                                      <p:rCtr x="32882" y="0"/>
                                    </p:animMotion>
                                  </p:childTnLst>
                                </p:cTn>
                              </p:par>
                              <p:par>
                                <p:cTn id="53" presetID="16" presetClass="entr" presetSubtype="37" fill="hold" grpId="0" nodeType="withEffect">
                                  <p:stCondLst>
                                    <p:cond delay="6000"/>
                                  </p:stCondLst>
                                  <p:childTnLst>
                                    <p:set>
                                      <p:cBhvr>
                                        <p:cTn id="54" dur="1" fill="hold">
                                          <p:stCondLst>
                                            <p:cond delay="0"/>
                                          </p:stCondLst>
                                        </p:cTn>
                                        <p:tgtEl>
                                          <p:spTgt spid="65"/>
                                        </p:tgtEl>
                                        <p:attrNameLst>
                                          <p:attrName>style.visibility</p:attrName>
                                        </p:attrNameLst>
                                      </p:cBhvr>
                                      <p:to>
                                        <p:strVal val="visible"/>
                                      </p:to>
                                    </p:set>
                                    <p:animEffect transition="in" filter="barn(outVertical)">
                                      <p:cBhvr>
                                        <p:cTn id="55" dur="1000"/>
                                        <p:tgtEl>
                                          <p:spTgt spid="65"/>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88">
                                            <p:txEl>
                                              <p:pRg st="0" end="0"/>
                                            </p:txEl>
                                          </p:spTgt>
                                        </p:tgtEl>
                                        <p:attrNameLst>
                                          <p:attrName>style.visibility</p:attrName>
                                        </p:attrNameLst>
                                      </p:cBhvr>
                                      <p:to>
                                        <p:strVal val="visible"/>
                                      </p:to>
                                    </p:set>
                                    <p:animEffect transition="in" filter="fade">
                                      <p:cBhvr>
                                        <p:cTn id="58" dur="500"/>
                                        <p:tgtEl>
                                          <p:spTgt spid="88">
                                            <p:txEl>
                                              <p:pRg st="0" end="0"/>
                                            </p:txEl>
                                          </p:spTgt>
                                        </p:tgtEl>
                                      </p:cBhvr>
                                    </p:animEffect>
                                  </p:childTnLst>
                                </p:cTn>
                              </p:par>
                              <p:par>
                                <p:cTn id="59" presetID="35" presetClass="path" presetSubtype="0" accel="50000" decel="50000" fill="hold" grpId="0" nodeType="withEffect">
                                  <p:stCondLst>
                                    <p:cond delay="6000"/>
                                  </p:stCondLst>
                                  <p:childTnLst>
                                    <p:animMotion origin="layout" path="M 4.16667E-6 -2.08141E-6 L -0.65625 -2.08141E-6 " pathEditMode="relative" rAng="0" ptsTypes="AA">
                                      <p:cBhvr>
                                        <p:cTn id="60" dur="2000" fill="hold"/>
                                        <p:tgtEl>
                                          <p:spTgt spid="82"/>
                                        </p:tgtEl>
                                        <p:attrNameLst>
                                          <p:attrName>ppt_x</p:attrName>
                                          <p:attrName>ppt_y</p:attrName>
                                        </p:attrNameLst>
                                      </p:cBhvr>
                                      <p:rCtr x="-32813" y="0"/>
                                    </p:animMotion>
                                  </p:childTnLst>
                                </p:cTn>
                              </p:par>
                              <p:par>
                                <p:cTn id="61" presetID="63" presetClass="path" presetSubtype="0" accel="50000" decel="50000" fill="hold" grpId="0" nodeType="withEffect">
                                  <p:stCondLst>
                                    <p:cond delay="6000"/>
                                  </p:stCondLst>
                                  <p:childTnLst>
                                    <p:animMotion origin="layout" path="M -0.00156 -2.08141E-6 L 0.65625 -2.08141E-6 " pathEditMode="relative" rAng="0" ptsTypes="AA">
                                      <p:cBhvr>
                                        <p:cTn id="62" dur="2000" fill="hold"/>
                                        <p:tgtEl>
                                          <p:spTgt spid="81"/>
                                        </p:tgtEl>
                                        <p:attrNameLst>
                                          <p:attrName>ppt_x</p:attrName>
                                          <p:attrName>ppt_y</p:attrName>
                                        </p:attrNameLst>
                                      </p:cBhvr>
                                      <p:rCtr x="32882" y="0"/>
                                    </p:animMotion>
                                  </p:childTnLst>
                                </p:cTn>
                              </p:par>
                              <p:par>
                                <p:cTn id="63" presetID="16" presetClass="entr" presetSubtype="37" fill="hold" grpId="0" nodeType="withEffect">
                                  <p:stCondLst>
                                    <p:cond delay="7000"/>
                                  </p:stCondLst>
                                  <p:childTnLst>
                                    <p:set>
                                      <p:cBhvr>
                                        <p:cTn id="64" dur="1" fill="hold">
                                          <p:stCondLst>
                                            <p:cond delay="0"/>
                                          </p:stCondLst>
                                        </p:cTn>
                                        <p:tgtEl>
                                          <p:spTgt spid="74"/>
                                        </p:tgtEl>
                                        <p:attrNameLst>
                                          <p:attrName>style.visibility</p:attrName>
                                        </p:attrNameLst>
                                      </p:cBhvr>
                                      <p:to>
                                        <p:strVal val="visible"/>
                                      </p:to>
                                    </p:set>
                                    <p:animEffect transition="in" filter="barn(outVertical)">
                                      <p:cBhvr>
                                        <p:cTn id="65" dur="1000"/>
                                        <p:tgtEl>
                                          <p:spTgt spid="74"/>
                                        </p:tgtEl>
                                      </p:cBhvr>
                                    </p:animEffect>
                                  </p:childTnLst>
                                </p:cTn>
                              </p:par>
                              <p:par>
                                <p:cTn id="66" presetID="10" presetClass="entr" presetSubtype="0" fill="hold" grpId="0" nodeType="withEffect">
                                  <p:stCondLst>
                                    <p:cond delay="6200"/>
                                  </p:stCondLst>
                                  <p:childTnLst>
                                    <p:set>
                                      <p:cBhvr>
                                        <p:cTn id="67" dur="1" fill="hold">
                                          <p:stCondLst>
                                            <p:cond delay="0"/>
                                          </p:stCondLst>
                                        </p:cTn>
                                        <p:tgtEl>
                                          <p:spTgt spid="90">
                                            <p:txEl>
                                              <p:pRg st="0" end="0"/>
                                            </p:txEl>
                                          </p:spTgt>
                                        </p:tgtEl>
                                        <p:attrNameLst>
                                          <p:attrName>style.visibility</p:attrName>
                                        </p:attrNameLst>
                                      </p:cBhvr>
                                      <p:to>
                                        <p:strVal val="visible"/>
                                      </p:to>
                                    </p:set>
                                    <p:animEffect transition="in" filter="fade">
                                      <p:cBhvr>
                                        <p:cTn id="68" dur="500"/>
                                        <p:tgtEl>
                                          <p:spTgt spid="90">
                                            <p:txEl>
                                              <p:pRg st="0" end="0"/>
                                            </p:txEl>
                                          </p:spTgt>
                                        </p:tgtEl>
                                      </p:cBhvr>
                                    </p:animEffect>
                                  </p:childTnLst>
                                </p:cTn>
                              </p:par>
                              <p:par>
                                <p:cTn id="69" presetID="10" presetClass="entr" presetSubtype="0" fill="hold" grpId="0" nodeType="withEffect">
                                  <p:stCondLst>
                                    <p:cond delay="6800"/>
                                  </p:stCondLst>
                                  <p:childTnLst>
                                    <p:set>
                                      <p:cBhvr>
                                        <p:cTn id="70" dur="1" fill="hold">
                                          <p:stCondLst>
                                            <p:cond delay="0"/>
                                          </p:stCondLst>
                                        </p:cTn>
                                        <p:tgtEl>
                                          <p:spTgt spid="92">
                                            <p:txEl>
                                              <p:pRg st="0" end="0"/>
                                            </p:txEl>
                                          </p:spTgt>
                                        </p:tgtEl>
                                        <p:attrNameLst>
                                          <p:attrName>style.visibility</p:attrName>
                                        </p:attrNameLst>
                                      </p:cBhvr>
                                      <p:to>
                                        <p:strVal val="visible"/>
                                      </p:to>
                                    </p:set>
                                    <p:animEffect transition="in" filter="fade">
                                      <p:cBhvr>
                                        <p:cTn id="71" dur="500"/>
                                        <p:tgtEl>
                                          <p:spTgt spid="92">
                                            <p:txEl>
                                              <p:pRg st="0" end="0"/>
                                            </p:txEl>
                                          </p:spTgt>
                                        </p:tgtEl>
                                      </p:cBhvr>
                                    </p:animEffect>
                                  </p:childTnLst>
                                </p:cTn>
                              </p:par>
                              <p:par>
                                <p:cTn id="72" presetID="10" presetClass="entr" presetSubtype="0" fill="hold" grpId="0" nodeType="withEffect">
                                  <p:stCondLst>
                                    <p:cond delay="7500"/>
                                  </p:stCondLst>
                                  <p:childTnLst>
                                    <p:set>
                                      <p:cBhvr>
                                        <p:cTn id="73" dur="1" fill="hold">
                                          <p:stCondLst>
                                            <p:cond delay="0"/>
                                          </p:stCondLst>
                                        </p:cTn>
                                        <p:tgtEl>
                                          <p:spTgt spid="94">
                                            <p:txEl>
                                              <p:pRg st="0" end="0"/>
                                            </p:txEl>
                                          </p:spTgt>
                                        </p:tgtEl>
                                        <p:attrNameLst>
                                          <p:attrName>style.visibility</p:attrName>
                                        </p:attrNameLst>
                                      </p:cBhvr>
                                      <p:to>
                                        <p:strVal val="visible"/>
                                      </p:to>
                                    </p:set>
                                    <p:animEffect transition="in" filter="fade">
                                      <p:cBhvr>
                                        <p:cTn id="74" dur="500"/>
                                        <p:tgtEl>
                                          <p:spTgt spid="94">
                                            <p:txEl>
                                              <p:pRg st="0" end="0"/>
                                            </p:txEl>
                                          </p:spTgt>
                                        </p:tgtEl>
                                      </p:cBhvr>
                                    </p:animEffect>
                                  </p:childTnLst>
                                </p:cTn>
                              </p:par>
                              <p:par>
                                <p:cTn id="75" presetID="1" presetClass="emph" presetSubtype="2" fill="hold" nodeType="withEffect">
                                  <p:stCondLst>
                                    <p:cond delay="6500"/>
                                  </p:stCondLst>
                                  <p:childTnLst>
                                    <p:animClr clrSpc="rgb" dir="cw">
                                      <p:cBhvr>
                                        <p:cTn id="76" dur="300" fill="hold"/>
                                        <p:tgtEl>
                                          <p:spTgt spid="4"/>
                                        </p:tgtEl>
                                        <p:attrNameLst>
                                          <p:attrName>fillcolor</p:attrName>
                                        </p:attrNameLst>
                                      </p:cBhvr>
                                      <p:to>
                                        <a:schemeClr val="bg1"/>
                                      </p:to>
                                    </p:animClr>
                                    <p:set>
                                      <p:cBhvr>
                                        <p:cTn id="77" dur="300" fill="hold"/>
                                        <p:tgtEl>
                                          <p:spTgt spid="4"/>
                                        </p:tgtEl>
                                        <p:attrNameLst>
                                          <p:attrName>fill.type</p:attrName>
                                        </p:attrNameLst>
                                      </p:cBhvr>
                                      <p:to>
                                        <p:strVal val="solid"/>
                                      </p:to>
                                    </p:set>
                                    <p:set>
                                      <p:cBhvr>
                                        <p:cTn id="78" dur="300" fill="hold"/>
                                        <p:tgtEl>
                                          <p:spTgt spid="4"/>
                                        </p:tgtEl>
                                        <p:attrNameLst>
                                          <p:attrName>fill.on</p:attrName>
                                        </p:attrNameLst>
                                      </p:cBhvr>
                                      <p:to>
                                        <p:strVal val="true"/>
                                      </p:to>
                                    </p:set>
                                  </p:childTnLst>
                                </p:cTn>
                              </p:par>
                              <p:par>
                                <p:cTn id="79" presetID="1" presetClass="emph" presetSubtype="2" fill="hold" nodeType="withEffect">
                                  <p:stCondLst>
                                    <p:cond delay="6500"/>
                                  </p:stCondLst>
                                  <p:childTnLst>
                                    <p:animClr clrSpc="rgb" dir="cw">
                                      <p:cBhvr>
                                        <p:cTn id="80" dur="300" fill="hold"/>
                                        <p:tgtEl>
                                          <p:spTgt spid="61"/>
                                        </p:tgtEl>
                                        <p:attrNameLst>
                                          <p:attrName>fillcolor</p:attrName>
                                        </p:attrNameLst>
                                      </p:cBhvr>
                                      <p:to>
                                        <a:schemeClr val="bg1"/>
                                      </p:to>
                                    </p:animClr>
                                    <p:set>
                                      <p:cBhvr>
                                        <p:cTn id="81" dur="300" fill="hold"/>
                                        <p:tgtEl>
                                          <p:spTgt spid="61"/>
                                        </p:tgtEl>
                                        <p:attrNameLst>
                                          <p:attrName>fill.type</p:attrName>
                                        </p:attrNameLst>
                                      </p:cBhvr>
                                      <p:to>
                                        <p:strVal val="solid"/>
                                      </p:to>
                                    </p:set>
                                    <p:set>
                                      <p:cBhvr>
                                        <p:cTn id="82" dur="300" fill="hold"/>
                                        <p:tgtEl>
                                          <p:spTgt spid="61"/>
                                        </p:tgtEl>
                                        <p:attrNameLst>
                                          <p:attrName>fill.on</p:attrName>
                                        </p:attrNameLst>
                                      </p:cBhvr>
                                      <p:to>
                                        <p:strVal val="true"/>
                                      </p:to>
                                    </p:set>
                                  </p:childTnLst>
                                </p:cTn>
                              </p:par>
                            </p:childTnLst>
                          </p:cTn>
                        </p:par>
                        <p:par>
                          <p:cTn id="83" fill="hold">
                            <p:stCondLst>
                              <p:cond delay="8000"/>
                            </p:stCondLst>
                            <p:childTnLst>
                              <p:par>
                                <p:cTn id="84" presetID="1" presetClass="emph" presetSubtype="2" fill="hold" nodeType="afterEffect">
                                  <p:stCondLst>
                                    <p:cond delay="0"/>
                                  </p:stCondLst>
                                  <p:childTnLst>
                                    <p:animClr clrSpc="rgb" dir="cw">
                                      <p:cBhvr>
                                        <p:cTn id="85" dur="300" fill="hold"/>
                                        <p:tgtEl>
                                          <p:spTgt spid="24"/>
                                        </p:tgtEl>
                                        <p:attrNameLst>
                                          <p:attrName>fillcolor</p:attrName>
                                        </p:attrNameLst>
                                      </p:cBhvr>
                                      <p:to>
                                        <a:schemeClr val="bg1"/>
                                      </p:to>
                                    </p:animClr>
                                    <p:set>
                                      <p:cBhvr>
                                        <p:cTn id="86" dur="300" fill="hold"/>
                                        <p:tgtEl>
                                          <p:spTgt spid="24"/>
                                        </p:tgtEl>
                                        <p:attrNameLst>
                                          <p:attrName>fill.type</p:attrName>
                                        </p:attrNameLst>
                                      </p:cBhvr>
                                      <p:to>
                                        <p:strVal val="solid"/>
                                      </p:to>
                                    </p:set>
                                    <p:set>
                                      <p:cBhvr>
                                        <p:cTn id="87" dur="300" fill="hold"/>
                                        <p:tgtEl>
                                          <p:spTgt spid="24"/>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300" fill="hold"/>
                                        <p:tgtEl>
                                          <p:spTgt spid="27"/>
                                        </p:tgtEl>
                                        <p:attrNameLst>
                                          <p:attrName>fillcolor</p:attrName>
                                        </p:attrNameLst>
                                      </p:cBhvr>
                                      <p:to>
                                        <a:schemeClr val="bg1"/>
                                      </p:to>
                                    </p:animClr>
                                    <p:set>
                                      <p:cBhvr>
                                        <p:cTn id="90" dur="300" fill="hold"/>
                                        <p:tgtEl>
                                          <p:spTgt spid="27"/>
                                        </p:tgtEl>
                                        <p:attrNameLst>
                                          <p:attrName>fill.type</p:attrName>
                                        </p:attrNameLst>
                                      </p:cBhvr>
                                      <p:to>
                                        <p:strVal val="solid"/>
                                      </p:to>
                                    </p:set>
                                    <p:set>
                                      <p:cBhvr>
                                        <p:cTn id="91" dur="300" fill="hold"/>
                                        <p:tgtEl>
                                          <p:spTgt spid="27"/>
                                        </p:tgtEl>
                                        <p:attrNameLst>
                                          <p:attrName>fill.on</p:attrName>
                                        </p:attrNameLst>
                                      </p:cBhvr>
                                      <p:to>
                                        <p:strVal val="true"/>
                                      </p:to>
                                    </p:set>
                                  </p:childTnLst>
                                </p:cTn>
                              </p:par>
                            </p:childTnLst>
                          </p:cTn>
                        </p:par>
                        <p:par>
                          <p:cTn id="92" fill="hold">
                            <p:stCondLst>
                              <p:cond delay="8300"/>
                            </p:stCondLst>
                            <p:childTnLst>
                              <p:par>
                                <p:cTn id="93" presetID="1" presetClass="emph" presetSubtype="2" fill="hold" nodeType="afterEffect">
                                  <p:stCondLst>
                                    <p:cond delay="0"/>
                                  </p:stCondLst>
                                  <p:childTnLst>
                                    <p:animClr clrSpc="rgb" dir="cw">
                                      <p:cBhvr>
                                        <p:cTn id="94" dur="300" fill="hold"/>
                                        <p:tgtEl>
                                          <p:spTgt spid="34"/>
                                        </p:tgtEl>
                                        <p:attrNameLst>
                                          <p:attrName>fillcolor</p:attrName>
                                        </p:attrNameLst>
                                      </p:cBhvr>
                                      <p:to>
                                        <a:schemeClr val="bg1"/>
                                      </p:to>
                                    </p:animClr>
                                    <p:set>
                                      <p:cBhvr>
                                        <p:cTn id="95" dur="300" fill="hold"/>
                                        <p:tgtEl>
                                          <p:spTgt spid="34"/>
                                        </p:tgtEl>
                                        <p:attrNameLst>
                                          <p:attrName>fill.type</p:attrName>
                                        </p:attrNameLst>
                                      </p:cBhvr>
                                      <p:to>
                                        <p:strVal val="solid"/>
                                      </p:to>
                                    </p:set>
                                    <p:set>
                                      <p:cBhvr>
                                        <p:cTn id="96" dur="300" fill="hold"/>
                                        <p:tgtEl>
                                          <p:spTgt spid="34"/>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300" fill="hold"/>
                                        <p:tgtEl>
                                          <p:spTgt spid="37"/>
                                        </p:tgtEl>
                                        <p:attrNameLst>
                                          <p:attrName>fillcolor</p:attrName>
                                        </p:attrNameLst>
                                      </p:cBhvr>
                                      <p:to>
                                        <a:schemeClr val="bg1"/>
                                      </p:to>
                                    </p:animClr>
                                    <p:set>
                                      <p:cBhvr>
                                        <p:cTn id="99" dur="300" fill="hold"/>
                                        <p:tgtEl>
                                          <p:spTgt spid="37"/>
                                        </p:tgtEl>
                                        <p:attrNameLst>
                                          <p:attrName>fill.type</p:attrName>
                                        </p:attrNameLst>
                                      </p:cBhvr>
                                      <p:to>
                                        <p:strVal val="solid"/>
                                      </p:to>
                                    </p:set>
                                    <p:set>
                                      <p:cBhvr>
                                        <p:cTn id="100" dur="300" fill="hold"/>
                                        <p:tgtEl>
                                          <p:spTgt spid="37"/>
                                        </p:tgtEl>
                                        <p:attrNameLst>
                                          <p:attrName>fill.on</p:attrName>
                                        </p:attrNameLst>
                                      </p:cBhvr>
                                      <p:to>
                                        <p:strVal val="true"/>
                                      </p:to>
                                    </p:set>
                                  </p:childTnLst>
                                </p:cTn>
                              </p:par>
                            </p:childTnLst>
                          </p:cTn>
                        </p:par>
                        <p:par>
                          <p:cTn id="101" fill="hold">
                            <p:stCondLst>
                              <p:cond delay="8600"/>
                            </p:stCondLst>
                            <p:childTnLst>
                              <p:par>
                                <p:cTn id="102" presetID="1" presetClass="emph" presetSubtype="2" fill="hold" nodeType="afterEffect">
                                  <p:stCondLst>
                                    <p:cond delay="0"/>
                                  </p:stCondLst>
                                  <p:childTnLst>
                                    <p:animClr clrSpc="rgb" dir="cw">
                                      <p:cBhvr>
                                        <p:cTn id="103" dur="300" fill="hold"/>
                                        <p:tgtEl>
                                          <p:spTgt spid="45"/>
                                        </p:tgtEl>
                                        <p:attrNameLst>
                                          <p:attrName>fillcolor</p:attrName>
                                        </p:attrNameLst>
                                      </p:cBhvr>
                                      <p:to>
                                        <a:schemeClr val="bg1"/>
                                      </p:to>
                                    </p:animClr>
                                    <p:set>
                                      <p:cBhvr>
                                        <p:cTn id="104" dur="300" fill="hold"/>
                                        <p:tgtEl>
                                          <p:spTgt spid="45"/>
                                        </p:tgtEl>
                                        <p:attrNameLst>
                                          <p:attrName>fill.type</p:attrName>
                                        </p:attrNameLst>
                                      </p:cBhvr>
                                      <p:to>
                                        <p:strVal val="solid"/>
                                      </p:to>
                                    </p:set>
                                    <p:set>
                                      <p:cBhvr>
                                        <p:cTn id="105" dur="300" fill="hold"/>
                                        <p:tgtEl>
                                          <p:spTgt spid="45"/>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300" fill="hold"/>
                                        <p:tgtEl>
                                          <p:spTgt spid="48"/>
                                        </p:tgtEl>
                                        <p:attrNameLst>
                                          <p:attrName>fillcolor</p:attrName>
                                        </p:attrNameLst>
                                      </p:cBhvr>
                                      <p:to>
                                        <a:schemeClr val="bg1"/>
                                      </p:to>
                                    </p:animClr>
                                    <p:set>
                                      <p:cBhvr>
                                        <p:cTn id="108" dur="300" fill="hold"/>
                                        <p:tgtEl>
                                          <p:spTgt spid="48"/>
                                        </p:tgtEl>
                                        <p:attrNameLst>
                                          <p:attrName>fill.type</p:attrName>
                                        </p:attrNameLst>
                                      </p:cBhvr>
                                      <p:to>
                                        <p:strVal val="solid"/>
                                      </p:to>
                                    </p:set>
                                    <p:set>
                                      <p:cBhvr>
                                        <p:cTn id="109" dur="300" fill="hold"/>
                                        <p:tgtEl>
                                          <p:spTgt spid="48"/>
                                        </p:tgtEl>
                                        <p:attrNameLst>
                                          <p:attrName>fill.on</p:attrName>
                                        </p:attrNameLst>
                                      </p:cBhvr>
                                      <p:to>
                                        <p:strVal val="true"/>
                                      </p:to>
                                    </p:set>
                                  </p:childTnLst>
                                </p:cTn>
                              </p:par>
                            </p:childTnLst>
                          </p:cTn>
                        </p:par>
                        <p:par>
                          <p:cTn id="110" fill="hold">
                            <p:stCondLst>
                              <p:cond delay="8900"/>
                            </p:stCondLst>
                            <p:childTnLst>
                              <p:par>
                                <p:cTn id="111" presetID="1" presetClass="emph" presetSubtype="2" fill="hold" nodeType="afterEffect">
                                  <p:stCondLst>
                                    <p:cond delay="0"/>
                                  </p:stCondLst>
                                  <p:childTnLst>
                                    <p:animClr clrSpc="rgb" dir="cw">
                                      <p:cBhvr>
                                        <p:cTn id="112" dur="300" fill="hold"/>
                                        <p:tgtEl>
                                          <p:spTgt spid="57"/>
                                        </p:tgtEl>
                                        <p:attrNameLst>
                                          <p:attrName>fillcolor</p:attrName>
                                        </p:attrNameLst>
                                      </p:cBhvr>
                                      <p:to>
                                        <a:schemeClr val="bg1"/>
                                      </p:to>
                                    </p:animClr>
                                    <p:set>
                                      <p:cBhvr>
                                        <p:cTn id="113" dur="300" fill="hold"/>
                                        <p:tgtEl>
                                          <p:spTgt spid="57"/>
                                        </p:tgtEl>
                                        <p:attrNameLst>
                                          <p:attrName>fill.type</p:attrName>
                                        </p:attrNameLst>
                                      </p:cBhvr>
                                      <p:to>
                                        <p:strVal val="solid"/>
                                      </p:to>
                                    </p:set>
                                    <p:set>
                                      <p:cBhvr>
                                        <p:cTn id="114" dur="300" fill="hold"/>
                                        <p:tgtEl>
                                          <p:spTgt spid="57"/>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300" fill="hold"/>
                                        <p:tgtEl>
                                          <p:spTgt spid="62"/>
                                        </p:tgtEl>
                                        <p:attrNameLst>
                                          <p:attrName>fillcolor</p:attrName>
                                        </p:attrNameLst>
                                      </p:cBhvr>
                                      <p:to>
                                        <a:schemeClr val="bg1"/>
                                      </p:to>
                                    </p:animClr>
                                    <p:set>
                                      <p:cBhvr>
                                        <p:cTn id="117" dur="300" fill="hold"/>
                                        <p:tgtEl>
                                          <p:spTgt spid="62"/>
                                        </p:tgtEl>
                                        <p:attrNameLst>
                                          <p:attrName>fill.type</p:attrName>
                                        </p:attrNameLst>
                                      </p:cBhvr>
                                      <p:to>
                                        <p:strVal val="solid"/>
                                      </p:to>
                                    </p:set>
                                    <p:set>
                                      <p:cBhvr>
                                        <p:cTn id="118" dur="300" fill="hold"/>
                                        <p:tgtEl>
                                          <p:spTgt spid="62"/>
                                        </p:tgtEl>
                                        <p:attrNameLst>
                                          <p:attrName>fill.on</p:attrName>
                                        </p:attrNameLst>
                                      </p:cBhvr>
                                      <p:to>
                                        <p:strVal val="true"/>
                                      </p:to>
                                    </p:set>
                                  </p:childTnLst>
                                </p:cTn>
                              </p:par>
                            </p:childTnLst>
                          </p:cTn>
                        </p:par>
                        <p:par>
                          <p:cTn id="119" fill="hold">
                            <p:stCondLst>
                              <p:cond delay="9200"/>
                            </p:stCondLst>
                            <p:childTnLst>
                              <p:par>
                                <p:cTn id="120" presetID="1" presetClass="emph" presetSubtype="2" fill="hold" nodeType="afterEffect">
                                  <p:stCondLst>
                                    <p:cond delay="0"/>
                                  </p:stCondLst>
                                  <p:childTnLst>
                                    <p:animClr clrSpc="rgb" dir="cw">
                                      <p:cBhvr>
                                        <p:cTn id="121" dur="300" fill="hold"/>
                                        <p:tgtEl>
                                          <p:spTgt spid="68"/>
                                        </p:tgtEl>
                                        <p:attrNameLst>
                                          <p:attrName>fillcolor</p:attrName>
                                        </p:attrNameLst>
                                      </p:cBhvr>
                                      <p:to>
                                        <a:schemeClr val="bg1"/>
                                      </p:to>
                                    </p:animClr>
                                    <p:set>
                                      <p:cBhvr>
                                        <p:cTn id="122" dur="300" fill="hold"/>
                                        <p:tgtEl>
                                          <p:spTgt spid="68"/>
                                        </p:tgtEl>
                                        <p:attrNameLst>
                                          <p:attrName>fill.type</p:attrName>
                                        </p:attrNameLst>
                                      </p:cBhvr>
                                      <p:to>
                                        <p:strVal val="solid"/>
                                      </p:to>
                                    </p:set>
                                    <p:set>
                                      <p:cBhvr>
                                        <p:cTn id="123" dur="300" fill="hold"/>
                                        <p:tgtEl>
                                          <p:spTgt spid="68"/>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300" fill="hold"/>
                                        <p:tgtEl>
                                          <p:spTgt spid="71"/>
                                        </p:tgtEl>
                                        <p:attrNameLst>
                                          <p:attrName>fillcolor</p:attrName>
                                        </p:attrNameLst>
                                      </p:cBhvr>
                                      <p:to>
                                        <a:schemeClr val="bg1"/>
                                      </p:to>
                                    </p:animClr>
                                    <p:set>
                                      <p:cBhvr>
                                        <p:cTn id="126" dur="300" fill="hold"/>
                                        <p:tgtEl>
                                          <p:spTgt spid="71"/>
                                        </p:tgtEl>
                                        <p:attrNameLst>
                                          <p:attrName>fill.type</p:attrName>
                                        </p:attrNameLst>
                                      </p:cBhvr>
                                      <p:to>
                                        <p:strVal val="solid"/>
                                      </p:to>
                                    </p:set>
                                    <p:set>
                                      <p:cBhvr>
                                        <p:cTn id="127" dur="300" fill="hold"/>
                                        <p:tgtEl>
                                          <p:spTgt spid="71"/>
                                        </p:tgtEl>
                                        <p:attrNameLst>
                                          <p:attrName>fill.on</p:attrName>
                                        </p:attrNameLst>
                                      </p:cBhvr>
                                      <p:to>
                                        <p:strVal val="true"/>
                                      </p:to>
                                    </p:set>
                                  </p:childTnLst>
                                </p:cTn>
                              </p:par>
                            </p:childTnLst>
                          </p:cTn>
                        </p:par>
                        <p:par>
                          <p:cTn id="128" fill="hold">
                            <p:stCondLst>
                              <p:cond delay="9500"/>
                            </p:stCondLst>
                            <p:childTnLst>
                              <p:par>
                                <p:cTn id="129" presetID="1" presetClass="emph" presetSubtype="2" fill="hold" nodeType="afterEffect">
                                  <p:stCondLst>
                                    <p:cond delay="0"/>
                                  </p:stCondLst>
                                  <p:childTnLst>
                                    <p:animClr clrSpc="rgb" dir="cw">
                                      <p:cBhvr>
                                        <p:cTn id="130" dur="300" fill="hold"/>
                                        <p:tgtEl>
                                          <p:spTgt spid="77"/>
                                        </p:tgtEl>
                                        <p:attrNameLst>
                                          <p:attrName>fillcolor</p:attrName>
                                        </p:attrNameLst>
                                      </p:cBhvr>
                                      <p:to>
                                        <a:schemeClr val="bg1"/>
                                      </p:to>
                                    </p:animClr>
                                    <p:set>
                                      <p:cBhvr>
                                        <p:cTn id="131" dur="300" fill="hold"/>
                                        <p:tgtEl>
                                          <p:spTgt spid="77"/>
                                        </p:tgtEl>
                                        <p:attrNameLst>
                                          <p:attrName>fill.type</p:attrName>
                                        </p:attrNameLst>
                                      </p:cBhvr>
                                      <p:to>
                                        <p:strVal val="solid"/>
                                      </p:to>
                                    </p:set>
                                    <p:set>
                                      <p:cBhvr>
                                        <p:cTn id="132" dur="300" fill="hold"/>
                                        <p:tgtEl>
                                          <p:spTgt spid="77"/>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500" fill="hold"/>
                                        <p:tgtEl>
                                          <p:spTgt spid="80"/>
                                        </p:tgtEl>
                                        <p:attrNameLst>
                                          <p:attrName>fillcolor</p:attrName>
                                        </p:attrNameLst>
                                      </p:cBhvr>
                                      <p:to>
                                        <a:schemeClr val="bg1"/>
                                      </p:to>
                                    </p:animClr>
                                    <p:set>
                                      <p:cBhvr>
                                        <p:cTn id="135" dur="500" fill="hold"/>
                                        <p:tgtEl>
                                          <p:spTgt spid="80"/>
                                        </p:tgtEl>
                                        <p:attrNameLst>
                                          <p:attrName>fill.type</p:attrName>
                                        </p:attrNameLst>
                                      </p:cBhvr>
                                      <p:to>
                                        <p:strVal val="solid"/>
                                      </p:to>
                                    </p:set>
                                    <p:set>
                                      <p:cBhvr>
                                        <p:cTn id="136" dur="500" fill="hold"/>
                                        <p:tgtEl>
                                          <p:spTgt spid="8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52" grpId="0" animBg="1"/>
      <p:bldP spid="63" grpId="0" animBg="1"/>
      <p:bldP spid="64" grpId="0" animBg="1"/>
      <p:bldP spid="65" grpId="0" animBg="1"/>
      <p:bldP spid="72" grpId="0" animBg="1"/>
      <p:bldP spid="73" grpId="0" animBg="1"/>
      <p:bldP spid="74" grpId="0" animBg="1"/>
      <p:bldP spid="81" grpId="0" animBg="1"/>
      <p:bldP spid="82"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1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90" grpId="0" build="p">
        <p:tmplLst>
          <p:tmpl lvl="1">
            <p:tnLst>
              <p:par>
                <p:cTn presetID="10" presetClass="entr" presetSubtype="0" fill="hold" nodeType="withEffect">
                  <p:stCondLst>
                    <p:cond delay="6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2" grpId="0" build="p">
        <p:tmplLst>
          <p:tmpl lvl="1">
            <p:tnLst>
              <p:par>
                <p:cTn presetID="10" presetClass="entr" presetSubtype="0" fill="hold" nodeType="withEffect">
                  <p:stCondLst>
                    <p:cond delay="6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4" grpId="0" build="p">
        <p:tmplLst>
          <p:tmpl lvl="1">
            <p:tnLst>
              <p:par>
                <p:cTn presetID="10" presetClass="entr" presetSubtype="0" fill="hold" nodeType="withEffect">
                  <p:stCondLst>
                    <p:cond delay="750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5628656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285404"/>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60743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59501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55540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607439"/>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58944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55179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59140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59140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00673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32876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3127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26457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32876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31076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27312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28403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31273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72196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04399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03157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299196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043997"/>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02599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298835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0279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0279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433171"/>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76845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7560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71642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76845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75045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71281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73917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73917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687924" y="4145509"/>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56076" y="446754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29566" y="445511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8-Point Star 56"/>
          <p:cNvSpPr/>
          <p:nvPr userDrawn="1"/>
        </p:nvSpPr>
        <p:spPr>
          <a:xfrm>
            <a:off x="7743111" y="441551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2" idx="1"/>
          </p:cNvCxnSpPr>
          <p:nvPr userDrawn="1"/>
        </p:nvCxnSpPr>
        <p:spPr>
          <a:xfrm flipH="1" flipV="1">
            <a:off x="0" y="4467544"/>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928335" y="444954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1269170" y="441190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1266934" y="445151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253304" y="445151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687924" y="486195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flipH="1" flipV="1">
            <a:off x="7456076" y="518398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rot="5400000">
            <a:off x="8129566" y="5171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8-Point Star 67"/>
          <p:cNvSpPr/>
          <p:nvPr userDrawn="1"/>
        </p:nvSpPr>
        <p:spPr>
          <a:xfrm>
            <a:off x="7743111" y="513195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65" idx="1"/>
          </p:cNvCxnSpPr>
          <p:nvPr userDrawn="1"/>
        </p:nvCxnSpPr>
        <p:spPr>
          <a:xfrm flipH="1" flipV="1">
            <a:off x="0" y="5183987"/>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0" name="Rectangle 69"/>
          <p:cNvSpPr/>
          <p:nvPr userDrawn="1"/>
        </p:nvSpPr>
        <p:spPr>
          <a:xfrm rot="5400000">
            <a:off x="928335" y="516598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8-Point Star 70"/>
          <p:cNvSpPr/>
          <p:nvPr userDrawn="1"/>
        </p:nvSpPr>
        <p:spPr>
          <a:xfrm>
            <a:off x="1269170" y="512834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1266934" y="516795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7253304" y="516795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1683379" y="5584563"/>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userDrawn="1"/>
        </p:nvCxnSpPr>
        <p:spPr>
          <a:xfrm flipH="1" flipV="1">
            <a:off x="7451531" y="590659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6" name="Rectangle 75"/>
          <p:cNvSpPr/>
          <p:nvPr userDrawn="1"/>
        </p:nvSpPr>
        <p:spPr>
          <a:xfrm rot="5400000">
            <a:off x="8125021" y="589417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8-Point Star 76"/>
          <p:cNvSpPr/>
          <p:nvPr userDrawn="1"/>
        </p:nvSpPr>
        <p:spPr>
          <a:xfrm>
            <a:off x="7738566" y="585456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stCxn id="74" idx="1"/>
          </p:cNvCxnSpPr>
          <p:nvPr userDrawn="1"/>
        </p:nvCxnSpPr>
        <p:spPr>
          <a:xfrm flipH="1" flipV="1">
            <a:off x="-4545" y="590659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9" name="Rectangle 78"/>
          <p:cNvSpPr/>
          <p:nvPr userDrawn="1"/>
        </p:nvSpPr>
        <p:spPr>
          <a:xfrm rot="5400000">
            <a:off x="923790" y="588859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8-Point Star 79"/>
          <p:cNvSpPr/>
          <p:nvPr userDrawn="1"/>
        </p:nvSpPr>
        <p:spPr>
          <a:xfrm>
            <a:off x="1264625" y="585095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rot="5400000">
            <a:off x="1262389" y="589056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rot="5400000">
            <a:off x="7248759" y="589056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28540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200673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721964"/>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345003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8"/>
          <p:cNvSpPr>
            <a:spLocks noGrp="1"/>
          </p:cNvSpPr>
          <p:nvPr>
            <p:ph type="body" sz="quarter" idx="15" hasCustomPrompt="1"/>
          </p:nvPr>
        </p:nvSpPr>
        <p:spPr>
          <a:xfrm>
            <a:off x="1680312" y="414328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2" name="Text Placeholder 8"/>
          <p:cNvSpPr>
            <a:spLocks noGrp="1"/>
          </p:cNvSpPr>
          <p:nvPr>
            <p:ph type="body" sz="quarter" idx="16" hasCustomPrompt="1"/>
          </p:nvPr>
        </p:nvSpPr>
        <p:spPr>
          <a:xfrm>
            <a:off x="1680312" y="486556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4" name="Text Placeholder 8"/>
          <p:cNvSpPr>
            <a:spLocks noGrp="1"/>
          </p:cNvSpPr>
          <p:nvPr>
            <p:ph type="body" sz="quarter" idx="17" hasCustomPrompt="1"/>
          </p:nvPr>
        </p:nvSpPr>
        <p:spPr>
          <a:xfrm>
            <a:off x="1680312" y="5582599"/>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2781568" y="146996"/>
            <a:ext cx="3610070"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pic>
        <p:nvPicPr>
          <p:cNvPr id="83" name="Picture 82"/>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16200000">
            <a:off x="5977560" y="159287"/>
            <a:ext cx="828157" cy="662082"/>
          </a:xfrm>
          <a:prstGeom prst="rect">
            <a:avLst/>
          </a:prstGeom>
        </p:spPr>
      </p:pic>
      <p:pic>
        <p:nvPicPr>
          <p:cNvPr id="84" name="Picture 83"/>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5400000" flipH="1">
            <a:off x="2367490" y="159287"/>
            <a:ext cx="828157" cy="662082"/>
          </a:xfrm>
          <a:prstGeom prst="rect">
            <a:avLst/>
          </a:prstGeom>
        </p:spPr>
      </p:pic>
      <p:pic>
        <p:nvPicPr>
          <p:cNvPr id="87" name="Picture 86"/>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391050" cy="1278320"/>
          </a:xfrm>
          <a:prstGeom prst="rect">
            <a:avLst/>
          </a:prstGeom>
        </p:spPr>
      </p:pic>
      <p:sp>
        <p:nvSpPr>
          <p:cNvPr id="91" name="Right Triangle 90"/>
          <p:cNvSpPr/>
          <p:nvPr userDrawn="1"/>
        </p:nvSpPr>
        <p:spPr>
          <a:xfrm flipH="1" flipV="1">
            <a:off x="7109109" y="1285925"/>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ight Triangle 92"/>
          <p:cNvSpPr/>
          <p:nvPr userDrawn="1"/>
        </p:nvSpPr>
        <p:spPr>
          <a:xfrm flipH="1" flipV="1">
            <a:off x="7113440" y="2006730"/>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 Placeholder 2"/>
          <p:cNvSpPr>
            <a:spLocks noGrp="1"/>
          </p:cNvSpPr>
          <p:nvPr>
            <p:ph type="body" sz="quarter" idx="20" hasCustomPrompt="1"/>
          </p:nvPr>
        </p:nvSpPr>
        <p:spPr>
          <a:xfrm>
            <a:off x="7176761" y="1950025"/>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97" name="Right Triangle 96"/>
          <p:cNvSpPr/>
          <p:nvPr userDrawn="1"/>
        </p:nvSpPr>
        <p:spPr>
          <a:xfrm flipH="1" flipV="1">
            <a:off x="7109816" y="2721032"/>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Placeholder 2"/>
          <p:cNvSpPr>
            <a:spLocks noGrp="1"/>
          </p:cNvSpPr>
          <p:nvPr>
            <p:ph type="body" sz="quarter" idx="21" hasCustomPrompt="1"/>
          </p:nvPr>
        </p:nvSpPr>
        <p:spPr>
          <a:xfrm>
            <a:off x="7170756" y="2661946"/>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99" name="Right Triangle 98"/>
          <p:cNvSpPr/>
          <p:nvPr userDrawn="1"/>
        </p:nvSpPr>
        <p:spPr>
          <a:xfrm flipH="1" flipV="1">
            <a:off x="7110647" y="3433172"/>
            <a:ext cx="345645" cy="333481"/>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 Placeholder 2"/>
          <p:cNvSpPr>
            <a:spLocks noGrp="1"/>
          </p:cNvSpPr>
          <p:nvPr>
            <p:ph type="body" sz="quarter" idx="22" hasCustomPrompt="1"/>
          </p:nvPr>
        </p:nvSpPr>
        <p:spPr>
          <a:xfrm>
            <a:off x="7145135" y="3372040"/>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102" name="Right Triangle 101"/>
          <p:cNvSpPr/>
          <p:nvPr userDrawn="1"/>
        </p:nvSpPr>
        <p:spPr>
          <a:xfrm flipH="1" flipV="1">
            <a:off x="7109108" y="4145509"/>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 Placeholder 2"/>
          <p:cNvSpPr>
            <a:spLocks noGrp="1"/>
          </p:cNvSpPr>
          <p:nvPr>
            <p:ph type="body" sz="quarter" idx="23" hasCustomPrompt="1"/>
          </p:nvPr>
        </p:nvSpPr>
        <p:spPr>
          <a:xfrm>
            <a:off x="7148357" y="4082841"/>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104" name="Right Triangle 103"/>
          <p:cNvSpPr/>
          <p:nvPr userDrawn="1"/>
        </p:nvSpPr>
        <p:spPr>
          <a:xfrm flipH="1" flipV="1">
            <a:off x="7111059" y="4861331"/>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 Placeholder 2"/>
          <p:cNvSpPr>
            <a:spLocks noGrp="1"/>
          </p:cNvSpPr>
          <p:nvPr>
            <p:ph type="body" sz="quarter" idx="24" hasCustomPrompt="1"/>
          </p:nvPr>
        </p:nvSpPr>
        <p:spPr>
          <a:xfrm>
            <a:off x="7152689" y="4803245"/>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106" name="Right Triangle 105"/>
          <p:cNvSpPr/>
          <p:nvPr userDrawn="1"/>
        </p:nvSpPr>
        <p:spPr>
          <a:xfrm flipH="1" flipV="1">
            <a:off x="7104345" y="5584563"/>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 Placeholder 2"/>
          <p:cNvSpPr>
            <a:spLocks noGrp="1"/>
          </p:cNvSpPr>
          <p:nvPr>
            <p:ph type="body" sz="quarter" idx="25" hasCustomPrompt="1"/>
          </p:nvPr>
        </p:nvSpPr>
        <p:spPr>
          <a:xfrm>
            <a:off x="7143594" y="5521895"/>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3" name="Text Placeholder 2"/>
          <p:cNvSpPr>
            <a:spLocks noGrp="1"/>
          </p:cNvSpPr>
          <p:nvPr>
            <p:ph type="body" sz="quarter" idx="19" hasCustomPrompt="1"/>
          </p:nvPr>
        </p:nvSpPr>
        <p:spPr>
          <a:xfrm>
            <a:off x="7172430" y="1278320"/>
            <a:ext cx="286655" cy="280693"/>
          </a:xfrm>
        </p:spPr>
        <p:txBody>
          <a:bodyPr>
            <a:noAutofit/>
          </a:bodyPr>
          <a:lstStyle>
            <a:lvl1pPr marL="0" indent="0">
              <a:buNone/>
              <a:defRPr sz="1400">
                <a:cs typeface="B Mitra" pitchFamily="2" charset="-78"/>
              </a:defRPr>
            </a:lvl1pPr>
          </a:lstStyle>
          <a:p>
            <a:pPr lvl="0"/>
            <a:r>
              <a:rPr lang="fa-IR" smtClean="0"/>
              <a:t>سلام</a:t>
            </a:r>
            <a:endParaRPr lang="en-US"/>
          </a:p>
        </p:txBody>
      </p:sp>
    </p:spTree>
    <p:extLst>
      <p:ext uri="{BB962C8B-B14F-4D97-AF65-F5344CB8AC3E}">
        <p14:creationId xmlns:p14="http://schemas.microsoft.com/office/powerpoint/2010/main" val="49524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0" presetClass="entr" presetSubtype="0" fill="hold" grpId="0" nodeType="withEffect">
                                  <p:stCondLst>
                                    <p:cond delay="21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22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35" presetClass="path" presetSubtype="0" accel="50000" decel="50000" fill="hold" grpId="0" nodeType="withEffect">
                                  <p:stCondLst>
                                    <p:cond delay="1100"/>
                                  </p:stCondLst>
                                  <p:childTnLst>
                                    <p:animMotion origin="layout" path="M 4.16667E-6 -2.08141E-6 L -0.65625 -2.08141E-6 " pathEditMode="relative" rAng="0" ptsTypes="AA">
                                      <p:cBhvr>
                                        <p:cTn id="19" dur="2000" fill="hold"/>
                                        <p:tgtEl>
                                          <p:spTgt spid="29"/>
                                        </p:tgtEl>
                                        <p:attrNameLst>
                                          <p:attrName>ppt_x</p:attrName>
                                          <p:attrName>ppt_y</p:attrName>
                                        </p:attrNameLst>
                                      </p:cBhvr>
                                      <p:rCtr x="-32813" y="0"/>
                                    </p:animMotion>
                                  </p:childTnLst>
                                </p:cTn>
                              </p:par>
                              <p:par>
                                <p:cTn id="20" presetID="63" presetClass="path" presetSubtype="0" accel="50000" decel="50000" fill="hold" grpId="0" nodeType="withEffect">
                                  <p:stCondLst>
                                    <p:cond delay="1100"/>
                                  </p:stCondLst>
                                  <p:childTnLst>
                                    <p:animMotion origin="layout" path="M -0.00156 0.0037 L 0.65625 0.0037 " pathEditMode="relative" rAng="0" ptsTypes="AA">
                                      <p:cBhvr>
                                        <p:cTn id="21" dur="2000" fill="hold"/>
                                        <p:tgtEl>
                                          <p:spTgt spid="28"/>
                                        </p:tgtEl>
                                        <p:attrNameLst>
                                          <p:attrName>ppt_x</p:attrName>
                                          <p:attrName>ppt_y</p:attrName>
                                        </p:attrNameLst>
                                      </p:cBhvr>
                                      <p:rCtr x="32882" y="0"/>
                                    </p:animMotion>
                                  </p:childTnLst>
                                </p:cTn>
                              </p:par>
                              <p:par>
                                <p:cTn id="22" presetID="16" presetClass="entr" presetSubtype="37" fill="hold" grpId="0" nodeType="with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barn(outVertical)">
                                      <p:cBhvr>
                                        <p:cTn id="24" dur="1000"/>
                                        <p:tgtEl>
                                          <p:spTgt spid="21"/>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500"/>
                                        <p:tgtEl>
                                          <p:spTgt spid="93"/>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95">
                                            <p:txEl>
                                              <p:pRg st="0" end="0"/>
                                            </p:txEl>
                                          </p:spTgt>
                                        </p:tgtEl>
                                        <p:attrNameLst>
                                          <p:attrName>style.visibility</p:attrName>
                                        </p:attrNameLst>
                                      </p:cBhvr>
                                      <p:to>
                                        <p:strVal val="visible"/>
                                      </p:to>
                                    </p:set>
                                    <p:animEffect transition="in" filter="fade">
                                      <p:cBhvr>
                                        <p:cTn id="30" dur="500"/>
                                        <p:tgtEl>
                                          <p:spTgt spid="95">
                                            <p:txEl>
                                              <p:pRg st="0" end="0"/>
                                            </p:txEl>
                                          </p:spTgt>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35" presetClass="path" presetSubtype="0" accel="50000" decel="50000" fill="hold" grpId="0" nodeType="withEffect">
                                  <p:stCondLst>
                                    <p:cond delay="2000"/>
                                  </p:stCondLst>
                                  <p:childTnLst>
                                    <p:animMotion origin="layout" path="M 4.16667E-6 -2.08141E-6 L -0.65625 -2.08141E-6 " pathEditMode="relative" rAng="0" ptsTypes="AA">
                                      <p:cBhvr>
                                        <p:cTn id="35" dur="2000" fill="hold"/>
                                        <p:tgtEl>
                                          <p:spTgt spid="39"/>
                                        </p:tgtEl>
                                        <p:attrNameLst>
                                          <p:attrName>ppt_x</p:attrName>
                                          <p:attrName>ppt_y</p:attrName>
                                        </p:attrNameLst>
                                      </p:cBhvr>
                                      <p:rCtr x="-32813" y="0"/>
                                    </p:animMotion>
                                  </p:childTnLst>
                                </p:cTn>
                              </p:par>
                              <p:par>
                                <p:cTn id="36" presetID="63" presetClass="path" presetSubtype="0" accel="50000" decel="50000" fill="hold" grpId="0" nodeType="withEffect">
                                  <p:stCondLst>
                                    <p:cond delay="2000"/>
                                  </p:stCondLst>
                                  <p:childTnLst>
                                    <p:animMotion origin="layout" path="M -0.00156 -2.08141E-6 L 0.65625 -2.08141E-6 " pathEditMode="relative" rAng="0" ptsTypes="AA">
                                      <p:cBhvr>
                                        <p:cTn id="37" dur="2000" fill="hold"/>
                                        <p:tgtEl>
                                          <p:spTgt spid="38"/>
                                        </p:tgtEl>
                                        <p:attrNameLst>
                                          <p:attrName>ppt_x</p:attrName>
                                          <p:attrName>ppt_y</p:attrName>
                                        </p:attrNameLst>
                                      </p:cBhvr>
                                      <p:rCtr x="32882" y="0"/>
                                    </p:animMotion>
                                  </p:childTnLst>
                                </p:cTn>
                              </p:par>
                              <p:par>
                                <p:cTn id="38" presetID="16" presetClass="entr" presetSubtype="37" fill="hold" grpId="0" nodeType="withEffect">
                                  <p:stCondLst>
                                    <p:cond delay="3000"/>
                                  </p:stCondLst>
                                  <p:childTnLst>
                                    <p:set>
                                      <p:cBhvr>
                                        <p:cTn id="39" dur="1" fill="hold">
                                          <p:stCondLst>
                                            <p:cond delay="0"/>
                                          </p:stCondLst>
                                        </p:cTn>
                                        <p:tgtEl>
                                          <p:spTgt spid="31"/>
                                        </p:tgtEl>
                                        <p:attrNameLst>
                                          <p:attrName>style.visibility</p:attrName>
                                        </p:attrNameLst>
                                      </p:cBhvr>
                                      <p:to>
                                        <p:strVal val="visible"/>
                                      </p:to>
                                    </p:set>
                                    <p:animEffect transition="in" filter="barn(outVertical)">
                                      <p:cBhvr>
                                        <p:cTn id="40" dur="1000"/>
                                        <p:tgtEl>
                                          <p:spTgt spid="31"/>
                                        </p:tgtEl>
                                      </p:cBhvr>
                                    </p:animEffect>
                                  </p:childTnLst>
                                </p:cTn>
                              </p:par>
                              <p:par>
                                <p:cTn id="41" presetID="10" presetClass="entr" presetSubtype="0" fill="hold" grpId="0" nodeType="withEffect">
                                  <p:stCondLst>
                                    <p:cond delay="400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500"/>
                                        <p:tgtEl>
                                          <p:spTgt spid="97"/>
                                        </p:tgtEl>
                                      </p:cBhvr>
                                    </p:animEffect>
                                  </p:childTnLst>
                                </p:cTn>
                              </p:par>
                              <p:par>
                                <p:cTn id="44" presetID="10" presetClass="entr" presetSubtype="0" fill="hold" grpId="0" nodeType="withEffect">
                                  <p:stCondLst>
                                    <p:cond delay="4000"/>
                                  </p:stCondLst>
                                  <p:childTnLst>
                                    <p:set>
                                      <p:cBhvr>
                                        <p:cTn id="45" dur="1" fill="hold">
                                          <p:stCondLst>
                                            <p:cond delay="0"/>
                                          </p:stCondLst>
                                        </p:cTn>
                                        <p:tgtEl>
                                          <p:spTgt spid="98">
                                            <p:txEl>
                                              <p:pRg st="0" end="0"/>
                                            </p:txEl>
                                          </p:spTgt>
                                        </p:tgtEl>
                                        <p:attrNameLst>
                                          <p:attrName>style.visibility</p:attrName>
                                        </p:attrNameLst>
                                      </p:cBhvr>
                                      <p:to>
                                        <p:strVal val="visible"/>
                                      </p:to>
                                    </p:set>
                                    <p:animEffect transition="in" filter="fade">
                                      <p:cBhvr>
                                        <p:cTn id="46" dur="500"/>
                                        <p:tgtEl>
                                          <p:spTgt spid="98">
                                            <p:txEl>
                                              <p:pRg st="0" end="0"/>
                                            </p:txEl>
                                          </p:spTgt>
                                        </p:tgtEl>
                                      </p:cBhvr>
                                    </p:animEffect>
                                  </p:childTnLst>
                                </p:cTn>
                              </p:par>
                              <p:par>
                                <p:cTn id="47" presetID="35" presetClass="path" presetSubtype="0" accel="50000" decel="50000" fill="hold" grpId="0" nodeType="withEffect">
                                  <p:stCondLst>
                                    <p:cond delay="3000"/>
                                  </p:stCondLst>
                                  <p:childTnLst>
                                    <p:animMotion origin="layout" path="M 4.16667E-6 -2.08141E-6 L -0.65625 -2.08141E-6 " pathEditMode="relative" rAng="0" ptsTypes="AA">
                                      <p:cBhvr>
                                        <p:cTn id="48" dur="2000" fill="hold"/>
                                        <p:tgtEl>
                                          <p:spTgt spid="50"/>
                                        </p:tgtEl>
                                        <p:attrNameLst>
                                          <p:attrName>ppt_x</p:attrName>
                                          <p:attrName>ppt_y</p:attrName>
                                        </p:attrNameLst>
                                      </p:cBhvr>
                                      <p:rCtr x="-32813" y="0"/>
                                    </p:animMotion>
                                  </p:childTnLst>
                                </p:cTn>
                              </p:par>
                              <p:par>
                                <p:cTn id="49" presetID="63" presetClass="path" presetSubtype="0" accel="50000" decel="50000" fill="hold" grpId="0" nodeType="withEffect">
                                  <p:stCondLst>
                                    <p:cond delay="3000"/>
                                  </p:stCondLst>
                                  <p:childTnLst>
                                    <p:animMotion origin="layout" path="M -0.00156 -2.08141E-6 L 0.65625 -2.08141E-6 " pathEditMode="relative" rAng="0" ptsTypes="AA">
                                      <p:cBhvr>
                                        <p:cTn id="50" dur="2000" fill="hold"/>
                                        <p:tgtEl>
                                          <p:spTgt spid="49"/>
                                        </p:tgtEl>
                                        <p:attrNameLst>
                                          <p:attrName>ppt_x</p:attrName>
                                          <p:attrName>ppt_y</p:attrName>
                                        </p:attrNameLst>
                                      </p:cBhvr>
                                      <p:rCtr x="32882" y="0"/>
                                    </p:animMotion>
                                  </p:childTnLst>
                                </p:cTn>
                              </p:par>
                              <p:par>
                                <p:cTn id="51" presetID="16" presetClass="entr" presetSubtype="37" fill="hold" grpId="0" nodeType="withEffect">
                                  <p:stCondLst>
                                    <p:cond delay="4000"/>
                                  </p:stCondLst>
                                  <p:childTnLst>
                                    <p:set>
                                      <p:cBhvr>
                                        <p:cTn id="52" dur="1" fill="hold">
                                          <p:stCondLst>
                                            <p:cond delay="0"/>
                                          </p:stCondLst>
                                        </p:cTn>
                                        <p:tgtEl>
                                          <p:spTgt spid="40"/>
                                        </p:tgtEl>
                                        <p:attrNameLst>
                                          <p:attrName>style.visibility</p:attrName>
                                        </p:attrNameLst>
                                      </p:cBhvr>
                                      <p:to>
                                        <p:strVal val="visible"/>
                                      </p:to>
                                    </p:set>
                                    <p:animEffect transition="in" filter="barn(outVertical)">
                                      <p:cBhvr>
                                        <p:cTn id="53" dur="1000"/>
                                        <p:tgtEl>
                                          <p:spTgt spid="40"/>
                                        </p:tgtEl>
                                      </p:cBhvr>
                                    </p:animEffect>
                                  </p:childTnLst>
                                </p:cTn>
                              </p:par>
                              <p:par>
                                <p:cTn id="54" presetID="10" presetClass="entr" presetSubtype="0" fill="hold" grpId="0" nodeType="withEffect">
                                  <p:stCondLst>
                                    <p:cond delay="5000"/>
                                  </p:stCondLst>
                                  <p:childTnLst>
                                    <p:set>
                                      <p:cBhvr>
                                        <p:cTn id="55" dur="1" fill="hold">
                                          <p:stCondLst>
                                            <p:cond delay="0"/>
                                          </p:stCondLst>
                                        </p:cTn>
                                        <p:tgtEl>
                                          <p:spTgt spid="99"/>
                                        </p:tgtEl>
                                        <p:attrNameLst>
                                          <p:attrName>style.visibility</p:attrName>
                                        </p:attrNameLst>
                                      </p:cBhvr>
                                      <p:to>
                                        <p:strVal val="visible"/>
                                      </p:to>
                                    </p:set>
                                    <p:animEffect transition="in" filter="fade">
                                      <p:cBhvr>
                                        <p:cTn id="56" dur="500"/>
                                        <p:tgtEl>
                                          <p:spTgt spid="99"/>
                                        </p:tgtEl>
                                      </p:cBhvr>
                                    </p:animEffect>
                                  </p:childTnLst>
                                </p:cTn>
                              </p:par>
                              <p:par>
                                <p:cTn id="57" presetID="10" presetClass="entr" presetSubtype="0" fill="hold" grpId="0" nodeType="withEffect">
                                  <p:stCondLst>
                                    <p:cond delay="5000"/>
                                  </p:stCondLst>
                                  <p:childTnLst>
                                    <p:set>
                                      <p:cBhvr>
                                        <p:cTn id="58" dur="1" fill="hold">
                                          <p:stCondLst>
                                            <p:cond delay="0"/>
                                          </p:stCondLst>
                                        </p:cTn>
                                        <p:tgtEl>
                                          <p:spTgt spid="101">
                                            <p:txEl>
                                              <p:pRg st="0" end="0"/>
                                            </p:txEl>
                                          </p:spTgt>
                                        </p:tgtEl>
                                        <p:attrNameLst>
                                          <p:attrName>style.visibility</p:attrName>
                                        </p:attrNameLst>
                                      </p:cBhvr>
                                      <p:to>
                                        <p:strVal val="visible"/>
                                      </p:to>
                                    </p:set>
                                    <p:animEffect transition="in" filter="fade">
                                      <p:cBhvr>
                                        <p:cTn id="59" dur="500"/>
                                        <p:tgtEl>
                                          <p:spTgt spid="101">
                                            <p:txEl>
                                              <p:pRg st="0" end="0"/>
                                            </p:txEl>
                                          </p:spTgt>
                                        </p:tgtEl>
                                      </p:cBhvr>
                                    </p:animEffect>
                                  </p:childTnLst>
                                </p:cTn>
                              </p:par>
                              <p:par>
                                <p:cTn id="60" presetID="10" presetClass="entr" presetSubtype="0" fill="hold" grpId="0" nodeType="withEffect">
                                  <p:stCondLst>
                                    <p:cond delay="3400"/>
                                  </p:stCondLst>
                                  <p:childTnLst>
                                    <p:set>
                                      <p:cBhvr>
                                        <p:cTn id="61" dur="1" fill="hold">
                                          <p:stCondLst>
                                            <p:cond delay="0"/>
                                          </p:stCondLst>
                                        </p:cTn>
                                        <p:tgtEl>
                                          <p:spTgt spid="85">
                                            <p:txEl>
                                              <p:pRg st="0" end="0"/>
                                            </p:txEl>
                                          </p:spTgt>
                                        </p:tgtEl>
                                        <p:attrNameLst>
                                          <p:attrName>style.visibility</p:attrName>
                                        </p:attrNameLst>
                                      </p:cBhvr>
                                      <p:to>
                                        <p:strVal val="visible"/>
                                      </p:to>
                                    </p:set>
                                    <p:animEffect transition="in" filter="fade">
                                      <p:cBhvr>
                                        <p:cTn id="62" dur="500"/>
                                        <p:tgtEl>
                                          <p:spTgt spid="85">
                                            <p:txEl>
                                              <p:pRg st="0" end="0"/>
                                            </p:txEl>
                                          </p:spTgt>
                                        </p:tgtEl>
                                      </p:cBhvr>
                                    </p:animEffect>
                                  </p:childTnLst>
                                </p:cTn>
                              </p:par>
                              <p:par>
                                <p:cTn id="63" presetID="35" presetClass="path" presetSubtype="0" accel="50000" decel="50000" fill="hold" grpId="0" nodeType="withEffect">
                                  <p:stCondLst>
                                    <p:cond delay="4000"/>
                                  </p:stCondLst>
                                  <p:childTnLst>
                                    <p:animMotion origin="layout" path="M 4.16667E-6 -2.08141E-6 L -0.65625 -2.08141E-6 " pathEditMode="relative" rAng="0" ptsTypes="AA">
                                      <p:cBhvr>
                                        <p:cTn id="64" dur="2000" fill="hold"/>
                                        <p:tgtEl>
                                          <p:spTgt spid="64"/>
                                        </p:tgtEl>
                                        <p:attrNameLst>
                                          <p:attrName>ppt_x</p:attrName>
                                          <p:attrName>ppt_y</p:attrName>
                                        </p:attrNameLst>
                                      </p:cBhvr>
                                      <p:rCtr x="-32813" y="0"/>
                                    </p:animMotion>
                                  </p:childTnLst>
                                </p:cTn>
                              </p:par>
                              <p:par>
                                <p:cTn id="65" presetID="63" presetClass="path" presetSubtype="0" accel="50000" decel="50000" fill="hold" grpId="0" nodeType="withEffect">
                                  <p:stCondLst>
                                    <p:cond delay="4000"/>
                                  </p:stCondLst>
                                  <p:childTnLst>
                                    <p:animMotion origin="layout" path="M -0.00156 -2.08141E-6 L 0.65625 -2.08141E-6 " pathEditMode="relative" rAng="0" ptsTypes="AA">
                                      <p:cBhvr>
                                        <p:cTn id="66" dur="2000" fill="hold"/>
                                        <p:tgtEl>
                                          <p:spTgt spid="63"/>
                                        </p:tgtEl>
                                        <p:attrNameLst>
                                          <p:attrName>ppt_x</p:attrName>
                                          <p:attrName>ppt_y</p:attrName>
                                        </p:attrNameLst>
                                      </p:cBhvr>
                                      <p:rCtr x="32882" y="0"/>
                                    </p:animMotion>
                                  </p:childTnLst>
                                </p:cTn>
                              </p:par>
                              <p:par>
                                <p:cTn id="67" presetID="16" presetClass="entr" presetSubtype="37" fill="hold" grpId="0" nodeType="withEffect">
                                  <p:stCondLst>
                                    <p:cond delay="5000"/>
                                  </p:stCondLst>
                                  <p:childTnLst>
                                    <p:set>
                                      <p:cBhvr>
                                        <p:cTn id="68" dur="1" fill="hold">
                                          <p:stCondLst>
                                            <p:cond delay="0"/>
                                          </p:stCondLst>
                                        </p:cTn>
                                        <p:tgtEl>
                                          <p:spTgt spid="52"/>
                                        </p:tgtEl>
                                        <p:attrNameLst>
                                          <p:attrName>style.visibility</p:attrName>
                                        </p:attrNameLst>
                                      </p:cBhvr>
                                      <p:to>
                                        <p:strVal val="visible"/>
                                      </p:to>
                                    </p:set>
                                    <p:animEffect transition="in" filter="barn(outVertical)">
                                      <p:cBhvr>
                                        <p:cTn id="69" dur="1000"/>
                                        <p:tgtEl>
                                          <p:spTgt spid="52"/>
                                        </p:tgtEl>
                                      </p:cBhvr>
                                    </p:animEffect>
                                  </p:childTnLst>
                                </p:cTn>
                              </p:par>
                              <p:par>
                                <p:cTn id="70" presetID="10" presetClass="entr" presetSubtype="0" fill="hold" grpId="0" nodeType="withEffect">
                                  <p:stCondLst>
                                    <p:cond delay="6000"/>
                                  </p:stCondLst>
                                  <p:childTnLst>
                                    <p:set>
                                      <p:cBhvr>
                                        <p:cTn id="71" dur="1" fill="hold">
                                          <p:stCondLst>
                                            <p:cond delay="0"/>
                                          </p:stCondLst>
                                        </p:cTn>
                                        <p:tgtEl>
                                          <p:spTgt spid="102"/>
                                        </p:tgtEl>
                                        <p:attrNameLst>
                                          <p:attrName>style.visibility</p:attrName>
                                        </p:attrNameLst>
                                      </p:cBhvr>
                                      <p:to>
                                        <p:strVal val="visible"/>
                                      </p:to>
                                    </p:set>
                                    <p:animEffect transition="in" filter="fade">
                                      <p:cBhvr>
                                        <p:cTn id="72" dur="500"/>
                                        <p:tgtEl>
                                          <p:spTgt spid="102"/>
                                        </p:tgtEl>
                                      </p:cBhvr>
                                    </p:animEffect>
                                  </p:childTnLst>
                                </p:cTn>
                              </p:par>
                              <p:par>
                                <p:cTn id="73" presetID="10" presetClass="entr" presetSubtype="0" fill="hold" grpId="0" nodeType="withEffect">
                                  <p:stCondLst>
                                    <p:cond delay="6000"/>
                                  </p:stCondLst>
                                  <p:childTnLst>
                                    <p:set>
                                      <p:cBhvr>
                                        <p:cTn id="74" dur="1" fill="hold">
                                          <p:stCondLst>
                                            <p:cond delay="0"/>
                                          </p:stCondLst>
                                        </p:cTn>
                                        <p:tgtEl>
                                          <p:spTgt spid="103">
                                            <p:txEl>
                                              <p:pRg st="0" end="0"/>
                                            </p:txEl>
                                          </p:spTgt>
                                        </p:tgtEl>
                                        <p:attrNameLst>
                                          <p:attrName>style.visibility</p:attrName>
                                        </p:attrNameLst>
                                      </p:cBhvr>
                                      <p:to>
                                        <p:strVal val="visible"/>
                                      </p:to>
                                    </p:set>
                                    <p:animEffect transition="in" filter="fade">
                                      <p:cBhvr>
                                        <p:cTn id="75" dur="500"/>
                                        <p:tgtEl>
                                          <p:spTgt spid="103">
                                            <p:txEl>
                                              <p:pRg st="0" end="0"/>
                                            </p:txEl>
                                          </p:spTgt>
                                        </p:tgtEl>
                                      </p:cBhvr>
                                    </p:animEffect>
                                  </p:childTnLst>
                                </p:cTn>
                              </p:par>
                              <p:par>
                                <p:cTn id="76" presetID="10" presetClass="entr" presetSubtype="0" fill="hold" grpId="0" nodeType="withEffect">
                                  <p:stCondLst>
                                    <p:cond delay="4300"/>
                                  </p:stCondLst>
                                  <p:childTnLst>
                                    <p:set>
                                      <p:cBhvr>
                                        <p:cTn id="77" dur="1" fill="hold">
                                          <p:stCondLst>
                                            <p:cond delay="0"/>
                                          </p:stCondLst>
                                        </p:cTn>
                                        <p:tgtEl>
                                          <p:spTgt spid="86">
                                            <p:txEl>
                                              <p:pRg st="0" end="0"/>
                                            </p:txEl>
                                          </p:spTgt>
                                        </p:tgtEl>
                                        <p:attrNameLst>
                                          <p:attrName>style.visibility</p:attrName>
                                        </p:attrNameLst>
                                      </p:cBhvr>
                                      <p:to>
                                        <p:strVal val="visible"/>
                                      </p:to>
                                    </p:set>
                                    <p:animEffect transition="in" filter="fade">
                                      <p:cBhvr>
                                        <p:cTn id="78" dur="500"/>
                                        <p:tgtEl>
                                          <p:spTgt spid="86">
                                            <p:txEl>
                                              <p:pRg st="0" end="0"/>
                                            </p:txEl>
                                          </p:spTgt>
                                        </p:tgtEl>
                                      </p:cBhvr>
                                    </p:animEffect>
                                  </p:childTnLst>
                                </p:cTn>
                              </p:par>
                              <p:par>
                                <p:cTn id="79" presetID="35" presetClass="path" presetSubtype="0" accel="50000" decel="50000" fill="hold" grpId="0" nodeType="withEffect">
                                  <p:stCondLst>
                                    <p:cond delay="5000"/>
                                  </p:stCondLst>
                                  <p:childTnLst>
                                    <p:animMotion origin="layout" path="M 4.16667E-6 -2.08141E-6 L -0.65625 -2.08141E-6 " pathEditMode="relative" rAng="0" ptsTypes="AA">
                                      <p:cBhvr>
                                        <p:cTn id="80" dur="2000" fill="hold"/>
                                        <p:tgtEl>
                                          <p:spTgt spid="73"/>
                                        </p:tgtEl>
                                        <p:attrNameLst>
                                          <p:attrName>ppt_x</p:attrName>
                                          <p:attrName>ppt_y</p:attrName>
                                        </p:attrNameLst>
                                      </p:cBhvr>
                                      <p:rCtr x="-32813" y="0"/>
                                    </p:animMotion>
                                  </p:childTnLst>
                                </p:cTn>
                              </p:par>
                              <p:par>
                                <p:cTn id="81" presetID="63" presetClass="path" presetSubtype="0" accel="50000" decel="50000" fill="hold" grpId="0" nodeType="withEffect">
                                  <p:stCondLst>
                                    <p:cond delay="5000"/>
                                  </p:stCondLst>
                                  <p:childTnLst>
                                    <p:animMotion origin="layout" path="M -0.00156 -2.08141E-6 L 0.65625 -2.08141E-6 " pathEditMode="relative" rAng="0" ptsTypes="AA">
                                      <p:cBhvr>
                                        <p:cTn id="82" dur="2000" fill="hold"/>
                                        <p:tgtEl>
                                          <p:spTgt spid="72"/>
                                        </p:tgtEl>
                                        <p:attrNameLst>
                                          <p:attrName>ppt_x</p:attrName>
                                          <p:attrName>ppt_y</p:attrName>
                                        </p:attrNameLst>
                                      </p:cBhvr>
                                      <p:rCtr x="32882" y="0"/>
                                    </p:animMotion>
                                  </p:childTnLst>
                                </p:cTn>
                              </p:par>
                              <p:par>
                                <p:cTn id="83" presetID="16" presetClass="entr" presetSubtype="37" fill="hold" grpId="0" nodeType="withEffect">
                                  <p:stCondLst>
                                    <p:cond delay="6000"/>
                                  </p:stCondLst>
                                  <p:childTnLst>
                                    <p:set>
                                      <p:cBhvr>
                                        <p:cTn id="84" dur="1" fill="hold">
                                          <p:stCondLst>
                                            <p:cond delay="0"/>
                                          </p:stCondLst>
                                        </p:cTn>
                                        <p:tgtEl>
                                          <p:spTgt spid="65"/>
                                        </p:tgtEl>
                                        <p:attrNameLst>
                                          <p:attrName>style.visibility</p:attrName>
                                        </p:attrNameLst>
                                      </p:cBhvr>
                                      <p:to>
                                        <p:strVal val="visible"/>
                                      </p:to>
                                    </p:set>
                                    <p:animEffect transition="in" filter="barn(outVertical)">
                                      <p:cBhvr>
                                        <p:cTn id="85" dur="1000"/>
                                        <p:tgtEl>
                                          <p:spTgt spid="65"/>
                                        </p:tgtEl>
                                      </p:cBhvr>
                                    </p:animEffect>
                                  </p:childTnLst>
                                </p:cTn>
                              </p:par>
                              <p:par>
                                <p:cTn id="86" presetID="10" presetClass="entr" presetSubtype="0" fill="hold" grpId="0" nodeType="withEffect">
                                  <p:stCondLst>
                                    <p:cond delay="700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500"/>
                                        <p:tgtEl>
                                          <p:spTgt spid="104"/>
                                        </p:tgtEl>
                                      </p:cBhvr>
                                    </p:animEffect>
                                  </p:childTnLst>
                                </p:cTn>
                              </p:par>
                              <p:par>
                                <p:cTn id="89" presetID="10" presetClass="entr" presetSubtype="0" fill="hold" grpId="0" nodeType="withEffect">
                                  <p:stCondLst>
                                    <p:cond delay="7000"/>
                                  </p:stCondLst>
                                  <p:childTnLst>
                                    <p:set>
                                      <p:cBhvr>
                                        <p:cTn id="90" dur="1" fill="hold">
                                          <p:stCondLst>
                                            <p:cond delay="0"/>
                                          </p:stCondLst>
                                        </p:cTn>
                                        <p:tgtEl>
                                          <p:spTgt spid="105">
                                            <p:txEl>
                                              <p:pRg st="0" end="0"/>
                                            </p:txEl>
                                          </p:spTgt>
                                        </p:tgtEl>
                                        <p:attrNameLst>
                                          <p:attrName>style.visibility</p:attrName>
                                        </p:attrNameLst>
                                      </p:cBhvr>
                                      <p:to>
                                        <p:strVal val="visible"/>
                                      </p:to>
                                    </p:set>
                                    <p:animEffect transition="in" filter="fade">
                                      <p:cBhvr>
                                        <p:cTn id="91" dur="500"/>
                                        <p:tgtEl>
                                          <p:spTgt spid="105">
                                            <p:txEl>
                                              <p:pRg st="0" end="0"/>
                                            </p:txEl>
                                          </p:spTgt>
                                        </p:tgtEl>
                                      </p:cBhvr>
                                    </p:animEffect>
                                  </p:childTnLst>
                                </p:cTn>
                              </p:par>
                              <p:par>
                                <p:cTn id="92" presetID="10" presetClass="entr" presetSubtype="0" fill="hold" grpId="0" nodeType="withEffect">
                                  <p:stCondLst>
                                    <p:cond delay="5100"/>
                                  </p:stCondLst>
                                  <p:childTnLst>
                                    <p:set>
                                      <p:cBhvr>
                                        <p:cTn id="93" dur="1" fill="hold">
                                          <p:stCondLst>
                                            <p:cond delay="0"/>
                                          </p:stCondLst>
                                        </p:cTn>
                                        <p:tgtEl>
                                          <p:spTgt spid="88">
                                            <p:txEl>
                                              <p:pRg st="0" end="0"/>
                                            </p:txEl>
                                          </p:spTgt>
                                        </p:tgtEl>
                                        <p:attrNameLst>
                                          <p:attrName>style.visibility</p:attrName>
                                        </p:attrNameLst>
                                      </p:cBhvr>
                                      <p:to>
                                        <p:strVal val="visible"/>
                                      </p:to>
                                    </p:set>
                                    <p:animEffect transition="in" filter="fade">
                                      <p:cBhvr>
                                        <p:cTn id="94" dur="500"/>
                                        <p:tgtEl>
                                          <p:spTgt spid="88">
                                            <p:txEl>
                                              <p:pRg st="0" end="0"/>
                                            </p:txEl>
                                          </p:spTgt>
                                        </p:tgtEl>
                                      </p:cBhvr>
                                    </p:animEffect>
                                  </p:childTnLst>
                                </p:cTn>
                              </p:par>
                              <p:par>
                                <p:cTn id="95" presetID="35" presetClass="path" presetSubtype="0" accel="50000" decel="50000" fill="hold" grpId="0" nodeType="withEffect">
                                  <p:stCondLst>
                                    <p:cond delay="6000"/>
                                  </p:stCondLst>
                                  <p:childTnLst>
                                    <p:animMotion origin="layout" path="M 4.16667E-6 -2.08141E-6 L -0.65625 -2.08141E-6 " pathEditMode="relative" rAng="0" ptsTypes="AA">
                                      <p:cBhvr>
                                        <p:cTn id="96" dur="2000" fill="hold"/>
                                        <p:tgtEl>
                                          <p:spTgt spid="82"/>
                                        </p:tgtEl>
                                        <p:attrNameLst>
                                          <p:attrName>ppt_x</p:attrName>
                                          <p:attrName>ppt_y</p:attrName>
                                        </p:attrNameLst>
                                      </p:cBhvr>
                                      <p:rCtr x="-32813" y="0"/>
                                    </p:animMotion>
                                  </p:childTnLst>
                                </p:cTn>
                              </p:par>
                              <p:par>
                                <p:cTn id="97" presetID="63" presetClass="path" presetSubtype="0" accel="50000" decel="50000" fill="hold" grpId="0" nodeType="withEffect">
                                  <p:stCondLst>
                                    <p:cond delay="6000"/>
                                  </p:stCondLst>
                                  <p:childTnLst>
                                    <p:animMotion origin="layout" path="M -0.00156 -2.08141E-6 L 0.65625 -2.08141E-6 " pathEditMode="relative" rAng="0" ptsTypes="AA">
                                      <p:cBhvr>
                                        <p:cTn id="98" dur="2000" fill="hold"/>
                                        <p:tgtEl>
                                          <p:spTgt spid="81"/>
                                        </p:tgtEl>
                                        <p:attrNameLst>
                                          <p:attrName>ppt_x</p:attrName>
                                          <p:attrName>ppt_y</p:attrName>
                                        </p:attrNameLst>
                                      </p:cBhvr>
                                      <p:rCtr x="32882" y="0"/>
                                    </p:animMotion>
                                  </p:childTnLst>
                                </p:cTn>
                              </p:par>
                              <p:par>
                                <p:cTn id="99" presetID="16" presetClass="entr" presetSubtype="37" fill="hold" grpId="0" nodeType="withEffect">
                                  <p:stCondLst>
                                    <p:cond delay="7000"/>
                                  </p:stCondLst>
                                  <p:childTnLst>
                                    <p:set>
                                      <p:cBhvr>
                                        <p:cTn id="100" dur="1" fill="hold">
                                          <p:stCondLst>
                                            <p:cond delay="0"/>
                                          </p:stCondLst>
                                        </p:cTn>
                                        <p:tgtEl>
                                          <p:spTgt spid="74"/>
                                        </p:tgtEl>
                                        <p:attrNameLst>
                                          <p:attrName>style.visibility</p:attrName>
                                        </p:attrNameLst>
                                      </p:cBhvr>
                                      <p:to>
                                        <p:strVal val="visible"/>
                                      </p:to>
                                    </p:set>
                                    <p:animEffect transition="in" filter="barn(outVertical)">
                                      <p:cBhvr>
                                        <p:cTn id="101" dur="1000"/>
                                        <p:tgtEl>
                                          <p:spTgt spid="74"/>
                                        </p:tgtEl>
                                      </p:cBhvr>
                                    </p:animEffect>
                                  </p:childTnLst>
                                </p:cTn>
                              </p:par>
                              <p:par>
                                <p:cTn id="102" presetID="10" presetClass="entr" presetSubtype="0" fill="hold" grpId="0" nodeType="withEffect">
                                  <p:stCondLst>
                                    <p:cond delay="7800"/>
                                  </p:stCondLst>
                                  <p:childTnLst>
                                    <p:set>
                                      <p:cBhvr>
                                        <p:cTn id="103" dur="1" fill="hold">
                                          <p:stCondLst>
                                            <p:cond delay="0"/>
                                          </p:stCondLst>
                                        </p:cTn>
                                        <p:tgtEl>
                                          <p:spTgt spid="106"/>
                                        </p:tgtEl>
                                        <p:attrNameLst>
                                          <p:attrName>style.visibility</p:attrName>
                                        </p:attrNameLst>
                                      </p:cBhvr>
                                      <p:to>
                                        <p:strVal val="visible"/>
                                      </p:to>
                                    </p:set>
                                    <p:animEffect transition="in" filter="fade">
                                      <p:cBhvr>
                                        <p:cTn id="104" dur="500"/>
                                        <p:tgtEl>
                                          <p:spTgt spid="106"/>
                                        </p:tgtEl>
                                      </p:cBhvr>
                                    </p:animEffect>
                                  </p:childTnLst>
                                </p:cTn>
                              </p:par>
                              <p:par>
                                <p:cTn id="105" presetID="10" presetClass="entr" presetSubtype="0" fill="hold" grpId="0" nodeType="withEffect">
                                  <p:stCondLst>
                                    <p:cond delay="7800"/>
                                  </p:stCondLst>
                                  <p:childTnLst>
                                    <p:set>
                                      <p:cBhvr>
                                        <p:cTn id="106" dur="1" fill="hold">
                                          <p:stCondLst>
                                            <p:cond delay="0"/>
                                          </p:stCondLst>
                                        </p:cTn>
                                        <p:tgtEl>
                                          <p:spTgt spid="107">
                                            <p:txEl>
                                              <p:pRg st="0" end="0"/>
                                            </p:txEl>
                                          </p:spTgt>
                                        </p:tgtEl>
                                        <p:attrNameLst>
                                          <p:attrName>style.visibility</p:attrName>
                                        </p:attrNameLst>
                                      </p:cBhvr>
                                      <p:to>
                                        <p:strVal val="visible"/>
                                      </p:to>
                                    </p:set>
                                    <p:animEffect transition="in" filter="fade">
                                      <p:cBhvr>
                                        <p:cTn id="107" dur="500"/>
                                        <p:tgtEl>
                                          <p:spTgt spid="107">
                                            <p:txEl>
                                              <p:pRg st="0" end="0"/>
                                            </p:txEl>
                                          </p:spTgt>
                                        </p:tgtEl>
                                      </p:cBhvr>
                                    </p:animEffect>
                                  </p:childTnLst>
                                </p:cTn>
                              </p:par>
                              <p:par>
                                <p:cTn id="108" presetID="10" presetClass="entr" presetSubtype="0" fill="hold" grpId="0" nodeType="withEffect">
                                  <p:stCondLst>
                                    <p:cond delay="6200"/>
                                  </p:stCondLst>
                                  <p:childTnLst>
                                    <p:set>
                                      <p:cBhvr>
                                        <p:cTn id="109" dur="1" fill="hold">
                                          <p:stCondLst>
                                            <p:cond delay="0"/>
                                          </p:stCondLst>
                                        </p:cTn>
                                        <p:tgtEl>
                                          <p:spTgt spid="90">
                                            <p:txEl>
                                              <p:pRg st="0" end="0"/>
                                            </p:txEl>
                                          </p:spTgt>
                                        </p:tgtEl>
                                        <p:attrNameLst>
                                          <p:attrName>style.visibility</p:attrName>
                                        </p:attrNameLst>
                                      </p:cBhvr>
                                      <p:to>
                                        <p:strVal val="visible"/>
                                      </p:to>
                                    </p:set>
                                    <p:animEffect transition="in" filter="fade">
                                      <p:cBhvr>
                                        <p:cTn id="110" dur="500"/>
                                        <p:tgtEl>
                                          <p:spTgt spid="90">
                                            <p:txEl>
                                              <p:pRg st="0" end="0"/>
                                            </p:txEl>
                                          </p:spTgt>
                                        </p:tgtEl>
                                      </p:cBhvr>
                                    </p:animEffect>
                                  </p:childTnLst>
                                </p:cTn>
                              </p:par>
                              <p:par>
                                <p:cTn id="111" presetID="10" presetClass="entr" presetSubtype="0" fill="hold" grpId="0" nodeType="withEffect">
                                  <p:stCondLst>
                                    <p:cond delay="6800"/>
                                  </p:stCondLst>
                                  <p:childTnLst>
                                    <p:set>
                                      <p:cBhvr>
                                        <p:cTn id="112" dur="1" fill="hold">
                                          <p:stCondLst>
                                            <p:cond delay="0"/>
                                          </p:stCondLst>
                                        </p:cTn>
                                        <p:tgtEl>
                                          <p:spTgt spid="92">
                                            <p:txEl>
                                              <p:pRg st="0" end="0"/>
                                            </p:txEl>
                                          </p:spTgt>
                                        </p:tgtEl>
                                        <p:attrNameLst>
                                          <p:attrName>style.visibility</p:attrName>
                                        </p:attrNameLst>
                                      </p:cBhvr>
                                      <p:to>
                                        <p:strVal val="visible"/>
                                      </p:to>
                                    </p:set>
                                    <p:animEffect transition="in" filter="fade">
                                      <p:cBhvr>
                                        <p:cTn id="113" dur="500"/>
                                        <p:tgtEl>
                                          <p:spTgt spid="92">
                                            <p:txEl>
                                              <p:pRg st="0" end="0"/>
                                            </p:txEl>
                                          </p:spTgt>
                                        </p:tgtEl>
                                      </p:cBhvr>
                                    </p:animEffect>
                                  </p:childTnLst>
                                </p:cTn>
                              </p:par>
                              <p:par>
                                <p:cTn id="114" presetID="10" presetClass="entr" presetSubtype="0" fill="hold" grpId="0" nodeType="withEffect">
                                  <p:stCondLst>
                                    <p:cond delay="7500"/>
                                  </p:stCondLst>
                                  <p:childTnLst>
                                    <p:set>
                                      <p:cBhvr>
                                        <p:cTn id="115" dur="1" fill="hold">
                                          <p:stCondLst>
                                            <p:cond delay="0"/>
                                          </p:stCondLst>
                                        </p:cTn>
                                        <p:tgtEl>
                                          <p:spTgt spid="94">
                                            <p:txEl>
                                              <p:pRg st="0" end="0"/>
                                            </p:txEl>
                                          </p:spTgt>
                                        </p:tgtEl>
                                        <p:attrNameLst>
                                          <p:attrName>style.visibility</p:attrName>
                                        </p:attrNameLst>
                                      </p:cBhvr>
                                      <p:to>
                                        <p:strVal val="visible"/>
                                      </p:to>
                                    </p:set>
                                    <p:animEffect transition="in" filter="fade">
                                      <p:cBhvr>
                                        <p:cTn id="116" dur="500"/>
                                        <p:tgtEl>
                                          <p:spTgt spid="94">
                                            <p:txEl>
                                              <p:pRg st="0" end="0"/>
                                            </p:txEl>
                                          </p:spTgt>
                                        </p:tgtEl>
                                      </p:cBhvr>
                                    </p:animEffect>
                                  </p:childTnLst>
                                </p:cTn>
                              </p:par>
                              <p:par>
                                <p:cTn id="117" presetID="1" presetClass="emph" presetSubtype="2" fill="hold" nodeType="withEffect">
                                  <p:stCondLst>
                                    <p:cond delay="6500"/>
                                  </p:stCondLst>
                                  <p:childTnLst>
                                    <p:animClr clrSpc="rgb" dir="cw">
                                      <p:cBhvr>
                                        <p:cTn id="118" dur="300" fill="hold"/>
                                        <p:tgtEl>
                                          <p:spTgt spid="4"/>
                                        </p:tgtEl>
                                        <p:attrNameLst>
                                          <p:attrName>fillcolor</p:attrName>
                                        </p:attrNameLst>
                                      </p:cBhvr>
                                      <p:to>
                                        <a:schemeClr val="bg1"/>
                                      </p:to>
                                    </p:animClr>
                                    <p:set>
                                      <p:cBhvr>
                                        <p:cTn id="119" dur="300" fill="hold"/>
                                        <p:tgtEl>
                                          <p:spTgt spid="4"/>
                                        </p:tgtEl>
                                        <p:attrNameLst>
                                          <p:attrName>fill.type</p:attrName>
                                        </p:attrNameLst>
                                      </p:cBhvr>
                                      <p:to>
                                        <p:strVal val="solid"/>
                                      </p:to>
                                    </p:set>
                                    <p:set>
                                      <p:cBhvr>
                                        <p:cTn id="120" dur="300" fill="hold"/>
                                        <p:tgtEl>
                                          <p:spTgt spid="4"/>
                                        </p:tgtEl>
                                        <p:attrNameLst>
                                          <p:attrName>fill.on</p:attrName>
                                        </p:attrNameLst>
                                      </p:cBhvr>
                                      <p:to>
                                        <p:strVal val="true"/>
                                      </p:to>
                                    </p:set>
                                  </p:childTnLst>
                                </p:cTn>
                              </p:par>
                              <p:par>
                                <p:cTn id="121" presetID="1" presetClass="emph" presetSubtype="2" fill="hold" nodeType="withEffect">
                                  <p:stCondLst>
                                    <p:cond delay="6500"/>
                                  </p:stCondLst>
                                  <p:childTnLst>
                                    <p:animClr clrSpc="rgb" dir="cw">
                                      <p:cBhvr>
                                        <p:cTn id="122" dur="300" fill="hold"/>
                                        <p:tgtEl>
                                          <p:spTgt spid="61"/>
                                        </p:tgtEl>
                                        <p:attrNameLst>
                                          <p:attrName>fillcolor</p:attrName>
                                        </p:attrNameLst>
                                      </p:cBhvr>
                                      <p:to>
                                        <a:schemeClr val="bg1"/>
                                      </p:to>
                                    </p:animClr>
                                    <p:set>
                                      <p:cBhvr>
                                        <p:cTn id="123" dur="300" fill="hold"/>
                                        <p:tgtEl>
                                          <p:spTgt spid="61"/>
                                        </p:tgtEl>
                                        <p:attrNameLst>
                                          <p:attrName>fill.type</p:attrName>
                                        </p:attrNameLst>
                                      </p:cBhvr>
                                      <p:to>
                                        <p:strVal val="solid"/>
                                      </p:to>
                                    </p:set>
                                    <p:set>
                                      <p:cBhvr>
                                        <p:cTn id="124" dur="300" fill="hold"/>
                                        <p:tgtEl>
                                          <p:spTgt spid="61"/>
                                        </p:tgtEl>
                                        <p:attrNameLst>
                                          <p:attrName>fill.on</p:attrName>
                                        </p:attrNameLst>
                                      </p:cBhvr>
                                      <p:to>
                                        <p:strVal val="true"/>
                                      </p:to>
                                    </p:set>
                                  </p:childTnLst>
                                </p:cTn>
                              </p:par>
                            </p:childTnLst>
                          </p:cTn>
                        </p:par>
                        <p:par>
                          <p:cTn id="125" fill="hold">
                            <p:stCondLst>
                              <p:cond delay="8300"/>
                            </p:stCondLst>
                            <p:childTnLst>
                              <p:par>
                                <p:cTn id="126" presetID="1" presetClass="emph" presetSubtype="2" fill="hold" nodeType="afterEffect">
                                  <p:stCondLst>
                                    <p:cond delay="0"/>
                                  </p:stCondLst>
                                  <p:childTnLst>
                                    <p:animClr clrSpc="rgb" dir="cw">
                                      <p:cBhvr>
                                        <p:cTn id="127" dur="300" fill="hold"/>
                                        <p:tgtEl>
                                          <p:spTgt spid="24"/>
                                        </p:tgtEl>
                                        <p:attrNameLst>
                                          <p:attrName>fillcolor</p:attrName>
                                        </p:attrNameLst>
                                      </p:cBhvr>
                                      <p:to>
                                        <a:schemeClr val="bg1"/>
                                      </p:to>
                                    </p:animClr>
                                    <p:set>
                                      <p:cBhvr>
                                        <p:cTn id="128" dur="300" fill="hold"/>
                                        <p:tgtEl>
                                          <p:spTgt spid="24"/>
                                        </p:tgtEl>
                                        <p:attrNameLst>
                                          <p:attrName>fill.type</p:attrName>
                                        </p:attrNameLst>
                                      </p:cBhvr>
                                      <p:to>
                                        <p:strVal val="solid"/>
                                      </p:to>
                                    </p:set>
                                    <p:set>
                                      <p:cBhvr>
                                        <p:cTn id="129" dur="300" fill="hold"/>
                                        <p:tgtEl>
                                          <p:spTgt spid="24"/>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300" fill="hold"/>
                                        <p:tgtEl>
                                          <p:spTgt spid="27"/>
                                        </p:tgtEl>
                                        <p:attrNameLst>
                                          <p:attrName>fillcolor</p:attrName>
                                        </p:attrNameLst>
                                      </p:cBhvr>
                                      <p:to>
                                        <a:schemeClr val="bg1"/>
                                      </p:to>
                                    </p:animClr>
                                    <p:set>
                                      <p:cBhvr>
                                        <p:cTn id="132" dur="300" fill="hold"/>
                                        <p:tgtEl>
                                          <p:spTgt spid="27"/>
                                        </p:tgtEl>
                                        <p:attrNameLst>
                                          <p:attrName>fill.type</p:attrName>
                                        </p:attrNameLst>
                                      </p:cBhvr>
                                      <p:to>
                                        <p:strVal val="solid"/>
                                      </p:to>
                                    </p:set>
                                    <p:set>
                                      <p:cBhvr>
                                        <p:cTn id="133" dur="300" fill="hold"/>
                                        <p:tgtEl>
                                          <p:spTgt spid="27"/>
                                        </p:tgtEl>
                                        <p:attrNameLst>
                                          <p:attrName>fill.on</p:attrName>
                                        </p:attrNameLst>
                                      </p:cBhvr>
                                      <p:to>
                                        <p:strVal val="true"/>
                                      </p:to>
                                    </p:set>
                                  </p:childTnLst>
                                </p:cTn>
                              </p:par>
                            </p:childTnLst>
                          </p:cTn>
                        </p:par>
                        <p:par>
                          <p:cTn id="134" fill="hold">
                            <p:stCondLst>
                              <p:cond delay="8600"/>
                            </p:stCondLst>
                            <p:childTnLst>
                              <p:par>
                                <p:cTn id="135" presetID="1" presetClass="emph" presetSubtype="2" fill="hold" nodeType="afterEffect">
                                  <p:stCondLst>
                                    <p:cond delay="0"/>
                                  </p:stCondLst>
                                  <p:childTnLst>
                                    <p:animClr clrSpc="rgb" dir="cw">
                                      <p:cBhvr>
                                        <p:cTn id="136" dur="300" fill="hold"/>
                                        <p:tgtEl>
                                          <p:spTgt spid="34"/>
                                        </p:tgtEl>
                                        <p:attrNameLst>
                                          <p:attrName>fillcolor</p:attrName>
                                        </p:attrNameLst>
                                      </p:cBhvr>
                                      <p:to>
                                        <a:schemeClr val="bg1"/>
                                      </p:to>
                                    </p:animClr>
                                    <p:set>
                                      <p:cBhvr>
                                        <p:cTn id="137" dur="300" fill="hold"/>
                                        <p:tgtEl>
                                          <p:spTgt spid="34"/>
                                        </p:tgtEl>
                                        <p:attrNameLst>
                                          <p:attrName>fill.type</p:attrName>
                                        </p:attrNameLst>
                                      </p:cBhvr>
                                      <p:to>
                                        <p:strVal val="solid"/>
                                      </p:to>
                                    </p:set>
                                    <p:set>
                                      <p:cBhvr>
                                        <p:cTn id="138" dur="300" fill="hold"/>
                                        <p:tgtEl>
                                          <p:spTgt spid="34"/>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300" fill="hold"/>
                                        <p:tgtEl>
                                          <p:spTgt spid="37"/>
                                        </p:tgtEl>
                                        <p:attrNameLst>
                                          <p:attrName>fillcolor</p:attrName>
                                        </p:attrNameLst>
                                      </p:cBhvr>
                                      <p:to>
                                        <a:schemeClr val="bg1"/>
                                      </p:to>
                                    </p:animClr>
                                    <p:set>
                                      <p:cBhvr>
                                        <p:cTn id="141" dur="300" fill="hold"/>
                                        <p:tgtEl>
                                          <p:spTgt spid="37"/>
                                        </p:tgtEl>
                                        <p:attrNameLst>
                                          <p:attrName>fill.type</p:attrName>
                                        </p:attrNameLst>
                                      </p:cBhvr>
                                      <p:to>
                                        <p:strVal val="solid"/>
                                      </p:to>
                                    </p:set>
                                    <p:set>
                                      <p:cBhvr>
                                        <p:cTn id="142" dur="300" fill="hold"/>
                                        <p:tgtEl>
                                          <p:spTgt spid="37"/>
                                        </p:tgtEl>
                                        <p:attrNameLst>
                                          <p:attrName>fill.on</p:attrName>
                                        </p:attrNameLst>
                                      </p:cBhvr>
                                      <p:to>
                                        <p:strVal val="true"/>
                                      </p:to>
                                    </p:set>
                                  </p:childTnLst>
                                </p:cTn>
                              </p:par>
                            </p:childTnLst>
                          </p:cTn>
                        </p:par>
                        <p:par>
                          <p:cTn id="143" fill="hold">
                            <p:stCondLst>
                              <p:cond delay="8900"/>
                            </p:stCondLst>
                            <p:childTnLst>
                              <p:par>
                                <p:cTn id="144" presetID="1" presetClass="emph" presetSubtype="2" fill="hold" nodeType="afterEffect">
                                  <p:stCondLst>
                                    <p:cond delay="0"/>
                                  </p:stCondLst>
                                  <p:childTnLst>
                                    <p:animClr clrSpc="rgb" dir="cw">
                                      <p:cBhvr>
                                        <p:cTn id="145" dur="300" fill="hold"/>
                                        <p:tgtEl>
                                          <p:spTgt spid="45"/>
                                        </p:tgtEl>
                                        <p:attrNameLst>
                                          <p:attrName>fillcolor</p:attrName>
                                        </p:attrNameLst>
                                      </p:cBhvr>
                                      <p:to>
                                        <a:schemeClr val="bg1"/>
                                      </p:to>
                                    </p:animClr>
                                    <p:set>
                                      <p:cBhvr>
                                        <p:cTn id="146" dur="300" fill="hold"/>
                                        <p:tgtEl>
                                          <p:spTgt spid="45"/>
                                        </p:tgtEl>
                                        <p:attrNameLst>
                                          <p:attrName>fill.type</p:attrName>
                                        </p:attrNameLst>
                                      </p:cBhvr>
                                      <p:to>
                                        <p:strVal val="solid"/>
                                      </p:to>
                                    </p:set>
                                    <p:set>
                                      <p:cBhvr>
                                        <p:cTn id="147" dur="300" fill="hold"/>
                                        <p:tgtEl>
                                          <p:spTgt spid="45"/>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300" fill="hold"/>
                                        <p:tgtEl>
                                          <p:spTgt spid="48"/>
                                        </p:tgtEl>
                                        <p:attrNameLst>
                                          <p:attrName>fillcolor</p:attrName>
                                        </p:attrNameLst>
                                      </p:cBhvr>
                                      <p:to>
                                        <a:schemeClr val="bg1"/>
                                      </p:to>
                                    </p:animClr>
                                    <p:set>
                                      <p:cBhvr>
                                        <p:cTn id="150" dur="300" fill="hold"/>
                                        <p:tgtEl>
                                          <p:spTgt spid="48"/>
                                        </p:tgtEl>
                                        <p:attrNameLst>
                                          <p:attrName>fill.type</p:attrName>
                                        </p:attrNameLst>
                                      </p:cBhvr>
                                      <p:to>
                                        <p:strVal val="solid"/>
                                      </p:to>
                                    </p:set>
                                    <p:set>
                                      <p:cBhvr>
                                        <p:cTn id="151" dur="300" fill="hold"/>
                                        <p:tgtEl>
                                          <p:spTgt spid="48"/>
                                        </p:tgtEl>
                                        <p:attrNameLst>
                                          <p:attrName>fill.on</p:attrName>
                                        </p:attrNameLst>
                                      </p:cBhvr>
                                      <p:to>
                                        <p:strVal val="true"/>
                                      </p:to>
                                    </p:set>
                                  </p:childTnLst>
                                </p:cTn>
                              </p:par>
                            </p:childTnLst>
                          </p:cTn>
                        </p:par>
                        <p:par>
                          <p:cTn id="152" fill="hold">
                            <p:stCondLst>
                              <p:cond delay="9200"/>
                            </p:stCondLst>
                            <p:childTnLst>
                              <p:par>
                                <p:cTn id="153" presetID="1" presetClass="emph" presetSubtype="2" fill="hold" nodeType="afterEffect">
                                  <p:stCondLst>
                                    <p:cond delay="0"/>
                                  </p:stCondLst>
                                  <p:childTnLst>
                                    <p:animClr clrSpc="rgb" dir="cw">
                                      <p:cBhvr>
                                        <p:cTn id="154" dur="300" fill="hold"/>
                                        <p:tgtEl>
                                          <p:spTgt spid="57"/>
                                        </p:tgtEl>
                                        <p:attrNameLst>
                                          <p:attrName>fillcolor</p:attrName>
                                        </p:attrNameLst>
                                      </p:cBhvr>
                                      <p:to>
                                        <a:schemeClr val="bg1"/>
                                      </p:to>
                                    </p:animClr>
                                    <p:set>
                                      <p:cBhvr>
                                        <p:cTn id="155" dur="300" fill="hold"/>
                                        <p:tgtEl>
                                          <p:spTgt spid="57"/>
                                        </p:tgtEl>
                                        <p:attrNameLst>
                                          <p:attrName>fill.type</p:attrName>
                                        </p:attrNameLst>
                                      </p:cBhvr>
                                      <p:to>
                                        <p:strVal val="solid"/>
                                      </p:to>
                                    </p:set>
                                    <p:set>
                                      <p:cBhvr>
                                        <p:cTn id="156" dur="300" fill="hold"/>
                                        <p:tgtEl>
                                          <p:spTgt spid="57"/>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300" fill="hold"/>
                                        <p:tgtEl>
                                          <p:spTgt spid="62"/>
                                        </p:tgtEl>
                                        <p:attrNameLst>
                                          <p:attrName>fillcolor</p:attrName>
                                        </p:attrNameLst>
                                      </p:cBhvr>
                                      <p:to>
                                        <a:schemeClr val="bg1"/>
                                      </p:to>
                                    </p:animClr>
                                    <p:set>
                                      <p:cBhvr>
                                        <p:cTn id="159" dur="300" fill="hold"/>
                                        <p:tgtEl>
                                          <p:spTgt spid="62"/>
                                        </p:tgtEl>
                                        <p:attrNameLst>
                                          <p:attrName>fill.type</p:attrName>
                                        </p:attrNameLst>
                                      </p:cBhvr>
                                      <p:to>
                                        <p:strVal val="solid"/>
                                      </p:to>
                                    </p:set>
                                    <p:set>
                                      <p:cBhvr>
                                        <p:cTn id="160" dur="300" fill="hold"/>
                                        <p:tgtEl>
                                          <p:spTgt spid="62"/>
                                        </p:tgtEl>
                                        <p:attrNameLst>
                                          <p:attrName>fill.on</p:attrName>
                                        </p:attrNameLst>
                                      </p:cBhvr>
                                      <p:to>
                                        <p:strVal val="true"/>
                                      </p:to>
                                    </p:set>
                                  </p:childTnLst>
                                </p:cTn>
                              </p:par>
                            </p:childTnLst>
                          </p:cTn>
                        </p:par>
                        <p:par>
                          <p:cTn id="161" fill="hold">
                            <p:stCondLst>
                              <p:cond delay="9500"/>
                            </p:stCondLst>
                            <p:childTnLst>
                              <p:par>
                                <p:cTn id="162" presetID="1" presetClass="emph" presetSubtype="2" fill="hold" nodeType="afterEffect">
                                  <p:stCondLst>
                                    <p:cond delay="0"/>
                                  </p:stCondLst>
                                  <p:childTnLst>
                                    <p:animClr clrSpc="rgb" dir="cw">
                                      <p:cBhvr>
                                        <p:cTn id="163" dur="300" fill="hold"/>
                                        <p:tgtEl>
                                          <p:spTgt spid="68"/>
                                        </p:tgtEl>
                                        <p:attrNameLst>
                                          <p:attrName>fillcolor</p:attrName>
                                        </p:attrNameLst>
                                      </p:cBhvr>
                                      <p:to>
                                        <a:schemeClr val="bg1"/>
                                      </p:to>
                                    </p:animClr>
                                    <p:set>
                                      <p:cBhvr>
                                        <p:cTn id="164" dur="300" fill="hold"/>
                                        <p:tgtEl>
                                          <p:spTgt spid="68"/>
                                        </p:tgtEl>
                                        <p:attrNameLst>
                                          <p:attrName>fill.type</p:attrName>
                                        </p:attrNameLst>
                                      </p:cBhvr>
                                      <p:to>
                                        <p:strVal val="solid"/>
                                      </p:to>
                                    </p:set>
                                    <p:set>
                                      <p:cBhvr>
                                        <p:cTn id="165" dur="300" fill="hold"/>
                                        <p:tgtEl>
                                          <p:spTgt spid="68"/>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300" fill="hold"/>
                                        <p:tgtEl>
                                          <p:spTgt spid="71"/>
                                        </p:tgtEl>
                                        <p:attrNameLst>
                                          <p:attrName>fillcolor</p:attrName>
                                        </p:attrNameLst>
                                      </p:cBhvr>
                                      <p:to>
                                        <a:schemeClr val="bg1"/>
                                      </p:to>
                                    </p:animClr>
                                    <p:set>
                                      <p:cBhvr>
                                        <p:cTn id="168" dur="300" fill="hold"/>
                                        <p:tgtEl>
                                          <p:spTgt spid="71"/>
                                        </p:tgtEl>
                                        <p:attrNameLst>
                                          <p:attrName>fill.type</p:attrName>
                                        </p:attrNameLst>
                                      </p:cBhvr>
                                      <p:to>
                                        <p:strVal val="solid"/>
                                      </p:to>
                                    </p:set>
                                    <p:set>
                                      <p:cBhvr>
                                        <p:cTn id="169" dur="300" fill="hold"/>
                                        <p:tgtEl>
                                          <p:spTgt spid="71"/>
                                        </p:tgtEl>
                                        <p:attrNameLst>
                                          <p:attrName>fill.on</p:attrName>
                                        </p:attrNameLst>
                                      </p:cBhvr>
                                      <p:to>
                                        <p:strVal val="true"/>
                                      </p:to>
                                    </p:set>
                                  </p:childTnLst>
                                </p:cTn>
                              </p:par>
                            </p:childTnLst>
                          </p:cTn>
                        </p:par>
                        <p:par>
                          <p:cTn id="170" fill="hold">
                            <p:stCondLst>
                              <p:cond delay="9800"/>
                            </p:stCondLst>
                            <p:childTnLst>
                              <p:par>
                                <p:cTn id="171" presetID="1" presetClass="emph" presetSubtype="2" fill="hold" nodeType="afterEffect">
                                  <p:stCondLst>
                                    <p:cond delay="0"/>
                                  </p:stCondLst>
                                  <p:childTnLst>
                                    <p:animClr clrSpc="rgb" dir="cw">
                                      <p:cBhvr>
                                        <p:cTn id="172" dur="300" fill="hold"/>
                                        <p:tgtEl>
                                          <p:spTgt spid="77"/>
                                        </p:tgtEl>
                                        <p:attrNameLst>
                                          <p:attrName>fillcolor</p:attrName>
                                        </p:attrNameLst>
                                      </p:cBhvr>
                                      <p:to>
                                        <a:schemeClr val="bg1"/>
                                      </p:to>
                                    </p:animClr>
                                    <p:set>
                                      <p:cBhvr>
                                        <p:cTn id="173" dur="300" fill="hold"/>
                                        <p:tgtEl>
                                          <p:spTgt spid="77"/>
                                        </p:tgtEl>
                                        <p:attrNameLst>
                                          <p:attrName>fill.type</p:attrName>
                                        </p:attrNameLst>
                                      </p:cBhvr>
                                      <p:to>
                                        <p:strVal val="solid"/>
                                      </p:to>
                                    </p:set>
                                    <p:set>
                                      <p:cBhvr>
                                        <p:cTn id="174" dur="300" fill="hold"/>
                                        <p:tgtEl>
                                          <p:spTgt spid="77"/>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500" fill="hold"/>
                                        <p:tgtEl>
                                          <p:spTgt spid="80"/>
                                        </p:tgtEl>
                                        <p:attrNameLst>
                                          <p:attrName>fillcolor</p:attrName>
                                        </p:attrNameLst>
                                      </p:cBhvr>
                                      <p:to>
                                        <a:schemeClr val="bg1"/>
                                      </p:to>
                                    </p:animClr>
                                    <p:set>
                                      <p:cBhvr>
                                        <p:cTn id="177" dur="500" fill="hold"/>
                                        <p:tgtEl>
                                          <p:spTgt spid="80"/>
                                        </p:tgtEl>
                                        <p:attrNameLst>
                                          <p:attrName>fill.type</p:attrName>
                                        </p:attrNameLst>
                                      </p:cBhvr>
                                      <p:to>
                                        <p:strVal val="solid"/>
                                      </p:to>
                                    </p:set>
                                    <p:set>
                                      <p:cBhvr>
                                        <p:cTn id="178" dur="500" fill="hold"/>
                                        <p:tgtEl>
                                          <p:spTgt spid="8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52" grpId="0" animBg="1"/>
      <p:bldP spid="63" grpId="0" animBg="1"/>
      <p:bldP spid="64" grpId="0" animBg="1"/>
      <p:bldP spid="65" grpId="0" animBg="1"/>
      <p:bldP spid="72" grpId="0" animBg="1"/>
      <p:bldP spid="73" grpId="0" animBg="1"/>
      <p:bldP spid="74" grpId="0" animBg="1"/>
      <p:bldP spid="81" grpId="0" animBg="1"/>
      <p:bldP spid="82"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1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90" grpId="0" build="p">
        <p:tmplLst>
          <p:tmpl lvl="1">
            <p:tnLst>
              <p:par>
                <p:cTn presetID="10" presetClass="entr" presetSubtype="0" fill="hold" nodeType="withEffect">
                  <p:stCondLst>
                    <p:cond delay="6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2" grpId="0" build="p">
        <p:tmplLst>
          <p:tmpl lvl="1">
            <p:tnLst>
              <p:par>
                <p:cTn presetID="10" presetClass="entr" presetSubtype="0" fill="hold" nodeType="withEffect">
                  <p:stCondLst>
                    <p:cond delay="6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4" grpId="0" build="p">
        <p:tmplLst>
          <p:tmpl lvl="1">
            <p:tnLst>
              <p:par>
                <p:cTn presetID="10" presetClass="entr" presetSubtype="0" fill="hold" nodeType="withEffect">
                  <p:stCondLst>
                    <p:cond delay="750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1" grpId="0" animBg="1"/>
      <p:bldP spid="93" grpId="0" animBg="1"/>
      <p:bldP spid="95" grpId="0" build="p">
        <p:tmplLst>
          <p:tmpl lvl="1">
            <p:tnLst>
              <p:par>
                <p:cTn presetID="10" presetClass="entr" presetSubtype="0" fill="hold" nodeType="withEffect">
                  <p:stCondLst>
                    <p:cond delay="30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7" grpId="0" animBg="1"/>
      <p:bldP spid="98" grpId="0" build="p">
        <p:tmplLst>
          <p:tmpl lvl="1">
            <p:tnLst>
              <p:par>
                <p:cTn presetID="10" presetClass="entr" presetSubtype="0" fill="hold" nodeType="withEffect">
                  <p:stCondLst>
                    <p:cond delay="400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animBg="1"/>
      <p:bldP spid="101" grpId="0" build="p">
        <p:tmplLst>
          <p:tmpl lvl="1">
            <p:tnLst>
              <p:par>
                <p:cTn presetID="10" presetClass="entr" presetSubtype="0" fill="hold" nodeType="withEffect">
                  <p:stCondLst>
                    <p:cond delay="500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animBg="1"/>
      <p:bldP spid="103" grpId="0" build="p">
        <p:tmplLst>
          <p:tmpl lvl="1">
            <p:tnLst>
              <p:par>
                <p:cTn presetID="10" presetClass="entr" presetSubtype="0" fill="hold" nodeType="withEffect">
                  <p:stCondLst>
                    <p:cond delay="600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P spid="104" grpId="0" animBg="1"/>
      <p:bldP spid="105" grpId="0" build="p">
        <p:tmplLst>
          <p:tmpl lvl="1">
            <p:tnLst>
              <p:par>
                <p:cTn presetID="10" presetClass="entr" presetSubtype="0" fill="hold" nodeType="withEffect">
                  <p:stCondLst>
                    <p:cond delay="7000"/>
                  </p:stCondLst>
                  <p:childTnLst>
                    <p:set>
                      <p:cBhvr>
                        <p:cTn dur="1" fill="hold">
                          <p:stCondLst>
                            <p:cond delay="0"/>
                          </p:stCondLst>
                        </p:cTn>
                        <p:tgtEl>
                          <p:spTgt spid="105"/>
                        </p:tgtEl>
                        <p:attrNameLst>
                          <p:attrName>style.visibility</p:attrName>
                        </p:attrNameLst>
                      </p:cBhvr>
                      <p:to>
                        <p:strVal val="visible"/>
                      </p:to>
                    </p:set>
                    <p:animEffect transition="in" filter="fade">
                      <p:cBhvr>
                        <p:cTn dur="500"/>
                        <p:tgtEl>
                          <p:spTgt spid="105"/>
                        </p:tgtEl>
                      </p:cBhvr>
                    </p:animEffect>
                  </p:childTnLst>
                </p:cTn>
              </p:par>
            </p:tnLst>
          </p:tmpl>
        </p:tmplLst>
      </p:bldP>
      <p:bldP spid="106" grpId="0" animBg="1"/>
      <p:bldP spid="107" grpId="0" build="p">
        <p:tmplLst>
          <p:tmpl lvl="1">
            <p:tnLst>
              <p:par>
                <p:cTn presetID="10" presetClass="entr" presetSubtype="0" fill="hold" nodeType="withEffect">
                  <p:stCondLst>
                    <p:cond delay="7800"/>
                  </p:stCondLst>
                  <p:childTnLst>
                    <p:set>
                      <p:cBhvr>
                        <p:cTn dur="1" fill="hold">
                          <p:stCondLst>
                            <p:cond delay="0"/>
                          </p:stCondLst>
                        </p:cTn>
                        <p:tgtEl>
                          <p:spTgt spid="107"/>
                        </p:tgtEl>
                        <p:attrNameLst>
                          <p:attrName>style.visibility</p:attrName>
                        </p:attrNameLst>
                      </p:cBhvr>
                      <p:to>
                        <p:strVal val="visible"/>
                      </p:to>
                    </p:set>
                    <p:animEffect transition="in" filter="fade">
                      <p:cBhvr>
                        <p:cTn dur="500"/>
                        <p:tgtEl>
                          <p:spTgt spid="107"/>
                        </p:tgtEl>
                      </p:cBhvr>
                    </p:animEffect>
                  </p:childTnLst>
                </p:cTn>
              </p:par>
            </p:tnLst>
          </p:tmpl>
        </p:tmplLst>
      </p:bldP>
      <p:bldP spid="3" grpId="0" build="p">
        <p:tmplLst>
          <p:tmpl lvl="1">
            <p:tnLst>
              <p:par>
                <p:cTn presetID="10" presetClass="entr" presetSubtype="0" fill="hold" nodeType="withEffect">
                  <p:stCondLst>
                    <p:cond delay="22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11">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285404"/>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60743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59501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55540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607439"/>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58944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55179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59140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59140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00673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32876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3127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26457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32876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31076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27312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28403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31273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72196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04399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03157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299196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043997"/>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02599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298835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0279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0279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433171"/>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76845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7560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71642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76845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75045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71281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73917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73917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28540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200673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721964"/>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345003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2781568" y="146996"/>
            <a:ext cx="3610070"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pic>
        <p:nvPicPr>
          <p:cNvPr id="83" name="Picture 82"/>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16200000">
            <a:off x="5977560" y="159287"/>
            <a:ext cx="828157" cy="662082"/>
          </a:xfrm>
          <a:prstGeom prst="rect">
            <a:avLst/>
          </a:prstGeom>
        </p:spPr>
      </p:pic>
      <p:pic>
        <p:nvPicPr>
          <p:cNvPr id="84" name="Picture 83"/>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5400000" flipH="1">
            <a:off x="2367490" y="159287"/>
            <a:ext cx="828157" cy="662082"/>
          </a:xfrm>
          <a:prstGeom prst="rect">
            <a:avLst/>
          </a:prstGeom>
        </p:spPr>
      </p:pic>
      <p:pic>
        <p:nvPicPr>
          <p:cNvPr id="87" name="Picture 86"/>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391050" cy="1278320"/>
          </a:xfrm>
          <a:prstGeom prst="rect">
            <a:avLst/>
          </a:prstGeom>
        </p:spPr>
      </p:pic>
      <p:sp>
        <p:nvSpPr>
          <p:cNvPr id="63" name="Right Triangle 62"/>
          <p:cNvSpPr/>
          <p:nvPr userDrawn="1"/>
        </p:nvSpPr>
        <p:spPr>
          <a:xfrm flipH="1" flipV="1">
            <a:off x="7109109" y="1285925"/>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2"/>
          <p:cNvSpPr>
            <a:spLocks noGrp="1"/>
          </p:cNvSpPr>
          <p:nvPr>
            <p:ph type="body" sz="quarter" idx="19" hasCustomPrompt="1"/>
          </p:nvPr>
        </p:nvSpPr>
        <p:spPr>
          <a:xfrm>
            <a:off x="7172430" y="1229220"/>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65" name="Right Triangle 64"/>
          <p:cNvSpPr/>
          <p:nvPr userDrawn="1"/>
        </p:nvSpPr>
        <p:spPr>
          <a:xfrm flipH="1" flipV="1">
            <a:off x="7113440" y="2006730"/>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
          <p:cNvSpPr>
            <a:spLocks noGrp="1"/>
          </p:cNvSpPr>
          <p:nvPr>
            <p:ph type="body" sz="quarter" idx="20" hasCustomPrompt="1"/>
          </p:nvPr>
        </p:nvSpPr>
        <p:spPr>
          <a:xfrm>
            <a:off x="7176761" y="1950025"/>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67" name="Right Triangle 66"/>
          <p:cNvSpPr/>
          <p:nvPr userDrawn="1"/>
        </p:nvSpPr>
        <p:spPr>
          <a:xfrm flipH="1" flipV="1">
            <a:off x="7109816" y="2721032"/>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2"/>
          <p:cNvSpPr>
            <a:spLocks noGrp="1"/>
          </p:cNvSpPr>
          <p:nvPr>
            <p:ph type="body" sz="quarter" idx="21" hasCustomPrompt="1"/>
          </p:nvPr>
        </p:nvSpPr>
        <p:spPr>
          <a:xfrm>
            <a:off x="7170756" y="2661946"/>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69" name="Right Triangle 68"/>
          <p:cNvSpPr/>
          <p:nvPr userDrawn="1"/>
        </p:nvSpPr>
        <p:spPr>
          <a:xfrm flipH="1" flipV="1">
            <a:off x="7110648" y="3432327"/>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2"/>
          <p:cNvSpPr>
            <a:spLocks noGrp="1"/>
          </p:cNvSpPr>
          <p:nvPr>
            <p:ph type="body" sz="quarter" idx="22" hasCustomPrompt="1"/>
          </p:nvPr>
        </p:nvSpPr>
        <p:spPr>
          <a:xfrm>
            <a:off x="7149897" y="3369659"/>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Tree>
    <p:extLst>
      <p:ext uri="{BB962C8B-B14F-4D97-AF65-F5344CB8AC3E}">
        <p14:creationId xmlns:p14="http://schemas.microsoft.com/office/powerpoint/2010/main" val="252094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0" presetClass="entr" presetSubtype="0" fill="hold" grpId="0" nodeType="withEffect">
                                  <p:stCondLst>
                                    <p:cond delay="190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par>
                                <p:cTn id="15" presetID="10" presetClass="entr" presetSubtype="0" fill="hold" grpId="0" nodeType="withEffect">
                                  <p:stCondLst>
                                    <p:cond delay="2000"/>
                                  </p:stCondLst>
                                  <p:childTnLst>
                                    <p:set>
                                      <p:cBhvr>
                                        <p:cTn id="16" dur="1" fill="hold">
                                          <p:stCondLst>
                                            <p:cond delay="0"/>
                                          </p:stCondLst>
                                        </p:cTn>
                                        <p:tgtEl>
                                          <p:spTgt spid="64">
                                            <p:txEl>
                                              <p:pRg st="0" end="0"/>
                                            </p:txEl>
                                          </p:spTgt>
                                        </p:tgtEl>
                                        <p:attrNameLst>
                                          <p:attrName>style.visibility</p:attrName>
                                        </p:attrNameLst>
                                      </p:cBhvr>
                                      <p:to>
                                        <p:strVal val="visible"/>
                                      </p:to>
                                    </p:set>
                                    <p:animEffect transition="in" filter="fade">
                                      <p:cBhvr>
                                        <p:cTn id="17" dur="500"/>
                                        <p:tgtEl>
                                          <p:spTgt spid="64">
                                            <p:txEl>
                                              <p:pRg st="0" end="0"/>
                                            </p:txEl>
                                          </p:spTgt>
                                        </p:tgtEl>
                                      </p:cBhvr>
                                    </p:animEffect>
                                  </p:childTnLst>
                                </p:cTn>
                              </p:par>
                              <p:par>
                                <p:cTn id="18" presetID="35" presetClass="path" presetSubtype="0" accel="50000" decel="50000" fill="hold" grpId="0" nodeType="withEffect">
                                  <p:stCondLst>
                                    <p:cond delay="1100"/>
                                  </p:stCondLst>
                                  <p:childTnLst>
                                    <p:animMotion origin="layout" path="M 4.16667E-6 -2.08141E-6 L -0.65625 -2.08141E-6 " pathEditMode="relative" rAng="0" ptsTypes="AA">
                                      <p:cBhvr>
                                        <p:cTn id="19" dur="2000" fill="hold"/>
                                        <p:tgtEl>
                                          <p:spTgt spid="29"/>
                                        </p:tgtEl>
                                        <p:attrNameLst>
                                          <p:attrName>ppt_x</p:attrName>
                                          <p:attrName>ppt_y</p:attrName>
                                        </p:attrNameLst>
                                      </p:cBhvr>
                                      <p:rCtr x="-32813" y="0"/>
                                    </p:animMotion>
                                  </p:childTnLst>
                                </p:cTn>
                              </p:par>
                              <p:par>
                                <p:cTn id="20" presetID="63" presetClass="path" presetSubtype="0" accel="50000" decel="50000" fill="hold" grpId="0" nodeType="withEffect">
                                  <p:stCondLst>
                                    <p:cond delay="1100"/>
                                  </p:stCondLst>
                                  <p:childTnLst>
                                    <p:animMotion origin="layout" path="M -0.00156 0.0037 L 0.65625 0.0037 " pathEditMode="relative" rAng="0" ptsTypes="AA">
                                      <p:cBhvr>
                                        <p:cTn id="21" dur="2000" fill="hold"/>
                                        <p:tgtEl>
                                          <p:spTgt spid="28"/>
                                        </p:tgtEl>
                                        <p:attrNameLst>
                                          <p:attrName>ppt_x</p:attrName>
                                          <p:attrName>ppt_y</p:attrName>
                                        </p:attrNameLst>
                                      </p:cBhvr>
                                      <p:rCtr x="32882" y="0"/>
                                    </p:animMotion>
                                  </p:childTnLst>
                                </p:cTn>
                              </p:par>
                              <p:par>
                                <p:cTn id="22" presetID="16" presetClass="entr" presetSubtype="37" fill="hold" grpId="0" nodeType="with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barn(outVertical)">
                                      <p:cBhvr>
                                        <p:cTn id="24" dur="1000"/>
                                        <p:tgtEl>
                                          <p:spTgt spid="21"/>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66">
                                            <p:txEl>
                                              <p:pRg st="0" end="0"/>
                                            </p:txEl>
                                          </p:spTgt>
                                        </p:tgtEl>
                                        <p:attrNameLst>
                                          <p:attrName>style.visibility</p:attrName>
                                        </p:attrNameLst>
                                      </p:cBhvr>
                                      <p:to>
                                        <p:strVal val="visible"/>
                                      </p:to>
                                    </p:set>
                                    <p:animEffect transition="in" filter="fade">
                                      <p:cBhvr>
                                        <p:cTn id="30" dur="500"/>
                                        <p:tgtEl>
                                          <p:spTgt spid="66">
                                            <p:txEl>
                                              <p:pRg st="0" end="0"/>
                                            </p:txEl>
                                          </p:spTgt>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35" presetClass="path" presetSubtype="0" accel="50000" decel="50000" fill="hold" grpId="0" nodeType="withEffect">
                                  <p:stCondLst>
                                    <p:cond delay="2000"/>
                                  </p:stCondLst>
                                  <p:childTnLst>
                                    <p:animMotion origin="layout" path="M 4.16667E-6 -2.08141E-6 L -0.65625 -2.08141E-6 " pathEditMode="relative" rAng="0" ptsTypes="AA">
                                      <p:cBhvr>
                                        <p:cTn id="35" dur="2000" fill="hold"/>
                                        <p:tgtEl>
                                          <p:spTgt spid="39"/>
                                        </p:tgtEl>
                                        <p:attrNameLst>
                                          <p:attrName>ppt_x</p:attrName>
                                          <p:attrName>ppt_y</p:attrName>
                                        </p:attrNameLst>
                                      </p:cBhvr>
                                      <p:rCtr x="-32813" y="0"/>
                                    </p:animMotion>
                                  </p:childTnLst>
                                </p:cTn>
                              </p:par>
                              <p:par>
                                <p:cTn id="36" presetID="63" presetClass="path" presetSubtype="0" accel="50000" decel="50000" fill="hold" grpId="0" nodeType="withEffect">
                                  <p:stCondLst>
                                    <p:cond delay="2000"/>
                                  </p:stCondLst>
                                  <p:childTnLst>
                                    <p:animMotion origin="layout" path="M -0.00156 -2.08141E-6 L 0.65625 -2.08141E-6 " pathEditMode="relative" rAng="0" ptsTypes="AA">
                                      <p:cBhvr>
                                        <p:cTn id="37" dur="2000" fill="hold"/>
                                        <p:tgtEl>
                                          <p:spTgt spid="38"/>
                                        </p:tgtEl>
                                        <p:attrNameLst>
                                          <p:attrName>ppt_x</p:attrName>
                                          <p:attrName>ppt_y</p:attrName>
                                        </p:attrNameLst>
                                      </p:cBhvr>
                                      <p:rCtr x="32882" y="0"/>
                                    </p:animMotion>
                                  </p:childTnLst>
                                </p:cTn>
                              </p:par>
                              <p:par>
                                <p:cTn id="38" presetID="16" presetClass="entr" presetSubtype="37" fill="hold" grpId="0" nodeType="withEffect">
                                  <p:stCondLst>
                                    <p:cond delay="3000"/>
                                  </p:stCondLst>
                                  <p:childTnLst>
                                    <p:set>
                                      <p:cBhvr>
                                        <p:cTn id="39" dur="1" fill="hold">
                                          <p:stCondLst>
                                            <p:cond delay="0"/>
                                          </p:stCondLst>
                                        </p:cTn>
                                        <p:tgtEl>
                                          <p:spTgt spid="31"/>
                                        </p:tgtEl>
                                        <p:attrNameLst>
                                          <p:attrName>style.visibility</p:attrName>
                                        </p:attrNameLst>
                                      </p:cBhvr>
                                      <p:to>
                                        <p:strVal val="visible"/>
                                      </p:to>
                                    </p:set>
                                    <p:animEffect transition="in" filter="barn(outVertical)">
                                      <p:cBhvr>
                                        <p:cTn id="40" dur="1000"/>
                                        <p:tgtEl>
                                          <p:spTgt spid="31"/>
                                        </p:tgtEl>
                                      </p:cBhvr>
                                    </p:animEffect>
                                  </p:childTnLst>
                                </p:cTn>
                              </p:par>
                              <p:par>
                                <p:cTn id="41" presetID="10" presetClass="entr" presetSubtype="0" fill="hold" grpId="0" nodeType="withEffect">
                                  <p:stCondLst>
                                    <p:cond delay="390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par>
                                <p:cTn id="44" presetID="10" presetClass="entr" presetSubtype="0" fill="hold" grpId="0" nodeType="withEffect">
                                  <p:stCondLst>
                                    <p:cond delay="4000"/>
                                  </p:stCondLst>
                                  <p:childTnLst>
                                    <p:set>
                                      <p:cBhvr>
                                        <p:cTn id="45" dur="1" fill="hold">
                                          <p:stCondLst>
                                            <p:cond delay="0"/>
                                          </p:stCondLst>
                                        </p:cTn>
                                        <p:tgtEl>
                                          <p:spTgt spid="68">
                                            <p:txEl>
                                              <p:pRg st="0" end="0"/>
                                            </p:txEl>
                                          </p:spTgt>
                                        </p:tgtEl>
                                        <p:attrNameLst>
                                          <p:attrName>style.visibility</p:attrName>
                                        </p:attrNameLst>
                                      </p:cBhvr>
                                      <p:to>
                                        <p:strVal val="visible"/>
                                      </p:to>
                                    </p:set>
                                    <p:animEffect transition="in" filter="fade">
                                      <p:cBhvr>
                                        <p:cTn id="46" dur="500"/>
                                        <p:tgtEl>
                                          <p:spTgt spid="68">
                                            <p:txEl>
                                              <p:pRg st="0" end="0"/>
                                            </p:txEl>
                                          </p:spTgt>
                                        </p:tgtEl>
                                      </p:cBhvr>
                                    </p:animEffect>
                                  </p:childTnLst>
                                </p:cTn>
                              </p:par>
                              <p:par>
                                <p:cTn id="47" presetID="35" presetClass="path" presetSubtype="0" accel="50000" decel="50000" fill="hold" grpId="0" nodeType="withEffect">
                                  <p:stCondLst>
                                    <p:cond delay="3000"/>
                                  </p:stCondLst>
                                  <p:childTnLst>
                                    <p:animMotion origin="layout" path="M 4.16667E-6 -2.08141E-6 L -0.65625 -2.08141E-6 " pathEditMode="relative" rAng="0" ptsTypes="AA">
                                      <p:cBhvr>
                                        <p:cTn id="48" dur="2000" fill="hold"/>
                                        <p:tgtEl>
                                          <p:spTgt spid="50"/>
                                        </p:tgtEl>
                                        <p:attrNameLst>
                                          <p:attrName>ppt_x</p:attrName>
                                          <p:attrName>ppt_y</p:attrName>
                                        </p:attrNameLst>
                                      </p:cBhvr>
                                      <p:rCtr x="-32813" y="0"/>
                                    </p:animMotion>
                                  </p:childTnLst>
                                </p:cTn>
                              </p:par>
                              <p:par>
                                <p:cTn id="49" presetID="63" presetClass="path" presetSubtype="0" accel="50000" decel="50000" fill="hold" grpId="0" nodeType="withEffect">
                                  <p:stCondLst>
                                    <p:cond delay="3000"/>
                                  </p:stCondLst>
                                  <p:childTnLst>
                                    <p:animMotion origin="layout" path="M -0.00156 -2.08141E-6 L 0.65625 -2.08141E-6 " pathEditMode="relative" rAng="0" ptsTypes="AA">
                                      <p:cBhvr>
                                        <p:cTn id="50" dur="2000" fill="hold"/>
                                        <p:tgtEl>
                                          <p:spTgt spid="49"/>
                                        </p:tgtEl>
                                        <p:attrNameLst>
                                          <p:attrName>ppt_x</p:attrName>
                                          <p:attrName>ppt_y</p:attrName>
                                        </p:attrNameLst>
                                      </p:cBhvr>
                                      <p:rCtr x="32882" y="0"/>
                                    </p:animMotion>
                                  </p:childTnLst>
                                </p:cTn>
                              </p:par>
                              <p:par>
                                <p:cTn id="51" presetID="16" presetClass="entr" presetSubtype="37" fill="hold" grpId="0" nodeType="withEffect">
                                  <p:stCondLst>
                                    <p:cond delay="4000"/>
                                  </p:stCondLst>
                                  <p:childTnLst>
                                    <p:set>
                                      <p:cBhvr>
                                        <p:cTn id="52" dur="1" fill="hold">
                                          <p:stCondLst>
                                            <p:cond delay="0"/>
                                          </p:stCondLst>
                                        </p:cTn>
                                        <p:tgtEl>
                                          <p:spTgt spid="40"/>
                                        </p:tgtEl>
                                        <p:attrNameLst>
                                          <p:attrName>style.visibility</p:attrName>
                                        </p:attrNameLst>
                                      </p:cBhvr>
                                      <p:to>
                                        <p:strVal val="visible"/>
                                      </p:to>
                                    </p:set>
                                    <p:animEffect transition="in" filter="barn(outVertical)">
                                      <p:cBhvr>
                                        <p:cTn id="53" dur="1000"/>
                                        <p:tgtEl>
                                          <p:spTgt spid="40"/>
                                        </p:tgtEl>
                                      </p:cBhvr>
                                    </p:animEffect>
                                  </p:childTnLst>
                                </p:cTn>
                              </p:par>
                              <p:par>
                                <p:cTn id="54" presetID="10" presetClass="entr" presetSubtype="0" fill="hold" grpId="0" nodeType="withEffect">
                                  <p:stCondLst>
                                    <p:cond delay="500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grpId="0" nodeType="withEffect">
                                  <p:stCondLst>
                                    <p:cond delay="5000"/>
                                  </p:stCondLst>
                                  <p:childTnLst>
                                    <p:set>
                                      <p:cBhvr>
                                        <p:cTn id="58" dur="1" fill="hold">
                                          <p:stCondLst>
                                            <p:cond delay="0"/>
                                          </p:stCondLst>
                                        </p:cTn>
                                        <p:tgtEl>
                                          <p:spTgt spid="70">
                                            <p:txEl>
                                              <p:pRg st="0" end="0"/>
                                            </p:txEl>
                                          </p:spTgt>
                                        </p:tgtEl>
                                        <p:attrNameLst>
                                          <p:attrName>style.visibility</p:attrName>
                                        </p:attrNameLst>
                                      </p:cBhvr>
                                      <p:to>
                                        <p:strVal val="visible"/>
                                      </p:to>
                                    </p:set>
                                    <p:animEffect transition="in" filter="fade">
                                      <p:cBhvr>
                                        <p:cTn id="59" dur="500"/>
                                        <p:tgtEl>
                                          <p:spTgt spid="70">
                                            <p:txEl>
                                              <p:pRg st="0" end="0"/>
                                            </p:txEl>
                                          </p:spTgt>
                                        </p:tgtEl>
                                      </p:cBhvr>
                                    </p:animEffect>
                                  </p:childTnLst>
                                </p:cTn>
                              </p:par>
                              <p:par>
                                <p:cTn id="60" presetID="10" presetClass="entr" presetSubtype="0" fill="hold" grpId="0" nodeType="withEffect">
                                  <p:stCondLst>
                                    <p:cond delay="3400"/>
                                  </p:stCondLst>
                                  <p:childTnLst>
                                    <p:set>
                                      <p:cBhvr>
                                        <p:cTn id="61" dur="1" fill="hold">
                                          <p:stCondLst>
                                            <p:cond delay="0"/>
                                          </p:stCondLst>
                                        </p:cTn>
                                        <p:tgtEl>
                                          <p:spTgt spid="85">
                                            <p:txEl>
                                              <p:pRg st="0" end="0"/>
                                            </p:txEl>
                                          </p:spTgt>
                                        </p:tgtEl>
                                        <p:attrNameLst>
                                          <p:attrName>style.visibility</p:attrName>
                                        </p:attrNameLst>
                                      </p:cBhvr>
                                      <p:to>
                                        <p:strVal val="visible"/>
                                      </p:to>
                                    </p:set>
                                    <p:animEffect transition="in" filter="fade">
                                      <p:cBhvr>
                                        <p:cTn id="62" dur="500"/>
                                        <p:tgtEl>
                                          <p:spTgt spid="85">
                                            <p:txEl>
                                              <p:pRg st="0" end="0"/>
                                            </p:txEl>
                                          </p:spTgt>
                                        </p:tgtEl>
                                      </p:cBhvr>
                                    </p:animEffect>
                                  </p:childTnLst>
                                </p:cTn>
                              </p:par>
                              <p:par>
                                <p:cTn id="63" presetID="10" presetClass="entr" presetSubtype="0" fill="hold" grpId="0" nodeType="withEffect">
                                  <p:stCondLst>
                                    <p:cond delay="4300"/>
                                  </p:stCondLst>
                                  <p:childTnLst>
                                    <p:set>
                                      <p:cBhvr>
                                        <p:cTn id="64" dur="1" fill="hold">
                                          <p:stCondLst>
                                            <p:cond delay="0"/>
                                          </p:stCondLst>
                                        </p:cTn>
                                        <p:tgtEl>
                                          <p:spTgt spid="86">
                                            <p:txEl>
                                              <p:pRg st="0" end="0"/>
                                            </p:txEl>
                                          </p:spTgt>
                                        </p:tgtEl>
                                        <p:attrNameLst>
                                          <p:attrName>style.visibility</p:attrName>
                                        </p:attrNameLst>
                                      </p:cBhvr>
                                      <p:to>
                                        <p:strVal val="visible"/>
                                      </p:to>
                                    </p:set>
                                    <p:animEffect transition="in" filter="fade">
                                      <p:cBhvr>
                                        <p:cTn id="65" dur="500"/>
                                        <p:tgtEl>
                                          <p:spTgt spid="86">
                                            <p:txEl>
                                              <p:pRg st="0" end="0"/>
                                            </p:txEl>
                                          </p:spTgt>
                                        </p:tgtEl>
                                      </p:cBhvr>
                                    </p:animEffect>
                                  </p:childTnLst>
                                </p:cTn>
                              </p:par>
                              <p:par>
                                <p:cTn id="66" presetID="10" presetClass="entr" presetSubtype="0" fill="hold" grpId="0" nodeType="withEffect">
                                  <p:stCondLst>
                                    <p:cond delay="5100"/>
                                  </p:stCondLst>
                                  <p:childTnLst>
                                    <p:set>
                                      <p:cBhvr>
                                        <p:cTn id="67" dur="1" fill="hold">
                                          <p:stCondLst>
                                            <p:cond delay="0"/>
                                          </p:stCondLst>
                                        </p:cTn>
                                        <p:tgtEl>
                                          <p:spTgt spid="88">
                                            <p:txEl>
                                              <p:pRg st="0" end="0"/>
                                            </p:txEl>
                                          </p:spTgt>
                                        </p:tgtEl>
                                        <p:attrNameLst>
                                          <p:attrName>style.visibility</p:attrName>
                                        </p:attrNameLst>
                                      </p:cBhvr>
                                      <p:to>
                                        <p:strVal val="visible"/>
                                      </p:to>
                                    </p:set>
                                    <p:animEffect transition="in" filter="fade">
                                      <p:cBhvr>
                                        <p:cTn id="68" dur="500"/>
                                        <p:tgtEl>
                                          <p:spTgt spid="88">
                                            <p:txEl>
                                              <p:pRg st="0" end="0"/>
                                            </p:txEl>
                                          </p:spTgt>
                                        </p:tgtEl>
                                      </p:cBhvr>
                                    </p:animEffect>
                                  </p:childTnLst>
                                </p:cTn>
                              </p:par>
                              <p:par>
                                <p:cTn id="69" presetID="1" presetClass="emph" presetSubtype="2" fill="hold" nodeType="withEffect">
                                  <p:stCondLst>
                                    <p:cond delay="6500"/>
                                  </p:stCondLst>
                                  <p:childTnLst>
                                    <p:animClr clrSpc="rgb" dir="cw">
                                      <p:cBhvr>
                                        <p:cTn id="70" dur="300" fill="hold"/>
                                        <p:tgtEl>
                                          <p:spTgt spid="4"/>
                                        </p:tgtEl>
                                        <p:attrNameLst>
                                          <p:attrName>fillcolor</p:attrName>
                                        </p:attrNameLst>
                                      </p:cBhvr>
                                      <p:to>
                                        <a:schemeClr val="bg1"/>
                                      </p:to>
                                    </p:animClr>
                                    <p:set>
                                      <p:cBhvr>
                                        <p:cTn id="71" dur="300" fill="hold"/>
                                        <p:tgtEl>
                                          <p:spTgt spid="4"/>
                                        </p:tgtEl>
                                        <p:attrNameLst>
                                          <p:attrName>fill.type</p:attrName>
                                        </p:attrNameLst>
                                      </p:cBhvr>
                                      <p:to>
                                        <p:strVal val="solid"/>
                                      </p:to>
                                    </p:set>
                                    <p:set>
                                      <p:cBhvr>
                                        <p:cTn id="72" dur="300" fill="hold"/>
                                        <p:tgtEl>
                                          <p:spTgt spid="4"/>
                                        </p:tgtEl>
                                        <p:attrNameLst>
                                          <p:attrName>fill.on</p:attrName>
                                        </p:attrNameLst>
                                      </p:cBhvr>
                                      <p:to>
                                        <p:strVal val="true"/>
                                      </p:to>
                                    </p:set>
                                  </p:childTnLst>
                                </p:cTn>
                              </p:par>
                              <p:par>
                                <p:cTn id="73" presetID="1" presetClass="emph" presetSubtype="2" fill="hold" nodeType="withEffect">
                                  <p:stCondLst>
                                    <p:cond delay="6500"/>
                                  </p:stCondLst>
                                  <p:childTnLst>
                                    <p:animClr clrSpc="rgb" dir="cw">
                                      <p:cBhvr>
                                        <p:cTn id="74" dur="300" fill="hold"/>
                                        <p:tgtEl>
                                          <p:spTgt spid="61"/>
                                        </p:tgtEl>
                                        <p:attrNameLst>
                                          <p:attrName>fillcolor</p:attrName>
                                        </p:attrNameLst>
                                      </p:cBhvr>
                                      <p:to>
                                        <a:schemeClr val="bg1"/>
                                      </p:to>
                                    </p:animClr>
                                    <p:set>
                                      <p:cBhvr>
                                        <p:cTn id="75" dur="300" fill="hold"/>
                                        <p:tgtEl>
                                          <p:spTgt spid="61"/>
                                        </p:tgtEl>
                                        <p:attrNameLst>
                                          <p:attrName>fill.type</p:attrName>
                                        </p:attrNameLst>
                                      </p:cBhvr>
                                      <p:to>
                                        <p:strVal val="solid"/>
                                      </p:to>
                                    </p:set>
                                    <p:set>
                                      <p:cBhvr>
                                        <p:cTn id="76" dur="300" fill="hold"/>
                                        <p:tgtEl>
                                          <p:spTgt spid="61"/>
                                        </p:tgtEl>
                                        <p:attrNameLst>
                                          <p:attrName>fill.on</p:attrName>
                                        </p:attrNameLst>
                                      </p:cBhvr>
                                      <p:to>
                                        <p:strVal val="true"/>
                                      </p:to>
                                    </p:set>
                                  </p:childTnLst>
                                </p:cTn>
                              </p:par>
                            </p:childTnLst>
                          </p:cTn>
                        </p:par>
                        <p:par>
                          <p:cTn id="77" fill="hold">
                            <p:stCondLst>
                              <p:cond delay="6800"/>
                            </p:stCondLst>
                            <p:childTnLst>
                              <p:par>
                                <p:cTn id="78" presetID="1" presetClass="emph" presetSubtype="2" fill="hold" nodeType="afterEffect">
                                  <p:stCondLst>
                                    <p:cond delay="0"/>
                                  </p:stCondLst>
                                  <p:childTnLst>
                                    <p:animClr clrSpc="rgb" dir="cw">
                                      <p:cBhvr>
                                        <p:cTn id="79" dur="300" fill="hold"/>
                                        <p:tgtEl>
                                          <p:spTgt spid="24"/>
                                        </p:tgtEl>
                                        <p:attrNameLst>
                                          <p:attrName>fillcolor</p:attrName>
                                        </p:attrNameLst>
                                      </p:cBhvr>
                                      <p:to>
                                        <a:schemeClr val="bg1"/>
                                      </p:to>
                                    </p:animClr>
                                    <p:set>
                                      <p:cBhvr>
                                        <p:cTn id="80" dur="300" fill="hold"/>
                                        <p:tgtEl>
                                          <p:spTgt spid="24"/>
                                        </p:tgtEl>
                                        <p:attrNameLst>
                                          <p:attrName>fill.type</p:attrName>
                                        </p:attrNameLst>
                                      </p:cBhvr>
                                      <p:to>
                                        <p:strVal val="solid"/>
                                      </p:to>
                                    </p:set>
                                    <p:set>
                                      <p:cBhvr>
                                        <p:cTn id="81" dur="300" fill="hold"/>
                                        <p:tgtEl>
                                          <p:spTgt spid="24"/>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300" fill="hold"/>
                                        <p:tgtEl>
                                          <p:spTgt spid="27"/>
                                        </p:tgtEl>
                                        <p:attrNameLst>
                                          <p:attrName>fillcolor</p:attrName>
                                        </p:attrNameLst>
                                      </p:cBhvr>
                                      <p:to>
                                        <a:schemeClr val="bg1"/>
                                      </p:to>
                                    </p:animClr>
                                    <p:set>
                                      <p:cBhvr>
                                        <p:cTn id="84" dur="300" fill="hold"/>
                                        <p:tgtEl>
                                          <p:spTgt spid="27"/>
                                        </p:tgtEl>
                                        <p:attrNameLst>
                                          <p:attrName>fill.type</p:attrName>
                                        </p:attrNameLst>
                                      </p:cBhvr>
                                      <p:to>
                                        <p:strVal val="solid"/>
                                      </p:to>
                                    </p:set>
                                    <p:set>
                                      <p:cBhvr>
                                        <p:cTn id="85" dur="300" fill="hold"/>
                                        <p:tgtEl>
                                          <p:spTgt spid="27"/>
                                        </p:tgtEl>
                                        <p:attrNameLst>
                                          <p:attrName>fill.on</p:attrName>
                                        </p:attrNameLst>
                                      </p:cBhvr>
                                      <p:to>
                                        <p:strVal val="true"/>
                                      </p:to>
                                    </p:set>
                                  </p:childTnLst>
                                </p:cTn>
                              </p:par>
                            </p:childTnLst>
                          </p:cTn>
                        </p:par>
                        <p:par>
                          <p:cTn id="86" fill="hold">
                            <p:stCondLst>
                              <p:cond delay="7100"/>
                            </p:stCondLst>
                            <p:childTnLst>
                              <p:par>
                                <p:cTn id="87" presetID="1" presetClass="emph" presetSubtype="2" fill="hold" nodeType="afterEffect">
                                  <p:stCondLst>
                                    <p:cond delay="0"/>
                                  </p:stCondLst>
                                  <p:childTnLst>
                                    <p:animClr clrSpc="rgb" dir="cw">
                                      <p:cBhvr>
                                        <p:cTn id="88" dur="300" fill="hold"/>
                                        <p:tgtEl>
                                          <p:spTgt spid="34"/>
                                        </p:tgtEl>
                                        <p:attrNameLst>
                                          <p:attrName>fillcolor</p:attrName>
                                        </p:attrNameLst>
                                      </p:cBhvr>
                                      <p:to>
                                        <a:schemeClr val="bg1"/>
                                      </p:to>
                                    </p:animClr>
                                    <p:set>
                                      <p:cBhvr>
                                        <p:cTn id="89" dur="300" fill="hold"/>
                                        <p:tgtEl>
                                          <p:spTgt spid="34"/>
                                        </p:tgtEl>
                                        <p:attrNameLst>
                                          <p:attrName>fill.type</p:attrName>
                                        </p:attrNameLst>
                                      </p:cBhvr>
                                      <p:to>
                                        <p:strVal val="solid"/>
                                      </p:to>
                                    </p:set>
                                    <p:set>
                                      <p:cBhvr>
                                        <p:cTn id="90" dur="300" fill="hold"/>
                                        <p:tgtEl>
                                          <p:spTgt spid="34"/>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300" fill="hold"/>
                                        <p:tgtEl>
                                          <p:spTgt spid="37"/>
                                        </p:tgtEl>
                                        <p:attrNameLst>
                                          <p:attrName>fillcolor</p:attrName>
                                        </p:attrNameLst>
                                      </p:cBhvr>
                                      <p:to>
                                        <a:schemeClr val="bg1"/>
                                      </p:to>
                                    </p:animClr>
                                    <p:set>
                                      <p:cBhvr>
                                        <p:cTn id="93" dur="300" fill="hold"/>
                                        <p:tgtEl>
                                          <p:spTgt spid="37"/>
                                        </p:tgtEl>
                                        <p:attrNameLst>
                                          <p:attrName>fill.type</p:attrName>
                                        </p:attrNameLst>
                                      </p:cBhvr>
                                      <p:to>
                                        <p:strVal val="solid"/>
                                      </p:to>
                                    </p:set>
                                    <p:set>
                                      <p:cBhvr>
                                        <p:cTn id="94" dur="300" fill="hold"/>
                                        <p:tgtEl>
                                          <p:spTgt spid="37"/>
                                        </p:tgtEl>
                                        <p:attrNameLst>
                                          <p:attrName>fill.on</p:attrName>
                                        </p:attrNameLst>
                                      </p:cBhvr>
                                      <p:to>
                                        <p:strVal val="true"/>
                                      </p:to>
                                    </p:set>
                                  </p:childTnLst>
                                </p:cTn>
                              </p:par>
                            </p:childTnLst>
                          </p:cTn>
                        </p:par>
                        <p:par>
                          <p:cTn id="95" fill="hold">
                            <p:stCondLst>
                              <p:cond delay="7400"/>
                            </p:stCondLst>
                            <p:childTnLst>
                              <p:par>
                                <p:cTn id="96" presetID="1" presetClass="emph" presetSubtype="2" fill="hold" nodeType="afterEffect">
                                  <p:stCondLst>
                                    <p:cond delay="0"/>
                                  </p:stCondLst>
                                  <p:childTnLst>
                                    <p:animClr clrSpc="rgb" dir="cw">
                                      <p:cBhvr>
                                        <p:cTn id="97" dur="300" fill="hold"/>
                                        <p:tgtEl>
                                          <p:spTgt spid="45"/>
                                        </p:tgtEl>
                                        <p:attrNameLst>
                                          <p:attrName>fillcolor</p:attrName>
                                        </p:attrNameLst>
                                      </p:cBhvr>
                                      <p:to>
                                        <a:schemeClr val="bg1"/>
                                      </p:to>
                                    </p:animClr>
                                    <p:set>
                                      <p:cBhvr>
                                        <p:cTn id="98" dur="300" fill="hold"/>
                                        <p:tgtEl>
                                          <p:spTgt spid="45"/>
                                        </p:tgtEl>
                                        <p:attrNameLst>
                                          <p:attrName>fill.type</p:attrName>
                                        </p:attrNameLst>
                                      </p:cBhvr>
                                      <p:to>
                                        <p:strVal val="solid"/>
                                      </p:to>
                                    </p:set>
                                    <p:set>
                                      <p:cBhvr>
                                        <p:cTn id="99" dur="300" fill="hold"/>
                                        <p:tgtEl>
                                          <p:spTgt spid="45"/>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300" fill="hold"/>
                                        <p:tgtEl>
                                          <p:spTgt spid="48"/>
                                        </p:tgtEl>
                                        <p:attrNameLst>
                                          <p:attrName>fillcolor</p:attrName>
                                        </p:attrNameLst>
                                      </p:cBhvr>
                                      <p:to>
                                        <a:schemeClr val="bg1"/>
                                      </p:to>
                                    </p:animClr>
                                    <p:set>
                                      <p:cBhvr>
                                        <p:cTn id="102" dur="300" fill="hold"/>
                                        <p:tgtEl>
                                          <p:spTgt spid="48"/>
                                        </p:tgtEl>
                                        <p:attrNameLst>
                                          <p:attrName>fill.type</p:attrName>
                                        </p:attrNameLst>
                                      </p:cBhvr>
                                      <p:to>
                                        <p:strVal val="solid"/>
                                      </p:to>
                                    </p:set>
                                    <p:set>
                                      <p:cBhvr>
                                        <p:cTn id="103" dur="3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1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63" grpId="0" animBg="1"/>
      <p:bldP spid="64" grpId="0" build="p">
        <p:tmplLst>
          <p:tmpl lvl="1">
            <p:tnLst>
              <p:par>
                <p:cTn presetID="10" presetClass="entr" presetSubtype="0" fill="hold" nodeType="withEffect">
                  <p:stCondLst>
                    <p:cond delay="20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animBg="1"/>
      <p:bldP spid="66" grpId="0" build="p">
        <p:tmplLst>
          <p:tmpl lvl="1">
            <p:tnLst>
              <p:par>
                <p:cTn presetID="10" presetClass="entr" presetSubtype="0" fill="hold" nodeType="withEffect">
                  <p:stCondLst>
                    <p:cond delay="30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animBg="1"/>
      <p:bldP spid="68" grpId="0" build="p">
        <p:tmplLst>
          <p:tmpl lvl="1">
            <p:tnLst>
              <p:par>
                <p:cTn presetID="10" presetClass="entr" presetSubtype="0" fill="hold" nodeType="withEffect">
                  <p:stCondLst>
                    <p:cond delay="40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animBg="1"/>
      <p:bldP spid="70" grpId="0" build="p">
        <p:tmplLst>
          <p:tmpl lvl="1">
            <p:tnLst>
              <p:par>
                <p:cTn presetID="10" presetClass="entr" presetSubtype="0" fill="hold" nodeType="withEffect">
                  <p:stCondLst>
                    <p:cond delay="50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1">
    <p:spTree>
      <p:nvGrpSpPr>
        <p:cNvPr id="1" name=""/>
        <p:cNvGrpSpPr/>
        <p:nvPr/>
      </p:nvGrpSpPr>
      <p:grpSpPr>
        <a:xfrm>
          <a:off x="0" y="0"/>
          <a:ext cx="0" cy="0"/>
          <a:chOff x="0" y="0"/>
          <a:chExt cx="0" cy="0"/>
        </a:xfrm>
      </p:grpSpPr>
      <p:sp>
        <p:nvSpPr>
          <p:cNvPr id="89" name="Rectangle 88"/>
          <p:cNvSpPr/>
          <p:nvPr userDrawn="1"/>
        </p:nvSpPr>
        <p:spPr>
          <a:xfrm>
            <a:off x="1688222" y="3433173"/>
            <a:ext cx="5767853" cy="136033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285404"/>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60743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59501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55540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607439"/>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58944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55179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59140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59140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00673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32876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3127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26457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32876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31076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27312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28403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31273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72196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04399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03157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299196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043997"/>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02599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298835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0279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0279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433171"/>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76845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7560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71642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76845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75045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71281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73917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73917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687924" y="4145509"/>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56076" y="446754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29566" y="445511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8-Point Star 56"/>
          <p:cNvSpPr/>
          <p:nvPr userDrawn="1"/>
        </p:nvSpPr>
        <p:spPr>
          <a:xfrm>
            <a:off x="7743111" y="441551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2" idx="1"/>
          </p:cNvCxnSpPr>
          <p:nvPr userDrawn="1"/>
        </p:nvCxnSpPr>
        <p:spPr>
          <a:xfrm flipH="1" flipV="1">
            <a:off x="0" y="4467544"/>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928335" y="444954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1269170" y="441190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1266934" y="445151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253304" y="445151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28540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200673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721964"/>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2781568" y="146996"/>
            <a:ext cx="3610070"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pic>
        <p:nvPicPr>
          <p:cNvPr id="83" name="Picture 82"/>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16200000">
            <a:off x="5977560" y="159287"/>
            <a:ext cx="828157" cy="662082"/>
          </a:xfrm>
          <a:prstGeom prst="rect">
            <a:avLst/>
          </a:prstGeom>
        </p:spPr>
      </p:pic>
      <p:pic>
        <p:nvPicPr>
          <p:cNvPr id="84" name="Picture 83"/>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5400000" flipH="1">
            <a:off x="2367490" y="159287"/>
            <a:ext cx="828157" cy="662082"/>
          </a:xfrm>
          <a:prstGeom prst="rect">
            <a:avLst/>
          </a:prstGeom>
        </p:spPr>
      </p:pic>
      <p:pic>
        <p:nvPicPr>
          <p:cNvPr id="87" name="Picture 86"/>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391050" cy="1278320"/>
          </a:xfrm>
          <a:prstGeom prst="rect">
            <a:avLst/>
          </a:prstGeom>
        </p:spPr>
      </p:pic>
      <p:sp>
        <p:nvSpPr>
          <p:cNvPr id="88" name="Text Placeholder 8"/>
          <p:cNvSpPr>
            <a:spLocks noGrp="1"/>
          </p:cNvSpPr>
          <p:nvPr>
            <p:ph type="body" sz="quarter" idx="14" hasCustomPrompt="1"/>
          </p:nvPr>
        </p:nvSpPr>
        <p:spPr>
          <a:xfrm>
            <a:off x="1692739" y="3450032"/>
            <a:ext cx="5753948" cy="134347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Right Triangle 64"/>
          <p:cNvSpPr/>
          <p:nvPr userDrawn="1"/>
        </p:nvSpPr>
        <p:spPr>
          <a:xfrm flipH="1" flipV="1">
            <a:off x="7109109" y="1285925"/>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
          <p:cNvSpPr>
            <a:spLocks noGrp="1"/>
          </p:cNvSpPr>
          <p:nvPr>
            <p:ph type="body" sz="quarter" idx="19" hasCustomPrompt="1"/>
          </p:nvPr>
        </p:nvSpPr>
        <p:spPr>
          <a:xfrm>
            <a:off x="7172430" y="1229220"/>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67" name="Right Triangle 66"/>
          <p:cNvSpPr/>
          <p:nvPr userDrawn="1"/>
        </p:nvSpPr>
        <p:spPr>
          <a:xfrm flipH="1" flipV="1">
            <a:off x="7113440" y="2006730"/>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2"/>
          <p:cNvSpPr>
            <a:spLocks noGrp="1"/>
          </p:cNvSpPr>
          <p:nvPr>
            <p:ph type="body" sz="quarter" idx="20" hasCustomPrompt="1"/>
          </p:nvPr>
        </p:nvSpPr>
        <p:spPr>
          <a:xfrm>
            <a:off x="7176761" y="1950025"/>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69" name="Right Triangle 68"/>
          <p:cNvSpPr/>
          <p:nvPr userDrawn="1"/>
        </p:nvSpPr>
        <p:spPr>
          <a:xfrm flipH="1" flipV="1">
            <a:off x="7109816" y="2721032"/>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2"/>
          <p:cNvSpPr>
            <a:spLocks noGrp="1"/>
          </p:cNvSpPr>
          <p:nvPr>
            <p:ph type="body" sz="quarter" idx="21" hasCustomPrompt="1"/>
          </p:nvPr>
        </p:nvSpPr>
        <p:spPr>
          <a:xfrm>
            <a:off x="7170756" y="2661946"/>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71" name="Right Triangle 70"/>
          <p:cNvSpPr/>
          <p:nvPr userDrawn="1"/>
        </p:nvSpPr>
        <p:spPr>
          <a:xfrm flipH="1" flipV="1">
            <a:off x="7110648" y="3432327"/>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2"/>
          <p:cNvSpPr>
            <a:spLocks noGrp="1"/>
          </p:cNvSpPr>
          <p:nvPr>
            <p:ph type="body" sz="quarter" idx="22" hasCustomPrompt="1"/>
          </p:nvPr>
        </p:nvSpPr>
        <p:spPr>
          <a:xfrm>
            <a:off x="7149897" y="3369659"/>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Tree>
    <p:extLst>
      <p:ext uri="{BB962C8B-B14F-4D97-AF65-F5344CB8AC3E}">
        <p14:creationId xmlns:p14="http://schemas.microsoft.com/office/powerpoint/2010/main" val="32582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0" presetClass="entr" presetSubtype="0" fill="hold" grpId="0" nodeType="withEffect">
                                  <p:stCondLst>
                                    <p:cond delay="180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fade">
                                      <p:cBhvr>
                                        <p:cTn id="17" dur="500"/>
                                        <p:tgtEl>
                                          <p:spTgt spid="66">
                                            <p:txEl>
                                              <p:pRg st="0" end="0"/>
                                            </p:txEl>
                                          </p:spTgt>
                                        </p:tgtEl>
                                      </p:cBhvr>
                                    </p:animEffect>
                                  </p:childTnLst>
                                </p:cTn>
                              </p:par>
                              <p:par>
                                <p:cTn id="18" presetID="35" presetClass="path" presetSubtype="0" accel="50000" decel="50000" fill="hold" grpId="0" nodeType="withEffect">
                                  <p:stCondLst>
                                    <p:cond delay="1100"/>
                                  </p:stCondLst>
                                  <p:childTnLst>
                                    <p:animMotion origin="layout" path="M 4.16667E-6 -2.08141E-6 L -0.65625 -2.08141E-6 " pathEditMode="relative" rAng="0" ptsTypes="AA">
                                      <p:cBhvr>
                                        <p:cTn id="19" dur="2000" fill="hold"/>
                                        <p:tgtEl>
                                          <p:spTgt spid="29"/>
                                        </p:tgtEl>
                                        <p:attrNameLst>
                                          <p:attrName>ppt_x</p:attrName>
                                          <p:attrName>ppt_y</p:attrName>
                                        </p:attrNameLst>
                                      </p:cBhvr>
                                      <p:rCtr x="-32813" y="0"/>
                                    </p:animMotion>
                                  </p:childTnLst>
                                </p:cTn>
                              </p:par>
                              <p:par>
                                <p:cTn id="20" presetID="63" presetClass="path" presetSubtype="0" accel="50000" decel="50000" fill="hold" grpId="0" nodeType="withEffect">
                                  <p:stCondLst>
                                    <p:cond delay="1100"/>
                                  </p:stCondLst>
                                  <p:childTnLst>
                                    <p:animMotion origin="layout" path="M -0.00156 0.0037 L 0.65625 0.0037 " pathEditMode="relative" rAng="0" ptsTypes="AA">
                                      <p:cBhvr>
                                        <p:cTn id="21" dur="2000" fill="hold"/>
                                        <p:tgtEl>
                                          <p:spTgt spid="28"/>
                                        </p:tgtEl>
                                        <p:attrNameLst>
                                          <p:attrName>ppt_x</p:attrName>
                                          <p:attrName>ppt_y</p:attrName>
                                        </p:attrNameLst>
                                      </p:cBhvr>
                                      <p:rCtr x="32882" y="0"/>
                                    </p:animMotion>
                                  </p:childTnLst>
                                </p:cTn>
                              </p:par>
                              <p:par>
                                <p:cTn id="22" presetID="16" presetClass="entr" presetSubtype="37" fill="hold" grpId="0" nodeType="with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barn(outVertical)">
                                      <p:cBhvr>
                                        <p:cTn id="24" dur="1000"/>
                                        <p:tgtEl>
                                          <p:spTgt spid="21"/>
                                        </p:tgtEl>
                                      </p:cBhvr>
                                    </p:animEffect>
                                  </p:childTnLst>
                                </p:cTn>
                              </p:par>
                              <p:par>
                                <p:cTn id="25" presetID="10" presetClass="entr" presetSubtype="0" fill="hold" grpId="0" nodeType="withEffect">
                                  <p:stCondLst>
                                    <p:cond delay="290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grpId="0" nodeType="withEffect">
                                  <p:stCondLst>
                                    <p:cond delay="2900"/>
                                  </p:stCondLst>
                                  <p:childTnLst>
                                    <p:set>
                                      <p:cBhvr>
                                        <p:cTn id="29" dur="1" fill="hold">
                                          <p:stCondLst>
                                            <p:cond delay="0"/>
                                          </p:stCondLst>
                                        </p:cTn>
                                        <p:tgtEl>
                                          <p:spTgt spid="68">
                                            <p:txEl>
                                              <p:pRg st="0" end="0"/>
                                            </p:txEl>
                                          </p:spTgt>
                                        </p:tgtEl>
                                        <p:attrNameLst>
                                          <p:attrName>style.visibility</p:attrName>
                                        </p:attrNameLst>
                                      </p:cBhvr>
                                      <p:to>
                                        <p:strVal val="visible"/>
                                      </p:to>
                                    </p:set>
                                    <p:animEffect transition="in" filter="fade">
                                      <p:cBhvr>
                                        <p:cTn id="30" dur="500"/>
                                        <p:tgtEl>
                                          <p:spTgt spid="68">
                                            <p:txEl>
                                              <p:pRg st="0" end="0"/>
                                            </p:txEl>
                                          </p:spTgt>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par>
                                <p:cTn id="34" presetID="35" presetClass="path" presetSubtype="0" accel="50000" decel="50000" fill="hold" grpId="0" nodeType="withEffect">
                                  <p:stCondLst>
                                    <p:cond delay="2000"/>
                                  </p:stCondLst>
                                  <p:childTnLst>
                                    <p:animMotion origin="layout" path="M 4.16667E-6 -2.08141E-6 L -0.65625 -2.08141E-6 " pathEditMode="relative" rAng="0" ptsTypes="AA">
                                      <p:cBhvr>
                                        <p:cTn id="35" dur="2000" fill="hold"/>
                                        <p:tgtEl>
                                          <p:spTgt spid="39"/>
                                        </p:tgtEl>
                                        <p:attrNameLst>
                                          <p:attrName>ppt_x</p:attrName>
                                          <p:attrName>ppt_y</p:attrName>
                                        </p:attrNameLst>
                                      </p:cBhvr>
                                      <p:rCtr x="-32813" y="0"/>
                                    </p:animMotion>
                                  </p:childTnLst>
                                </p:cTn>
                              </p:par>
                              <p:par>
                                <p:cTn id="36" presetID="63" presetClass="path" presetSubtype="0" accel="50000" decel="50000" fill="hold" grpId="0" nodeType="withEffect">
                                  <p:stCondLst>
                                    <p:cond delay="2000"/>
                                  </p:stCondLst>
                                  <p:childTnLst>
                                    <p:animMotion origin="layout" path="M -0.00156 -2.08141E-6 L 0.65625 -2.08141E-6 " pathEditMode="relative" rAng="0" ptsTypes="AA">
                                      <p:cBhvr>
                                        <p:cTn id="37" dur="2000" fill="hold"/>
                                        <p:tgtEl>
                                          <p:spTgt spid="38"/>
                                        </p:tgtEl>
                                        <p:attrNameLst>
                                          <p:attrName>ppt_x</p:attrName>
                                          <p:attrName>ppt_y</p:attrName>
                                        </p:attrNameLst>
                                      </p:cBhvr>
                                      <p:rCtr x="32882" y="0"/>
                                    </p:animMotion>
                                  </p:childTnLst>
                                </p:cTn>
                              </p:par>
                              <p:par>
                                <p:cTn id="38" presetID="16" presetClass="entr" presetSubtype="37" fill="hold" grpId="0" nodeType="withEffect">
                                  <p:stCondLst>
                                    <p:cond delay="3000"/>
                                  </p:stCondLst>
                                  <p:childTnLst>
                                    <p:set>
                                      <p:cBhvr>
                                        <p:cTn id="39" dur="1" fill="hold">
                                          <p:stCondLst>
                                            <p:cond delay="0"/>
                                          </p:stCondLst>
                                        </p:cTn>
                                        <p:tgtEl>
                                          <p:spTgt spid="31"/>
                                        </p:tgtEl>
                                        <p:attrNameLst>
                                          <p:attrName>style.visibility</p:attrName>
                                        </p:attrNameLst>
                                      </p:cBhvr>
                                      <p:to>
                                        <p:strVal val="visible"/>
                                      </p:to>
                                    </p:set>
                                    <p:animEffect transition="in" filter="barn(outVertical)">
                                      <p:cBhvr>
                                        <p:cTn id="40" dur="1000"/>
                                        <p:tgtEl>
                                          <p:spTgt spid="31"/>
                                        </p:tgtEl>
                                      </p:cBhvr>
                                    </p:animEffect>
                                  </p:childTnLst>
                                </p:cTn>
                              </p:par>
                              <p:par>
                                <p:cTn id="41" presetID="10" presetClass="entr" presetSubtype="0" fill="hold" grpId="0" nodeType="withEffect">
                                  <p:stCondLst>
                                    <p:cond delay="400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grpId="0" nodeType="withEffect">
                                  <p:stCondLst>
                                    <p:cond delay="4000"/>
                                  </p:stCondLst>
                                  <p:childTnLst>
                                    <p:set>
                                      <p:cBhvr>
                                        <p:cTn id="45" dur="1" fill="hold">
                                          <p:stCondLst>
                                            <p:cond delay="0"/>
                                          </p:stCondLst>
                                        </p:cTn>
                                        <p:tgtEl>
                                          <p:spTgt spid="70">
                                            <p:txEl>
                                              <p:pRg st="0" end="0"/>
                                            </p:txEl>
                                          </p:spTgt>
                                        </p:tgtEl>
                                        <p:attrNameLst>
                                          <p:attrName>style.visibility</p:attrName>
                                        </p:attrNameLst>
                                      </p:cBhvr>
                                      <p:to>
                                        <p:strVal val="visible"/>
                                      </p:to>
                                    </p:set>
                                    <p:animEffect transition="in" filter="fade">
                                      <p:cBhvr>
                                        <p:cTn id="46" dur="500"/>
                                        <p:tgtEl>
                                          <p:spTgt spid="70">
                                            <p:txEl>
                                              <p:pRg st="0" end="0"/>
                                            </p:txEl>
                                          </p:spTgt>
                                        </p:tgtEl>
                                      </p:cBhvr>
                                    </p:animEffect>
                                  </p:childTnLst>
                                </p:cTn>
                              </p:par>
                              <p:par>
                                <p:cTn id="47" presetID="35" presetClass="path" presetSubtype="0" accel="50000" decel="50000" fill="hold" grpId="0" nodeType="withEffect">
                                  <p:stCondLst>
                                    <p:cond delay="3000"/>
                                  </p:stCondLst>
                                  <p:childTnLst>
                                    <p:animMotion origin="layout" path="M 4.16667E-6 -2.08141E-6 L -0.65625 -2.08141E-6 " pathEditMode="relative" rAng="0" ptsTypes="AA">
                                      <p:cBhvr>
                                        <p:cTn id="48" dur="2000" fill="hold"/>
                                        <p:tgtEl>
                                          <p:spTgt spid="50"/>
                                        </p:tgtEl>
                                        <p:attrNameLst>
                                          <p:attrName>ppt_x</p:attrName>
                                          <p:attrName>ppt_y</p:attrName>
                                        </p:attrNameLst>
                                      </p:cBhvr>
                                      <p:rCtr x="-32813" y="0"/>
                                    </p:animMotion>
                                  </p:childTnLst>
                                </p:cTn>
                              </p:par>
                              <p:par>
                                <p:cTn id="49" presetID="63" presetClass="path" presetSubtype="0" accel="50000" decel="50000" fill="hold" grpId="0" nodeType="withEffect">
                                  <p:stCondLst>
                                    <p:cond delay="3000"/>
                                  </p:stCondLst>
                                  <p:childTnLst>
                                    <p:animMotion origin="layout" path="M -0.00156 -2.08141E-6 L 0.65625 -2.08141E-6 " pathEditMode="relative" rAng="0" ptsTypes="AA">
                                      <p:cBhvr>
                                        <p:cTn id="50" dur="2000" fill="hold"/>
                                        <p:tgtEl>
                                          <p:spTgt spid="49"/>
                                        </p:tgtEl>
                                        <p:attrNameLst>
                                          <p:attrName>ppt_x</p:attrName>
                                          <p:attrName>ppt_y</p:attrName>
                                        </p:attrNameLst>
                                      </p:cBhvr>
                                      <p:rCtr x="32882" y="0"/>
                                    </p:animMotion>
                                  </p:childTnLst>
                                </p:cTn>
                              </p:par>
                              <p:par>
                                <p:cTn id="51" presetID="16" presetClass="entr" presetSubtype="37" fill="hold" grpId="0" nodeType="withEffect">
                                  <p:stCondLst>
                                    <p:cond delay="4000"/>
                                  </p:stCondLst>
                                  <p:childTnLst>
                                    <p:set>
                                      <p:cBhvr>
                                        <p:cTn id="52" dur="1" fill="hold">
                                          <p:stCondLst>
                                            <p:cond delay="0"/>
                                          </p:stCondLst>
                                        </p:cTn>
                                        <p:tgtEl>
                                          <p:spTgt spid="40"/>
                                        </p:tgtEl>
                                        <p:attrNameLst>
                                          <p:attrName>style.visibility</p:attrName>
                                        </p:attrNameLst>
                                      </p:cBhvr>
                                      <p:to>
                                        <p:strVal val="visible"/>
                                      </p:to>
                                    </p:set>
                                    <p:animEffect transition="in" filter="barn(outVertical)">
                                      <p:cBhvr>
                                        <p:cTn id="53" dur="1000"/>
                                        <p:tgtEl>
                                          <p:spTgt spid="40"/>
                                        </p:tgtEl>
                                      </p:cBhvr>
                                    </p:animEffect>
                                  </p:childTnLst>
                                </p:cTn>
                              </p:par>
                              <p:par>
                                <p:cTn id="54" presetID="10" presetClass="entr" presetSubtype="0" fill="hold" grpId="0" nodeType="withEffect">
                                  <p:stCondLst>
                                    <p:cond delay="590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par>
                                <p:cTn id="57" presetID="10" presetClass="entr" presetSubtype="0" fill="hold" grpId="0" nodeType="withEffect">
                                  <p:stCondLst>
                                    <p:cond delay="590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fade">
                                      <p:cBhvr>
                                        <p:cTn id="59" dur="500"/>
                                        <p:tgtEl>
                                          <p:spTgt spid="72">
                                            <p:txEl>
                                              <p:pRg st="0" end="0"/>
                                            </p:txEl>
                                          </p:spTgt>
                                        </p:tgtEl>
                                      </p:cBhvr>
                                    </p:animEffect>
                                  </p:childTnLst>
                                </p:cTn>
                              </p:par>
                              <p:par>
                                <p:cTn id="60" presetID="10" presetClass="entr" presetSubtype="0" fill="hold" grpId="0" nodeType="withEffect">
                                  <p:stCondLst>
                                    <p:cond delay="3400"/>
                                  </p:stCondLst>
                                  <p:childTnLst>
                                    <p:set>
                                      <p:cBhvr>
                                        <p:cTn id="61" dur="1" fill="hold">
                                          <p:stCondLst>
                                            <p:cond delay="0"/>
                                          </p:stCondLst>
                                        </p:cTn>
                                        <p:tgtEl>
                                          <p:spTgt spid="85">
                                            <p:txEl>
                                              <p:pRg st="0" end="0"/>
                                            </p:txEl>
                                          </p:spTgt>
                                        </p:tgtEl>
                                        <p:attrNameLst>
                                          <p:attrName>style.visibility</p:attrName>
                                        </p:attrNameLst>
                                      </p:cBhvr>
                                      <p:to>
                                        <p:strVal val="visible"/>
                                      </p:to>
                                    </p:set>
                                    <p:animEffect transition="in" filter="fade">
                                      <p:cBhvr>
                                        <p:cTn id="62" dur="500"/>
                                        <p:tgtEl>
                                          <p:spTgt spid="85">
                                            <p:txEl>
                                              <p:pRg st="0" end="0"/>
                                            </p:txEl>
                                          </p:spTgt>
                                        </p:tgtEl>
                                      </p:cBhvr>
                                    </p:animEffect>
                                  </p:childTnLst>
                                </p:cTn>
                              </p:par>
                              <p:par>
                                <p:cTn id="63" presetID="35" presetClass="path" presetSubtype="0" accel="50000" decel="50000" fill="hold" grpId="0" nodeType="withEffect">
                                  <p:stCondLst>
                                    <p:cond delay="4000"/>
                                  </p:stCondLst>
                                  <p:childTnLst>
                                    <p:animMotion origin="layout" path="M 4.16667E-6 -2.08141E-6 L -0.65625 -2.08141E-6 " pathEditMode="relative" rAng="0" ptsTypes="AA">
                                      <p:cBhvr>
                                        <p:cTn id="64" dur="2000" fill="hold"/>
                                        <p:tgtEl>
                                          <p:spTgt spid="64"/>
                                        </p:tgtEl>
                                        <p:attrNameLst>
                                          <p:attrName>ppt_x</p:attrName>
                                          <p:attrName>ppt_y</p:attrName>
                                        </p:attrNameLst>
                                      </p:cBhvr>
                                      <p:rCtr x="-32813" y="0"/>
                                    </p:animMotion>
                                  </p:childTnLst>
                                </p:cTn>
                              </p:par>
                              <p:par>
                                <p:cTn id="65" presetID="63" presetClass="path" presetSubtype="0" accel="50000" decel="50000" fill="hold" grpId="0" nodeType="withEffect">
                                  <p:stCondLst>
                                    <p:cond delay="4000"/>
                                  </p:stCondLst>
                                  <p:childTnLst>
                                    <p:animMotion origin="layout" path="M -0.00156 -2.08141E-6 L 0.65625 -2.08141E-6 " pathEditMode="relative" rAng="0" ptsTypes="AA">
                                      <p:cBhvr>
                                        <p:cTn id="66" dur="2000" fill="hold"/>
                                        <p:tgtEl>
                                          <p:spTgt spid="63"/>
                                        </p:tgtEl>
                                        <p:attrNameLst>
                                          <p:attrName>ppt_x</p:attrName>
                                          <p:attrName>ppt_y</p:attrName>
                                        </p:attrNameLst>
                                      </p:cBhvr>
                                      <p:rCtr x="32882" y="0"/>
                                    </p:animMotion>
                                  </p:childTnLst>
                                </p:cTn>
                              </p:par>
                              <p:par>
                                <p:cTn id="67" presetID="16" presetClass="entr" presetSubtype="37" fill="hold" grpId="0" nodeType="withEffect">
                                  <p:stCondLst>
                                    <p:cond delay="5000"/>
                                  </p:stCondLst>
                                  <p:childTnLst>
                                    <p:set>
                                      <p:cBhvr>
                                        <p:cTn id="68" dur="1" fill="hold">
                                          <p:stCondLst>
                                            <p:cond delay="0"/>
                                          </p:stCondLst>
                                        </p:cTn>
                                        <p:tgtEl>
                                          <p:spTgt spid="52"/>
                                        </p:tgtEl>
                                        <p:attrNameLst>
                                          <p:attrName>style.visibility</p:attrName>
                                        </p:attrNameLst>
                                      </p:cBhvr>
                                      <p:to>
                                        <p:strVal val="visible"/>
                                      </p:to>
                                    </p:set>
                                    <p:animEffect transition="in" filter="barn(outVertical)">
                                      <p:cBhvr>
                                        <p:cTn id="69" dur="1000"/>
                                        <p:tgtEl>
                                          <p:spTgt spid="52"/>
                                        </p:tgtEl>
                                      </p:cBhvr>
                                    </p:animEffect>
                                  </p:childTnLst>
                                </p:cTn>
                              </p:par>
                              <p:par>
                                <p:cTn id="70" presetID="10" presetClass="entr" presetSubtype="0" fill="hold" grpId="0" nodeType="withEffect">
                                  <p:stCondLst>
                                    <p:cond delay="550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500"/>
                                        <p:tgtEl>
                                          <p:spTgt spid="89"/>
                                        </p:tgtEl>
                                      </p:cBhvr>
                                    </p:animEffect>
                                  </p:childTnLst>
                                </p:cTn>
                              </p:par>
                              <p:par>
                                <p:cTn id="73" presetID="10" presetClass="exit" presetSubtype="0" fill="hold" grpId="1" nodeType="withEffect">
                                  <p:stCondLst>
                                    <p:cond delay="5400"/>
                                  </p:stCondLst>
                                  <p:childTnLst>
                                    <p:animEffect transition="out" filter="fade">
                                      <p:cBhvr>
                                        <p:cTn id="74" dur="500"/>
                                        <p:tgtEl>
                                          <p:spTgt spid="40"/>
                                        </p:tgtEl>
                                      </p:cBhvr>
                                    </p:animEffect>
                                    <p:set>
                                      <p:cBhvr>
                                        <p:cTn id="75" dur="1" fill="hold">
                                          <p:stCondLst>
                                            <p:cond delay="499"/>
                                          </p:stCondLst>
                                        </p:cTn>
                                        <p:tgtEl>
                                          <p:spTgt spid="40"/>
                                        </p:tgtEl>
                                        <p:attrNameLst>
                                          <p:attrName>style.visibility</p:attrName>
                                        </p:attrNameLst>
                                      </p:cBhvr>
                                      <p:to>
                                        <p:strVal val="hidden"/>
                                      </p:to>
                                    </p:set>
                                  </p:childTnLst>
                                </p:cTn>
                              </p:par>
                              <p:par>
                                <p:cTn id="76" presetID="10" presetClass="exit" presetSubtype="0" fill="hold" grpId="1" nodeType="withEffect">
                                  <p:stCondLst>
                                    <p:cond delay="54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ntr" presetSubtype="0" fill="hold" grpId="0" nodeType="withEffect">
                                  <p:stCondLst>
                                    <p:cond delay="4300"/>
                                  </p:stCondLst>
                                  <p:childTnLst>
                                    <p:set>
                                      <p:cBhvr>
                                        <p:cTn id="80" dur="1" fill="hold">
                                          <p:stCondLst>
                                            <p:cond delay="0"/>
                                          </p:stCondLst>
                                        </p:cTn>
                                        <p:tgtEl>
                                          <p:spTgt spid="86">
                                            <p:txEl>
                                              <p:pRg st="0" end="0"/>
                                            </p:txEl>
                                          </p:spTgt>
                                        </p:tgtEl>
                                        <p:attrNameLst>
                                          <p:attrName>style.visibility</p:attrName>
                                        </p:attrNameLst>
                                      </p:cBhvr>
                                      <p:to>
                                        <p:strVal val="visible"/>
                                      </p:to>
                                    </p:set>
                                    <p:animEffect transition="in" filter="fade">
                                      <p:cBhvr>
                                        <p:cTn id="81" dur="500"/>
                                        <p:tgtEl>
                                          <p:spTgt spid="86">
                                            <p:txEl>
                                              <p:pRg st="0" end="0"/>
                                            </p:txEl>
                                          </p:spTgt>
                                        </p:tgtEl>
                                      </p:cBhvr>
                                    </p:animEffect>
                                  </p:childTnLst>
                                </p:cTn>
                              </p:par>
                              <p:par>
                                <p:cTn id="82" presetID="10" presetClass="entr" presetSubtype="0" fill="hold" grpId="0" nodeType="withEffect">
                                  <p:stCondLst>
                                    <p:cond delay="5400"/>
                                  </p:stCondLst>
                                  <p:childTnLst>
                                    <p:set>
                                      <p:cBhvr>
                                        <p:cTn id="83" dur="1" fill="hold">
                                          <p:stCondLst>
                                            <p:cond delay="0"/>
                                          </p:stCondLst>
                                        </p:cTn>
                                        <p:tgtEl>
                                          <p:spTgt spid="88">
                                            <p:txEl>
                                              <p:pRg st="0" end="0"/>
                                            </p:txEl>
                                          </p:spTgt>
                                        </p:tgtEl>
                                        <p:attrNameLst>
                                          <p:attrName>style.visibility</p:attrName>
                                        </p:attrNameLst>
                                      </p:cBhvr>
                                      <p:to>
                                        <p:strVal val="visible"/>
                                      </p:to>
                                    </p:set>
                                    <p:animEffect transition="in" filter="fade">
                                      <p:cBhvr>
                                        <p:cTn id="84" dur="500"/>
                                        <p:tgtEl>
                                          <p:spTgt spid="88">
                                            <p:txEl>
                                              <p:pRg st="0" end="0"/>
                                            </p:txEl>
                                          </p:spTgt>
                                        </p:tgtEl>
                                      </p:cBhvr>
                                    </p:animEffect>
                                  </p:childTnLst>
                                </p:cTn>
                              </p:par>
                              <p:par>
                                <p:cTn id="85" presetID="1" presetClass="emph" presetSubtype="2" fill="hold" nodeType="withEffect">
                                  <p:stCondLst>
                                    <p:cond delay="6500"/>
                                  </p:stCondLst>
                                  <p:childTnLst>
                                    <p:animClr clrSpc="rgb" dir="cw">
                                      <p:cBhvr>
                                        <p:cTn id="86" dur="300" fill="hold"/>
                                        <p:tgtEl>
                                          <p:spTgt spid="4"/>
                                        </p:tgtEl>
                                        <p:attrNameLst>
                                          <p:attrName>fillcolor</p:attrName>
                                        </p:attrNameLst>
                                      </p:cBhvr>
                                      <p:to>
                                        <a:schemeClr val="bg1"/>
                                      </p:to>
                                    </p:animClr>
                                    <p:set>
                                      <p:cBhvr>
                                        <p:cTn id="87" dur="300" fill="hold"/>
                                        <p:tgtEl>
                                          <p:spTgt spid="4"/>
                                        </p:tgtEl>
                                        <p:attrNameLst>
                                          <p:attrName>fill.type</p:attrName>
                                        </p:attrNameLst>
                                      </p:cBhvr>
                                      <p:to>
                                        <p:strVal val="solid"/>
                                      </p:to>
                                    </p:set>
                                    <p:set>
                                      <p:cBhvr>
                                        <p:cTn id="88" dur="300" fill="hold"/>
                                        <p:tgtEl>
                                          <p:spTgt spid="4"/>
                                        </p:tgtEl>
                                        <p:attrNameLst>
                                          <p:attrName>fill.on</p:attrName>
                                        </p:attrNameLst>
                                      </p:cBhvr>
                                      <p:to>
                                        <p:strVal val="true"/>
                                      </p:to>
                                    </p:set>
                                  </p:childTnLst>
                                </p:cTn>
                              </p:par>
                              <p:par>
                                <p:cTn id="89" presetID="1" presetClass="emph" presetSubtype="2" fill="hold" nodeType="withEffect">
                                  <p:stCondLst>
                                    <p:cond delay="6500"/>
                                  </p:stCondLst>
                                  <p:childTnLst>
                                    <p:animClr clrSpc="rgb" dir="cw">
                                      <p:cBhvr>
                                        <p:cTn id="90" dur="300" fill="hold"/>
                                        <p:tgtEl>
                                          <p:spTgt spid="61"/>
                                        </p:tgtEl>
                                        <p:attrNameLst>
                                          <p:attrName>fillcolor</p:attrName>
                                        </p:attrNameLst>
                                      </p:cBhvr>
                                      <p:to>
                                        <a:schemeClr val="bg1"/>
                                      </p:to>
                                    </p:animClr>
                                    <p:set>
                                      <p:cBhvr>
                                        <p:cTn id="91" dur="300" fill="hold"/>
                                        <p:tgtEl>
                                          <p:spTgt spid="61"/>
                                        </p:tgtEl>
                                        <p:attrNameLst>
                                          <p:attrName>fill.type</p:attrName>
                                        </p:attrNameLst>
                                      </p:cBhvr>
                                      <p:to>
                                        <p:strVal val="solid"/>
                                      </p:to>
                                    </p:set>
                                    <p:set>
                                      <p:cBhvr>
                                        <p:cTn id="92" dur="300" fill="hold"/>
                                        <p:tgtEl>
                                          <p:spTgt spid="61"/>
                                        </p:tgtEl>
                                        <p:attrNameLst>
                                          <p:attrName>fill.on</p:attrName>
                                        </p:attrNameLst>
                                      </p:cBhvr>
                                      <p:to>
                                        <p:strVal val="true"/>
                                      </p:to>
                                    </p:set>
                                  </p:childTnLst>
                                </p:cTn>
                              </p:par>
                            </p:childTnLst>
                          </p:cTn>
                        </p:par>
                        <p:par>
                          <p:cTn id="93" fill="hold">
                            <p:stCondLst>
                              <p:cond delay="6800"/>
                            </p:stCondLst>
                            <p:childTnLst>
                              <p:par>
                                <p:cTn id="94" presetID="1" presetClass="emph" presetSubtype="2" fill="hold" nodeType="afterEffect">
                                  <p:stCondLst>
                                    <p:cond delay="0"/>
                                  </p:stCondLst>
                                  <p:childTnLst>
                                    <p:animClr clrSpc="rgb" dir="cw">
                                      <p:cBhvr>
                                        <p:cTn id="95" dur="300" fill="hold"/>
                                        <p:tgtEl>
                                          <p:spTgt spid="24"/>
                                        </p:tgtEl>
                                        <p:attrNameLst>
                                          <p:attrName>fillcolor</p:attrName>
                                        </p:attrNameLst>
                                      </p:cBhvr>
                                      <p:to>
                                        <a:schemeClr val="bg1"/>
                                      </p:to>
                                    </p:animClr>
                                    <p:set>
                                      <p:cBhvr>
                                        <p:cTn id="96" dur="300" fill="hold"/>
                                        <p:tgtEl>
                                          <p:spTgt spid="24"/>
                                        </p:tgtEl>
                                        <p:attrNameLst>
                                          <p:attrName>fill.type</p:attrName>
                                        </p:attrNameLst>
                                      </p:cBhvr>
                                      <p:to>
                                        <p:strVal val="solid"/>
                                      </p:to>
                                    </p:set>
                                    <p:set>
                                      <p:cBhvr>
                                        <p:cTn id="97" dur="300" fill="hold"/>
                                        <p:tgtEl>
                                          <p:spTgt spid="24"/>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300" fill="hold"/>
                                        <p:tgtEl>
                                          <p:spTgt spid="27"/>
                                        </p:tgtEl>
                                        <p:attrNameLst>
                                          <p:attrName>fillcolor</p:attrName>
                                        </p:attrNameLst>
                                      </p:cBhvr>
                                      <p:to>
                                        <a:schemeClr val="bg1"/>
                                      </p:to>
                                    </p:animClr>
                                    <p:set>
                                      <p:cBhvr>
                                        <p:cTn id="100" dur="300" fill="hold"/>
                                        <p:tgtEl>
                                          <p:spTgt spid="27"/>
                                        </p:tgtEl>
                                        <p:attrNameLst>
                                          <p:attrName>fill.type</p:attrName>
                                        </p:attrNameLst>
                                      </p:cBhvr>
                                      <p:to>
                                        <p:strVal val="solid"/>
                                      </p:to>
                                    </p:set>
                                    <p:set>
                                      <p:cBhvr>
                                        <p:cTn id="101" dur="300" fill="hold"/>
                                        <p:tgtEl>
                                          <p:spTgt spid="27"/>
                                        </p:tgtEl>
                                        <p:attrNameLst>
                                          <p:attrName>fill.on</p:attrName>
                                        </p:attrNameLst>
                                      </p:cBhvr>
                                      <p:to>
                                        <p:strVal val="true"/>
                                      </p:to>
                                    </p:set>
                                  </p:childTnLst>
                                </p:cTn>
                              </p:par>
                            </p:childTnLst>
                          </p:cTn>
                        </p:par>
                        <p:par>
                          <p:cTn id="102" fill="hold">
                            <p:stCondLst>
                              <p:cond delay="7100"/>
                            </p:stCondLst>
                            <p:childTnLst>
                              <p:par>
                                <p:cTn id="103" presetID="1" presetClass="emph" presetSubtype="2" fill="hold" nodeType="afterEffect">
                                  <p:stCondLst>
                                    <p:cond delay="0"/>
                                  </p:stCondLst>
                                  <p:childTnLst>
                                    <p:animClr clrSpc="rgb" dir="cw">
                                      <p:cBhvr>
                                        <p:cTn id="104" dur="300" fill="hold"/>
                                        <p:tgtEl>
                                          <p:spTgt spid="34"/>
                                        </p:tgtEl>
                                        <p:attrNameLst>
                                          <p:attrName>fillcolor</p:attrName>
                                        </p:attrNameLst>
                                      </p:cBhvr>
                                      <p:to>
                                        <a:schemeClr val="bg1"/>
                                      </p:to>
                                    </p:animClr>
                                    <p:set>
                                      <p:cBhvr>
                                        <p:cTn id="105" dur="300" fill="hold"/>
                                        <p:tgtEl>
                                          <p:spTgt spid="34"/>
                                        </p:tgtEl>
                                        <p:attrNameLst>
                                          <p:attrName>fill.type</p:attrName>
                                        </p:attrNameLst>
                                      </p:cBhvr>
                                      <p:to>
                                        <p:strVal val="solid"/>
                                      </p:to>
                                    </p:set>
                                    <p:set>
                                      <p:cBhvr>
                                        <p:cTn id="106" dur="300" fill="hold"/>
                                        <p:tgtEl>
                                          <p:spTgt spid="34"/>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300" fill="hold"/>
                                        <p:tgtEl>
                                          <p:spTgt spid="37"/>
                                        </p:tgtEl>
                                        <p:attrNameLst>
                                          <p:attrName>fillcolor</p:attrName>
                                        </p:attrNameLst>
                                      </p:cBhvr>
                                      <p:to>
                                        <a:schemeClr val="bg1"/>
                                      </p:to>
                                    </p:animClr>
                                    <p:set>
                                      <p:cBhvr>
                                        <p:cTn id="109" dur="300" fill="hold"/>
                                        <p:tgtEl>
                                          <p:spTgt spid="37"/>
                                        </p:tgtEl>
                                        <p:attrNameLst>
                                          <p:attrName>fill.type</p:attrName>
                                        </p:attrNameLst>
                                      </p:cBhvr>
                                      <p:to>
                                        <p:strVal val="solid"/>
                                      </p:to>
                                    </p:set>
                                    <p:set>
                                      <p:cBhvr>
                                        <p:cTn id="110" dur="300" fill="hold"/>
                                        <p:tgtEl>
                                          <p:spTgt spid="37"/>
                                        </p:tgtEl>
                                        <p:attrNameLst>
                                          <p:attrName>fill.on</p:attrName>
                                        </p:attrNameLst>
                                      </p:cBhvr>
                                      <p:to>
                                        <p:strVal val="true"/>
                                      </p:to>
                                    </p:set>
                                  </p:childTnLst>
                                </p:cTn>
                              </p:par>
                            </p:childTnLst>
                          </p:cTn>
                        </p:par>
                        <p:par>
                          <p:cTn id="111" fill="hold">
                            <p:stCondLst>
                              <p:cond delay="7400"/>
                            </p:stCondLst>
                            <p:childTnLst>
                              <p:par>
                                <p:cTn id="112" presetID="1" presetClass="emph" presetSubtype="2" fill="hold" nodeType="afterEffect">
                                  <p:stCondLst>
                                    <p:cond delay="0"/>
                                  </p:stCondLst>
                                  <p:childTnLst>
                                    <p:animClr clrSpc="rgb" dir="cw">
                                      <p:cBhvr>
                                        <p:cTn id="113" dur="300" fill="hold"/>
                                        <p:tgtEl>
                                          <p:spTgt spid="45"/>
                                        </p:tgtEl>
                                        <p:attrNameLst>
                                          <p:attrName>fillcolor</p:attrName>
                                        </p:attrNameLst>
                                      </p:cBhvr>
                                      <p:to>
                                        <a:schemeClr val="bg1"/>
                                      </p:to>
                                    </p:animClr>
                                    <p:set>
                                      <p:cBhvr>
                                        <p:cTn id="114" dur="300" fill="hold"/>
                                        <p:tgtEl>
                                          <p:spTgt spid="45"/>
                                        </p:tgtEl>
                                        <p:attrNameLst>
                                          <p:attrName>fill.type</p:attrName>
                                        </p:attrNameLst>
                                      </p:cBhvr>
                                      <p:to>
                                        <p:strVal val="solid"/>
                                      </p:to>
                                    </p:set>
                                    <p:set>
                                      <p:cBhvr>
                                        <p:cTn id="115" dur="300" fill="hold"/>
                                        <p:tgtEl>
                                          <p:spTgt spid="45"/>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300" fill="hold"/>
                                        <p:tgtEl>
                                          <p:spTgt spid="48"/>
                                        </p:tgtEl>
                                        <p:attrNameLst>
                                          <p:attrName>fillcolor</p:attrName>
                                        </p:attrNameLst>
                                      </p:cBhvr>
                                      <p:to>
                                        <a:schemeClr val="bg1"/>
                                      </p:to>
                                    </p:animClr>
                                    <p:set>
                                      <p:cBhvr>
                                        <p:cTn id="118" dur="300" fill="hold"/>
                                        <p:tgtEl>
                                          <p:spTgt spid="48"/>
                                        </p:tgtEl>
                                        <p:attrNameLst>
                                          <p:attrName>fill.type</p:attrName>
                                        </p:attrNameLst>
                                      </p:cBhvr>
                                      <p:to>
                                        <p:strVal val="solid"/>
                                      </p:to>
                                    </p:set>
                                    <p:set>
                                      <p:cBhvr>
                                        <p:cTn id="119" dur="300" fill="hold"/>
                                        <p:tgtEl>
                                          <p:spTgt spid="48"/>
                                        </p:tgtEl>
                                        <p:attrNameLst>
                                          <p:attrName>fill.on</p:attrName>
                                        </p:attrNameLst>
                                      </p:cBhvr>
                                      <p:to>
                                        <p:strVal val="true"/>
                                      </p:to>
                                    </p:set>
                                  </p:childTnLst>
                                </p:cTn>
                              </p:par>
                            </p:childTnLst>
                          </p:cTn>
                        </p:par>
                        <p:par>
                          <p:cTn id="120" fill="hold">
                            <p:stCondLst>
                              <p:cond delay="7700"/>
                            </p:stCondLst>
                            <p:childTnLst>
                              <p:par>
                                <p:cTn id="121" presetID="1" presetClass="emph" presetSubtype="2" fill="hold" nodeType="afterEffect">
                                  <p:stCondLst>
                                    <p:cond delay="0"/>
                                  </p:stCondLst>
                                  <p:childTnLst>
                                    <p:animClr clrSpc="rgb" dir="cw">
                                      <p:cBhvr>
                                        <p:cTn id="122" dur="300" fill="hold"/>
                                        <p:tgtEl>
                                          <p:spTgt spid="57"/>
                                        </p:tgtEl>
                                        <p:attrNameLst>
                                          <p:attrName>fillcolor</p:attrName>
                                        </p:attrNameLst>
                                      </p:cBhvr>
                                      <p:to>
                                        <a:schemeClr val="bg1"/>
                                      </p:to>
                                    </p:animClr>
                                    <p:set>
                                      <p:cBhvr>
                                        <p:cTn id="123" dur="300" fill="hold"/>
                                        <p:tgtEl>
                                          <p:spTgt spid="57"/>
                                        </p:tgtEl>
                                        <p:attrNameLst>
                                          <p:attrName>fill.type</p:attrName>
                                        </p:attrNameLst>
                                      </p:cBhvr>
                                      <p:to>
                                        <p:strVal val="solid"/>
                                      </p:to>
                                    </p:set>
                                    <p:set>
                                      <p:cBhvr>
                                        <p:cTn id="124" dur="300" fill="hold"/>
                                        <p:tgtEl>
                                          <p:spTgt spid="57"/>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300" fill="hold"/>
                                        <p:tgtEl>
                                          <p:spTgt spid="62"/>
                                        </p:tgtEl>
                                        <p:attrNameLst>
                                          <p:attrName>fillcolor</p:attrName>
                                        </p:attrNameLst>
                                      </p:cBhvr>
                                      <p:to>
                                        <a:schemeClr val="bg1"/>
                                      </p:to>
                                    </p:animClr>
                                    <p:set>
                                      <p:cBhvr>
                                        <p:cTn id="127" dur="300" fill="hold"/>
                                        <p:tgtEl>
                                          <p:spTgt spid="62"/>
                                        </p:tgtEl>
                                        <p:attrNameLst>
                                          <p:attrName>fill.type</p:attrName>
                                        </p:attrNameLst>
                                      </p:cBhvr>
                                      <p:to>
                                        <p:strVal val="solid"/>
                                      </p:to>
                                    </p:set>
                                    <p:set>
                                      <p:cBhvr>
                                        <p:cTn id="128" dur="300" fill="hold"/>
                                        <p:tgtEl>
                                          <p:spTgt spid="6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0" grpId="1" animBg="1"/>
      <p:bldP spid="49" grpId="0" animBg="1"/>
      <p:bldP spid="50" grpId="0" animBg="1"/>
      <p:bldP spid="52" grpId="0" animBg="1"/>
      <p:bldP spid="52" grpId="1" animBg="1"/>
      <p:bldP spid="63" grpId="0" animBg="1"/>
      <p:bldP spid="64"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4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65" grpId="0" animBg="1"/>
      <p:bldP spid="66" grpId="0" build="p">
        <p:tmplLst>
          <p:tmpl lvl="1">
            <p:tnLst>
              <p:par>
                <p:cTn presetID="10" presetClass="entr" presetSubtype="0" fill="hold" nodeType="withEffect">
                  <p:stCondLst>
                    <p:cond delay="18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animBg="1"/>
      <p:bldP spid="68" grpId="0" build="p">
        <p:tmplLst>
          <p:tmpl lvl="1">
            <p:tnLst>
              <p:par>
                <p:cTn presetID="10" presetClass="entr" presetSubtype="0" fill="hold" nodeType="withEffect">
                  <p:stCondLst>
                    <p:cond delay="29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animBg="1"/>
      <p:bldP spid="70" grpId="0" build="p">
        <p:tmplLst>
          <p:tmpl lvl="1">
            <p:tnLst>
              <p:par>
                <p:cTn presetID="10" presetClass="entr" presetSubtype="0" fill="hold" nodeType="withEffect">
                  <p:stCondLst>
                    <p:cond delay="40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animBg="1"/>
      <p:bldP spid="72" grpId="0" build="p">
        <p:tmplLst>
          <p:tmpl lvl="1">
            <p:tnLst>
              <p:par>
                <p:cTn presetID="10" presetClass="entr" presetSubtype="0" fill="hold" nodeType="withEffect">
                  <p:stCondLst>
                    <p:cond delay="59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27832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60035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58792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54832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60035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58235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54471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58432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58432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1999646"/>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32168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30564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25749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321681"/>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30368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26603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27695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30564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71487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03691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02448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298487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03691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01891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298127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02087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02087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426087"/>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76137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74894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70934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761374"/>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74337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70573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73208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73208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687924" y="4138425"/>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56076" y="446046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29566" y="444803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8-Point Star 56"/>
          <p:cNvSpPr/>
          <p:nvPr userDrawn="1"/>
        </p:nvSpPr>
        <p:spPr>
          <a:xfrm>
            <a:off x="7743111" y="440842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2" idx="1"/>
          </p:cNvCxnSpPr>
          <p:nvPr userDrawn="1"/>
        </p:nvCxnSpPr>
        <p:spPr>
          <a:xfrm flipH="1" flipV="1">
            <a:off x="0" y="4460460"/>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928335" y="444246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1269170" y="440481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1266934" y="444442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253304" y="444442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687924" y="485486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flipH="1" flipV="1">
            <a:off x="7456076" y="517690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rot="5400000">
            <a:off x="8129566" y="516447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8-Point Star 67"/>
          <p:cNvSpPr/>
          <p:nvPr userDrawn="1"/>
        </p:nvSpPr>
        <p:spPr>
          <a:xfrm>
            <a:off x="7743111" y="512486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65" idx="1"/>
          </p:cNvCxnSpPr>
          <p:nvPr userDrawn="1"/>
        </p:nvCxnSpPr>
        <p:spPr>
          <a:xfrm flipH="1" flipV="1">
            <a:off x="0" y="517690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0" name="Rectangle 69"/>
          <p:cNvSpPr/>
          <p:nvPr userDrawn="1"/>
        </p:nvSpPr>
        <p:spPr>
          <a:xfrm rot="5400000">
            <a:off x="928335" y="515890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8-Point Star 70"/>
          <p:cNvSpPr/>
          <p:nvPr userDrawn="1"/>
        </p:nvSpPr>
        <p:spPr>
          <a:xfrm>
            <a:off x="1269170" y="512126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1266934" y="516086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7253304" y="516086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8"/>
          <p:cNvSpPr>
            <a:spLocks noGrp="1"/>
          </p:cNvSpPr>
          <p:nvPr>
            <p:ph type="body" sz="quarter" idx="18" hasCustomPrompt="1"/>
          </p:nvPr>
        </p:nvSpPr>
        <p:spPr>
          <a:xfrm>
            <a:off x="2613345" y="0"/>
            <a:ext cx="3955715" cy="741356"/>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2" name="Rectangle 1"/>
          <p:cNvSpPr/>
          <p:nvPr userDrawn="1"/>
        </p:nvSpPr>
        <p:spPr>
          <a:xfrm>
            <a:off x="1688224" y="1278321"/>
            <a:ext cx="5767852" cy="136932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1688225" y="4138425"/>
            <a:ext cx="5767852" cy="136444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1688225" y="2714878"/>
            <a:ext cx="5767851" cy="135920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 Placeholder 8"/>
          <p:cNvSpPr>
            <a:spLocks noGrp="1"/>
          </p:cNvSpPr>
          <p:nvPr>
            <p:ph type="body" sz="quarter" idx="15" hasCustomPrompt="1"/>
          </p:nvPr>
        </p:nvSpPr>
        <p:spPr>
          <a:xfrm>
            <a:off x="1680312" y="4136201"/>
            <a:ext cx="5753948" cy="13666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714879"/>
            <a:ext cx="5753948" cy="135920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 name="Text Placeholder 8"/>
          <p:cNvSpPr>
            <a:spLocks noGrp="1"/>
          </p:cNvSpPr>
          <p:nvPr>
            <p:ph type="body" sz="quarter" idx="11" hasCustomPrompt="1"/>
          </p:nvPr>
        </p:nvSpPr>
        <p:spPr>
          <a:xfrm>
            <a:off x="1697584" y="1278320"/>
            <a:ext cx="5753948" cy="136932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pic>
        <p:nvPicPr>
          <p:cNvPr id="76" name="Picture 75"/>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16200000">
            <a:off x="5977560" y="159287"/>
            <a:ext cx="828157" cy="662082"/>
          </a:xfrm>
          <a:prstGeom prst="rect">
            <a:avLst/>
          </a:prstGeom>
        </p:spPr>
      </p:pic>
      <p:pic>
        <p:nvPicPr>
          <p:cNvPr id="77" name="Picture 76"/>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5400000" flipH="1">
            <a:off x="2367490" y="159287"/>
            <a:ext cx="828157" cy="662082"/>
          </a:xfrm>
          <a:prstGeom prst="rect">
            <a:avLst/>
          </a:prstGeom>
        </p:spPr>
      </p:pic>
      <p:pic>
        <p:nvPicPr>
          <p:cNvPr id="78" name="Picture 77"/>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391050" cy="1278320"/>
          </a:xfrm>
          <a:prstGeom prst="rect">
            <a:avLst/>
          </a:prstGeom>
        </p:spPr>
      </p:pic>
      <p:sp>
        <p:nvSpPr>
          <p:cNvPr id="79" name="Right Triangle 78"/>
          <p:cNvSpPr/>
          <p:nvPr userDrawn="1"/>
        </p:nvSpPr>
        <p:spPr>
          <a:xfrm flipH="1" flipV="1">
            <a:off x="7109109" y="1281163"/>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2"/>
          <p:cNvSpPr>
            <a:spLocks noGrp="1"/>
          </p:cNvSpPr>
          <p:nvPr>
            <p:ph type="body" sz="quarter" idx="19" hasCustomPrompt="1"/>
          </p:nvPr>
        </p:nvSpPr>
        <p:spPr>
          <a:xfrm>
            <a:off x="7172430" y="1229220"/>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81" name="Right Triangle 80"/>
          <p:cNvSpPr/>
          <p:nvPr userDrawn="1"/>
        </p:nvSpPr>
        <p:spPr>
          <a:xfrm flipH="1" flipV="1">
            <a:off x="7109816" y="2716270"/>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2"/>
          <p:cNvSpPr>
            <a:spLocks noGrp="1"/>
          </p:cNvSpPr>
          <p:nvPr>
            <p:ph type="body" sz="quarter" idx="21" hasCustomPrompt="1"/>
          </p:nvPr>
        </p:nvSpPr>
        <p:spPr>
          <a:xfrm>
            <a:off x="7170756" y="2659565"/>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
        <p:nvSpPr>
          <p:cNvPr id="83" name="Right Triangle 82"/>
          <p:cNvSpPr/>
          <p:nvPr userDrawn="1"/>
        </p:nvSpPr>
        <p:spPr>
          <a:xfrm flipH="1" flipV="1">
            <a:off x="7109108" y="4138366"/>
            <a:ext cx="345645" cy="32004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Placeholder 2"/>
          <p:cNvSpPr>
            <a:spLocks noGrp="1"/>
          </p:cNvSpPr>
          <p:nvPr>
            <p:ph type="body" sz="quarter" idx="23" hasCustomPrompt="1"/>
          </p:nvPr>
        </p:nvSpPr>
        <p:spPr>
          <a:xfrm>
            <a:off x="7148357" y="4075698"/>
            <a:ext cx="342900" cy="280987"/>
          </a:xfrm>
        </p:spPr>
        <p:txBody>
          <a:bodyPr>
            <a:noAutofit/>
          </a:bodyPr>
          <a:lstStyle>
            <a:lvl1pPr marL="0" indent="0">
              <a:buNone/>
              <a:defRPr sz="1400">
                <a:cs typeface="B Mitra" pitchFamily="2" charset="-78"/>
              </a:defRPr>
            </a:lvl1pPr>
          </a:lstStyle>
          <a:p>
            <a:pPr lvl="0"/>
            <a:r>
              <a:rPr lang="en-US" smtClean="0"/>
              <a:t>1</a:t>
            </a:r>
            <a:endParaRPr lang="en-US"/>
          </a:p>
        </p:txBody>
      </p:sp>
    </p:spTree>
    <p:extLst>
      <p:ext uri="{BB962C8B-B14F-4D97-AF65-F5344CB8AC3E}">
        <p14:creationId xmlns:p14="http://schemas.microsoft.com/office/powerpoint/2010/main" val="82615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10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35" presetClass="path" presetSubtype="0" accel="50000" decel="50000" fill="hold" grpId="0" nodeType="withEffect">
                                  <p:stCondLst>
                                    <p:cond delay="1100"/>
                                  </p:stCondLst>
                                  <p:childTnLst>
                                    <p:animMotion origin="layout" path="M 4.16667E-6 -2.08141E-6 L -0.65625 -2.08141E-6 " pathEditMode="relative" rAng="0" ptsTypes="AA">
                                      <p:cBhvr>
                                        <p:cTn id="13" dur="2000" fill="hold"/>
                                        <p:tgtEl>
                                          <p:spTgt spid="29"/>
                                        </p:tgtEl>
                                        <p:attrNameLst>
                                          <p:attrName>ppt_x</p:attrName>
                                          <p:attrName>ppt_y</p:attrName>
                                        </p:attrNameLst>
                                      </p:cBhvr>
                                      <p:rCtr x="-32813" y="0"/>
                                    </p:animMotion>
                                  </p:childTnLst>
                                </p:cTn>
                              </p:par>
                              <p:par>
                                <p:cTn id="14" presetID="63" presetClass="path" presetSubtype="0" accel="50000" decel="50000" fill="hold" grpId="0" nodeType="withEffect">
                                  <p:stCondLst>
                                    <p:cond delay="1100"/>
                                  </p:stCondLst>
                                  <p:childTnLst>
                                    <p:animMotion origin="layout" path="M -0.00156 0.0037 L 0.65625 0.0037 " pathEditMode="relative" rAng="0" ptsTypes="AA">
                                      <p:cBhvr>
                                        <p:cTn id="15" dur="2000" fill="hold"/>
                                        <p:tgtEl>
                                          <p:spTgt spid="28"/>
                                        </p:tgtEl>
                                        <p:attrNameLst>
                                          <p:attrName>ppt_x</p:attrName>
                                          <p:attrName>ppt_y</p:attrName>
                                        </p:attrNameLst>
                                      </p:cBhvr>
                                      <p:rCtr x="32882" y="0"/>
                                    </p:animMotion>
                                  </p:childTnLst>
                                </p:cTn>
                              </p:par>
                              <p:par>
                                <p:cTn id="16" presetID="16" presetClass="entr" presetSubtype="37" fill="hold" grpId="0" nodeType="with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1000"/>
                                        <p:tgtEl>
                                          <p:spTgt spid="21"/>
                                        </p:tgtEl>
                                      </p:cBhvr>
                                    </p:animEffect>
                                  </p:childTnLst>
                                </p:cTn>
                              </p:par>
                              <p:par>
                                <p:cTn id="19" presetID="10" presetClass="entr" presetSubtype="0" fill="hold" grpId="0" nodeType="withEffect">
                                  <p:stCondLst>
                                    <p:cond delay="26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310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par>
                                <p:cTn id="25" presetID="10" presetClass="entr" presetSubtype="0" fill="hold" grpId="0" nodeType="withEffect">
                                  <p:stCondLst>
                                    <p:cond delay="3100"/>
                                  </p:stCondLst>
                                  <p:childTnLst>
                                    <p:set>
                                      <p:cBhvr>
                                        <p:cTn id="26" dur="1" fill="hold">
                                          <p:stCondLst>
                                            <p:cond delay="0"/>
                                          </p:stCondLst>
                                        </p:cTn>
                                        <p:tgtEl>
                                          <p:spTgt spid="80">
                                            <p:txEl>
                                              <p:pRg st="0" end="0"/>
                                            </p:txEl>
                                          </p:spTgt>
                                        </p:tgtEl>
                                        <p:attrNameLst>
                                          <p:attrName>style.visibility</p:attrName>
                                        </p:attrNameLst>
                                      </p:cBhvr>
                                      <p:to>
                                        <p:strVal val="visible"/>
                                      </p:to>
                                    </p:set>
                                    <p:animEffect transition="in" filter="fade">
                                      <p:cBhvr>
                                        <p:cTn id="27" dur="500"/>
                                        <p:tgtEl>
                                          <p:spTgt spid="80">
                                            <p:txEl>
                                              <p:pRg st="0" end="0"/>
                                            </p:txEl>
                                          </p:spTgt>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par>
                                <p:cTn id="31" presetID="35" presetClass="path" presetSubtype="0" accel="50000" decel="50000" fill="hold" grpId="0" nodeType="withEffect">
                                  <p:stCondLst>
                                    <p:cond delay="2000"/>
                                  </p:stCondLst>
                                  <p:childTnLst>
                                    <p:animMotion origin="layout" path="M 4.16667E-6 -2.08141E-6 L -0.65625 -2.08141E-6 " pathEditMode="relative" rAng="0" ptsTypes="AA">
                                      <p:cBhvr>
                                        <p:cTn id="32" dur="2000" fill="hold"/>
                                        <p:tgtEl>
                                          <p:spTgt spid="39"/>
                                        </p:tgtEl>
                                        <p:attrNameLst>
                                          <p:attrName>ppt_x</p:attrName>
                                          <p:attrName>ppt_y</p:attrName>
                                        </p:attrNameLst>
                                      </p:cBhvr>
                                      <p:rCtr x="-32813" y="0"/>
                                    </p:animMotion>
                                  </p:childTnLst>
                                </p:cTn>
                              </p:par>
                              <p:par>
                                <p:cTn id="33" presetID="63" presetClass="path" presetSubtype="0" accel="50000" decel="50000" fill="hold" grpId="0" nodeType="withEffect">
                                  <p:stCondLst>
                                    <p:cond delay="2000"/>
                                  </p:stCondLst>
                                  <p:childTnLst>
                                    <p:animMotion origin="layout" path="M -0.00156 -2.08141E-6 L 0.65625 -2.08141E-6 " pathEditMode="relative" rAng="0" ptsTypes="AA">
                                      <p:cBhvr>
                                        <p:cTn id="34" dur="2000" fill="hold"/>
                                        <p:tgtEl>
                                          <p:spTgt spid="38"/>
                                        </p:tgtEl>
                                        <p:attrNameLst>
                                          <p:attrName>ppt_x</p:attrName>
                                          <p:attrName>ppt_y</p:attrName>
                                        </p:attrNameLst>
                                      </p:cBhvr>
                                      <p:rCtr x="32882" y="0"/>
                                    </p:animMotion>
                                  </p:childTnLst>
                                </p:cTn>
                              </p:par>
                              <p:par>
                                <p:cTn id="35" presetID="16" presetClass="entr" presetSubtype="37" fill="hold" grpId="0" nodeType="withEffect">
                                  <p:stCondLst>
                                    <p:cond delay="3000"/>
                                  </p:stCondLst>
                                  <p:childTnLst>
                                    <p:set>
                                      <p:cBhvr>
                                        <p:cTn id="36" dur="1" fill="hold">
                                          <p:stCondLst>
                                            <p:cond delay="0"/>
                                          </p:stCondLst>
                                        </p:cTn>
                                        <p:tgtEl>
                                          <p:spTgt spid="31"/>
                                        </p:tgtEl>
                                        <p:attrNameLst>
                                          <p:attrName>style.visibility</p:attrName>
                                        </p:attrNameLst>
                                      </p:cBhvr>
                                      <p:to>
                                        <p:strVal val="visible"/>
                                      </p:to>
                                    </p:set>
                                    <p:animEffect transition="in" filter="barn(outVertical)">
                                      <p:cBhvr>
                                        <p:cTn id="37" dur="1000"/>
                                        <p:tgtEl>
                                          <p:spTgt spid="31"/>
                                        </p:tgtEl>
                                      </p:cBhvr>
                                    </p:animEffect>
                                  </p:childTnLst>
                                </p:cTn>
                              </p:par>
                              <p:par>
                                <p:cTn id="38" presetID="10" presetClass="entr" presetSubtype="0" fill="hold" grpId="0" nodeType="withEffect">
                                  <p:stCondLst>
                                    <p:cond delay="500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grpId="0" nodeType="withEffect">
                                  <p:stCondLst>
                                    <p:cond delay="5000"/>
                                  </p:stCondLst>
                                  <p:childTnLst>
                                    <p:set>
                                      <p:cBhvr>
                                        <p:cTn id="42" dur="1" fill="hold">
                                          <p:stCondLst>
                                            <p:cond delay="0"/>
                                          </p:stCondLst>
                                        </p:cTn>
                                        <p:tgtEl>
                                          <p:spTgt spid="82">
                                            <p:txEl>
                                              <p:pRg st="0" end="0"/>
                                            </p:txEl>
                                          </p:spTgt>
                                        </p:tgtEl>
                                        <p:attrNameLst>
                                          <p:attrName>style.visibility</p:attrName>
                                        </p:attrNameLst>
                                      </p:cBhvr>
                                      <p:to>
                                        <p:strVal val="visible"/>
                                      </p:to>
                                    </p:set>
                                    <p:animEffect transition="in" filter="fade">
                                      <p:cBhvr>
                                        <p:cTn id="43" dur="500"/>
                                        <p:tgtEl>
                                          <p:spTgt spid="82">
                                            <p:txEl>
                                              <p:pRg st="0" end="0"/>
                                            </p:txEl>
                                          </p:spTgt>
                                        </p:tgtEl>
                                      </p:cBhvr>
                                    </p:animEffect>
                                  </p:childTnLst>
                                </p:cTn>
                              </p:par>
                              <p:par>
                                <p:cTn id="44" presetID="35" presetClass="path" presetSubtype="0" accel="50000" decel="50000" fill="hold" grpId="0" nodeType="withEffect">
                                  <p:stCondLst>
                                    <p:cond delay="3000"/>
                                  </p:stCondLst>
                                  <p:childTnLst>
                                    <p:animMotion origin="layout" path="M 4.16667E-6 -2.08141E-6 L -0.65625 -2.08141E-6 " pathEditMode="relative" rAng="0" ptsTypes="AA">
                                      <p:cBhvr>
                                        <p:cTn id="45" dur="2000" fill="hold"/>
                                        <p:tgtEl>
                                          <p:spTgt spid="50"/>
                                        </p:tgtEl>
                                        <p:attrNameLst>
                                          <p:attrName>ppt_x</p:attrName>
                                          <p:attrName>ppt_y</p:attrName>
                                        </p:attrNameLst>
                                      </p:cBhvr>
                                      <p:rCtr x="-32813" y="0"/>
                                    </p:animMotion>
                                  </p:childTnLst>
                                </p:cTn>
                              </p:par>
                              <p:par>
                                <p:cTn id="46" presetID="63" presetClass="path" presetSubtype="0" accel="50000" decel="50000" fill="hold" grpId="0" nodeType="withEffect">
                                  <p:stCondLst>
                                    <p:cond delay="3000"/>
                                  </p:stCondLst>
                                  <p:childTnLst>
                                    <p:animMotion origin="layout" path="M -0.00156 -2.08141E-6 L 0.65625 -2.08141E-6 " pathEditMode="relative" rAng="0" ptsTypes="AA">
                                      <p:cBhvr>
                                        <p:cTn id="47" dur="2000" fill="hold"/>
                                        <p:tgtEl>
                                          <p:spTgt spid="49"/>
                                        </p:tgtEl>
                                        <p:attrNameLst>
                                          <p:attrName>ppt_x</p:attrName>
                                          <p:attrName>ppt_y</p:attrName>
                                        </p:attrNameLst>
                                      </p:cBhvr>
                                      <p:rCtr x="32882" y="0"/>
                                    </p:animMotion>
                                  </p:childTnLst>
                                </p:cTn>
                              </p:par>
                              <p:par>
                                <p:cTn id="48" presetID="16" presetClass="entr" presetSubtype="37" fill="hold" grpId="0" nodeType="withEffect">
                                  <p:stCondLst>
                                    <p:cond delay="4000"/>
                                  </p:stCondLst>
                                  <p:childTnLst>
                                    <p:set>
                                      <p:cBhvr>
                                        <p:cTn id="49" dur="1" fill="hold">
                                          <p:stCondLst>
                                            <p:cond delay="0"/>
                                          </p:stCondLst>
                                        </p:cTn>
                                        <p:tgtEl>
                                          <p:spTgt spid="40"/>
                                        </p:tgtEl>
                                        <p:attrNameLst>
                                          <p:attrName>style.visibility</p:attrName>
                                        </p:attrNameLst>
                                      </p:cBhvr>
                                      <p:to>
                                        <p:strVal val="visible"/>
                                      </p:to>
                                    </p:set>
                                    <p:animEffect transition="in" filter="barn(outVertical)">
                                      <p:cBhvr>
                                        <p:cTn id="50" dur="1000"/>
                                        <p:tgtEl>
                                          <p:spTgt spid="40"/>
                                        </p:tgtEl>
                                      </p:cBhvr>
                                    </p:animEffect>
                                  </p:childTnLst>
                                </p:cTn>
                              </p:par>
                              <p:par>
                                <p:cTn id="51" presetID="10" presetClass="entr" presetSubtype="0" fill="hold" grpId="0" nodeType="withEffect">
                                  <p:stCondLst>
                                    <p:cond delay="450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35" presetClass="path" presetSubtype="0" accel="50000" decel="50000" fill="hold" grpId="0" nodeType="withEffect">
                                  <p:stCondLst>
                                    <p:cond delay="4000"/>
                                  </p:stCondLst>
                                  <p:childTnLst>
                                    <p:animMotion origin="layout" path="M 4.16667E-6 -2.08141E-6 L -0.65625 -2.08141E-6 " pathEditMode="relative" rAng="0" ptsTypes="AA">
                                      <p:cBhvr>
                                        <p:cTn id="55" dur="2000" fill="hold"/>
                                        <p:tgtEl>
                                          <p:spTgt spid="64"/>
                                        </p:tgtEl>
                                        <p:attrNameLst>
                                          <p:attrName>ppt_x</p:attrName>
                                          <p:attrName>ppt_y</p:attrName>
                                        </p:attrNameLst>
                                      </p:cBhvr>
                                      <p:rCtr x="-32813" y="0"/>
                                    </p:animMotion>
                                  </p:childTnLst>
                                </p:cTn>
                              </p:par>
                              <p:par>
                                <p:cTn id="56" presetID="63" presetClass="path" presetSubtype="0" accel="50000" decel="50000" fill="hold" grpId="0" nodeType="withEffect">
                                  <p:stCondLst>
                                    <p:cond delay="4000"/>
                                  </p:stCondLst>
                                  <p:childTnLst>
                                    <p:animMotion origin="layout" path="M -0.00156 -2.08141E-6 L 0.65625 -2.08141E-6 " pathEditMode="relative" rAng="0" ptsTypes="AA">
                                      <p:cBhvr>
                                        <p:cTn id="57" dur="2000" fill="hold"/>
                                        <p:tgtEl>
                                          <p:spTgt spid="63"/>
                                        </p:tgtEl>
                                        <p:attrNameLst>
                                          <p:attrName>ppt_x</p:attrName>
                                          <p:attrName>ppt_y</p:attrName>
                                        </p:attrNameLst>
                                      </p:cBhvr>
                                      <p:rCtr x="32882" y="0"/>
                                    </p:animMotion>
                                  </p:childTnLst>
                                </p:cTn>
                              </p:par>
                              <p:par>
                                <p:cTn id="58" presetID="16" presetClass="entr" presetSubtype="37" fill="hold" grpId="0" nodeType="withEffect">
                                  <p:stCondLst>
                                    <p:cond delay="5000"/>
                                  </p:stCondLst>
                                  <p:childTnLst>
                                    <p:set>
                                      <p:cBhvr>
                                        <p:cTn id="59" dur="1" fill="hold">
                                          <p:stCondLst>
                                            <p:cond delay="0"/>
                                          </p:stCondLst>
                                        </p:cTn>
                                        <p:tgtEl>
                                          <p:spTgt spid="52"/>
                                        </p:tgtEl>
                                        <p:attrNameLst>
                                          <p:attrName>style.visibility</p:attrName>
                                        </p:attrNameLst>
                                      </p:cBhvr>
                                      <p:to>
                                        <p:strVal val="visible"/>
                                      </p:to>
                                    </p:set>
                                    <p:animEffect transition="in" filter="barn(outVertical)">
                                      <p:cBhvr>
                                        <p:cTn id="60" dur="1000"/>
                                        <p:tgtEl>
                                          <p:spTgt spid="52"/>
                                        </p:tgtEl>
                                      </p:cBhvr>
                                    </p:animEffect>
                                  </p:childTnLst>
                                </p:cTn>
                              </p:par>
                              <p:par>
                                <p:cTn id="61" presetID="10" presetClass="entr" presetSubtype="0" fill="hold" grpId="0" nodeType="withEffect">
                                  <p:stCondLst>
                                    <p:cond delay="5500"/>
                                  </p:stCondLst>
                                  <p:childTnLst>
                                    <p:set>
                                      <p:cBhvr>
                                        <p:cTn id="62" dur="1" fill="hold">
                                          <p:stCondLst>
                                            <p:cond delay="0"/>
                                          </p:stCondLst>
                                        </p:cTn>
                                        <p:tgtEl>
                                          <p:spTgt spid="86">
                                            <p:txEl>
                                              <p:pRg st="0" end="0"/>
                                            </p:txEl>
                                          </p:spTgt>
                                        </p:tgtEl>
                                        <p:attrNameLst>
                                          <p:attrName>style.visibility</p:attrName>
                                        </p:attrNameLst>
                                      </p:cBhvr>
                                      <p:to>
                                        <p:strVal val="visible"/>
                                      </p:to>
                                    </p:set>
                                    <p:animEffect transition="in" filter="fade">
                                      <p:cBhvr>
                                        <p:cTn id="63" dur="500"/>
                                        <p:tgtEl>
                                          <p:spTgt spid="86">
                                            <p:txEl>
                                              <p:pRg st="0" end="0"/>
                                            </p:txEl>
                                          </p:spTgt>
                                        </p:tgtEl>
                                      </p:cBhvr>
                                    </p:animEffect>
                                  </p:childTnLst>
                                </p:cTn>
                              </p:par>
                              <p:par>
                                <p:cTn id="64" presetID="35" presetClass="path" presetSubtype="0" accel="50000" decel="50000" fill="hold" grpId="0" nodeType="withEffect">
                                  <p:stCondLst>
                                    <p:cond delay="5000"/>
                                  </p:stCondLst>
                                  <p:childTnLst>
                                    <p:animMotion origin="layout" path="M 4.16667E-6 -2.08141E-6 L -0.65625 -2.08141E-6 " pathEditMode="relative" rAng="0" ptsTypes="AA">
                                      <p:cBhvr>
                                        <p:cTn id="65" dur="2000" fill="hold"/>
                                        <p:tgtEl>
                                          <p:spTgt spid="73"/>
                                        </p:tgtEl>
                                        <p:attrNameLst>
                                          <p:attrName>ppt_x</p:attrName>
                                          <p:attrName>ppt_y</p:attrName>
                                        </p:attrNameLst>
                                      </p:cBhvr>
                                      <p:rCtr x="-32813" y="0"/>
                                    </p:animMotion>
                                  </p:childTnLst>
                                </p:cTn>
                              </p:par>
                              <p:par>
                                <p:cTn id="66" presetID="63" presetClass="path" presetSubtype="0" accel="50000" decel="50000" fill="hold" grpId="0" nodeType="withEffect">
                                  <p:stCondLst>
                                    <p:cond delay="5000"/>
                                  </p:stCondLst>
                                  <p:childTnLst>
                                    <p:animMotion origin="layout" path="M -0.00156 -2.08141E-6 L 0.65625 -2.08141E-6 " pathEditMode="relative" rAng="0" ptsTypes="AA">
                                      <p:cBhvr>
                                        <p:cTn id="67" dur="2000" fill="hold"/>
                                        <p:tgtEl>
                                          <p:spTgt spid="72"/>
                                        </p:tgtEl>
                                        <p:attrNameLst>
                                          <p:attrName>ppt_x</p:attrName>
                                          <p:attrName>ppt_y</p:attrName>
                                        </p:attrNameLst>
                                      </p:cBhvr>
                                      <p:rCtr x="32882" y="0"/>
                                    </p:animMotion>
                                  </p:childTnLst>
                                </p:cTn>
                              </p:par>
                              <p:par>
                                <p:cTn id="68" presetID="16" presetClass="entr" presetSubtype="37" fill="hold" grpId="0" nodeType="withEffect">
                                  <p:stCondLst>
                                    <p:cond delay="6000"/>
                                  </p:stCondLst>
                                  <p:childTnLst>
                                    <p:set>
                                      <p:cBhvr>
                                        <p:cTn id="69" dur="1" fill="hold">
                                          <p:stCondLst>
                                            <p:cond delay="0"/>
                                          </p:stCondLst>
                                        </p:cTn>
                                        <p:tgtEl>
                                          <p:spTgt spid="65"/>
                                        </p:tgtEl>
                                        <p:attrNameLst>
                                          <p:attrName>style.visibility</p:attrName>
                                        </p:attrNameLst>
                                      </p:cBhvr>
                                      <p:to>
                                        <p:strVal val="visible"/>
                                      </p:to>
                                    </p:set>
                                    <p:animEffect transition="in" filter="barn(outVertical)">
                                      <p:cBhvr>
                                        <p:cTn id="70" dur="1000"/>
                                        <p:tgtEl>
                                          <p:spTgt spid="65"/>
                                        </p:tgtEl>
                                      </p:cBhvr>
                                    </p:animEffect>
                                  </p:childTnLst>
                                </p:cTn>
                              </p:par>
                              <p:par>
                                <p:cTn id="71" presetID="10" presetClass="entr" presetSubtype="0" fill="hold" grpId="0" nodeType="withEffect">
                                  <p:stCondLst>
                                    <p:cond delay="650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500"/>
                                        <p:tgtEl>
                                          <p:spTgt spid="74"/>
                                        </p:tgtEl>
                                      </p:cBhvr>
                                    </p:animEffect>
                                  </p:childTnLst>
                                </p:cTn>
                              </p:par>
                              <p:par>
                                <p:cTn id="74" presetID="10" presetClass="entr" presetSubtype="0" fill="hold" grpId="0" nodeType="withEffect">
                                  <p:stCondLst>
                                    <p:cond delay="720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500"/>
                                        <p:tgtEl>
                                          <p:spTgt spid="83"/>
                                        </p:tgtEl>
                                      </p:cBhvr>
                                    </p:animEffect>
                                  </p:childTnLst>
                                </p:cTn>
                              </p:par>
                              <p:par>
                                <p:cTn id="77" presetID="10" presetClass="entr" presetSubtype="0" fill="hold" grpId="0" nodeType="withEffect">
                                  <p:stCondLst>
                                    <p:cond delay="7300"/>
                                  </p:stCondLst>
                                  <p:childTnLst>
                                    <p:set>
                                      <p:cBhvr>
                                        <p:cTn id="78" dur="1" fill="hold">
                                          <p:stCondLst>
                                            <p:cond delay="0"/>
                                          </p:stCondLst>
                                        </p:cTn>
                                        <p:tgtEl>
                                          <p:spTgt spid="84">
                                            <p:txEl>
                                              <p:pRg st="0" end="0"/>
                                            </p:txEl>
                                          </p:spTgt>
                                        </p:tgtEl>
                                        <p:attrNameLst>
                                          <p:attrName>style.visibility</p:attrName>
                                        </p:attrNameLst>
                                      </p:cBhvr>
                                      <p:to>
                                        <p:strVal val="visible"/>
                                      </p:to>
                                    </p:set>
                                    <p:animEffect transition="in" filter="fade">
                                      <p:cBhvr>
                                        <p:cTn id="79" dur="500"/>
                                        <p:tgtEl>
                                          <p:spTgt spid="84">
                                            <p:txEl>
                                              <p:pRg st="0" end="0"/>
                                            </p:txEl>
                                          </p:spTgt>
                                        </p:tgtEl>
                                      </p:cBhvr>
                                    </p:animEffect>
                                  </p:childTnLst>
                                </p:cTn>
                              </p:par>
                              <p:par>
                                <p:cTn id="80" presetID="10" presetClass="entr" presetSubtype="0" fill="hold" grpId="0" nodeType="withEffect">
                                  <p:stCondLst>
                                    <p:cond delay="6600"/>
                                  </p:stCondLst>
                                  <p:childTnLst>
                                    <p:set>
                                      <p:cBhvr>
                                        <p:cTn id="81" dur="1" fill="hold">
                                          <p:stCondLst>
                                            <p:cond delay="0"/>
                                          </p:stCondLst>
                                        </p:cTn>
                                        <p:tgtEl>
                                          <p:spTgt spid="90">
                                            <p:txEl>
                                              <p:pRg st="0" end="0"/>
                                            </p:txEl>
                                          </p:spTgt>
                                        </p:tgtEl>
                                        <p:attrNameLst>
                                          <p:attrName>style.visibility</p:attrName>
                                        </p:attrNameLst>
                                      </p:cBhvr>
                                      <p:to>
                                        <p:strVal val="visible"/>
                                      </p:to>
                                    </p:set>
                                    <p:animEffect transition="in" filter="fade">
                                      <p:cBhvr>
                                        <p:cTn id="82" dur="500"/>
                                        <p:tgtEl>
                                          <p:spTgt spid="90">
                                            <p:txEl>
                                              <p:pRg st="0" end="0"/>
                                            </p:txEl>
                                          </p:spTgt>
                                        </p:tgtEl>
                                      </p:cBhvr>
                                    </p:animEffect>
                                  </p:childTnLst>
                                </p:cTn>
                              </p:par>
                              <p:par>
                                <p:cTn id="83" presetID="1" presetClass="emph" presetSubtype="2" fill="hold" nodeType="withEffect">
                                  <p:stCondLst>
                                    <p:cond delay="6500"/>
                                  </p:stCondLst>
                                  <p:childTnLst>
                                    <p:animClr clrSpc="rgb" dir="cw">
                                      <p:cBhvr>
                                        <p:cTn id="84" dur="300" fill="hold"/>
                                        <p:tgtEl>
                                          <p:spTgt spid="4"/>
                                        </p:tgtEl>
                                        <p:attrNameLst>
                                          <p:attrName>fillcolor</p:attrName>
                                        </p:attrNameLst>
                                      </p:cBhvr>
                                      <p:to>
                                        <a:schemeClr val="bg1"/>
                                      </p:to>
                                    </p:animClr>
                                    <p:set>
                                      <p:cBhvr>
                                        <p:cTn id="85" dur="300" fill="hold"/>
                                        <p:tgtEl>
                                          <p:spTgt spid="4"/>
                                        </p:tgtEl>
                                        <p:attrNameLst>
                                          <p:attrName>fill.type</p:attrName>
                                        </p:attrNameLst>
                                      </p:cBhvr>
                                      <p:to>
                                        <p:strVal val="solid"/>
                                      </p:to>
                                    </p:set>
                                    <p:set>
                                      <p:cBhvr>
                                        <p:cTn id="86" dur="300" fill="hold"/>
                                        <p:tgtEl>
                                          <p:spTgt spid="4"/>
                                        </p:tgtEl>
                                        <p:attrNameLst>
                                          <p:attrName>fill.on</p:attrName>
                                        </p:attrNameLst>
                                      </p:cBhvr>
                                      <p:to>
                                        <p:strVal val="true"/>
                                      </p:to>
                                    </p:set>
                                  </p:childTnLst>
                                </p:cTn>
                              </p:par>
                              <p:par>
                                <p:cTn id="87" presetID="1" presetClass="emph" presetSubtype="2" fill="hold" nodeType="withEffect">
                                  <p:stCondLst>
                                    <p:cond delay="6500"/>
                                  </p:stCondLst>
                                  <p:childTnLst>
                                    <p:animClr clrSpc="rgb" dir="cw">
                                      <p:cBhvr>
                                        <p:cTn id="88" dur="300" fill="hold"/>
                                        <p:tgtEl>
                                          <p:spTgt spid="61"/>
                                        </p:tgtEl>
                                        <p:attrNameLst>
                                          <p:attrName>fillcolor</p:attrName>
                                        </p:attrNameLst>
                                      </p:cBhvr>
                                      <p:to>
                                        <a:schemeClr val="bg1"/>
                                      </p:to>
                                    </p:animClr>
                                    <p:set>
                                      <p:cBhvr>
                                        <p:cTn id="89" dur="300" fill="hold"/>
                                        <p:tgtEl>
                                          <p:spTgt spid="61"/>
                                        </p:tgtEl>
                                        <p:attrNameLst>
                                          <p:attrName>fill.type</p:attrName>
                                        </p:attrNameLst>
                                      </p:cBhvr>
                                      <p:to>
                                        <p:strVal val="solid"/>
                                      </p:to>
                                    </p:set>
                                    <p:set>
                                      <p:cBhvr>
                                        <p:cTn id="90" dur="300" fill="hold"/>
                                        <p:tgtEl>
                                          <p:spTgt spid="61"/>
                                        </p:tgtEl>
                                        <p:attrNameLst>
                                          <p:attrName>fill.on</p:attrName>
                                        </p:attrNameLst>
                                      </p:cBhvr>
                                      <p:to>
                                        <p:strVal val="true"/>
                                      </p:to>
                                    </p:set>
                                  </p:childTnLst>
                                </p:cTn>
                              </p:par>
                            </p:childTnLst>
                          </p:cTn>
                        </p:par>
                        <p:par>
                          <p:cTn id="91" fill="hold">
                            <p:stCondLst>
                              <p:cond delay="7800"/>
                            </p:stCondLst>
                            <p:childTnLst>
                              <p:par>
                                <p:cTn id="92" presetID="1" presetClass="emph" presetSubtype="2" fill="hold" nodeType="afterEffect">
                                  <p:stCondLst>
                                    <p:cond delay="0"/>
                                  </p:stCondLst>
                                  <p:childTnLst>
                                    <p:animClr clrSpc="rgb" dir="cw">
                                      <p:cBhvr>
                                        <p:cTn id="93" dur="300" fill="hold"/>
                                        <p:tgtEl>
                                          <p:spTgt spid="24"/>
                                        </p:tgtEl>
                                        <p:attrNameLst>
                                          <p:attrName>fillcolor</p:attrName>
                                        </p:attrNameLst>
                                      </p:cBhvr>
                                      <p:to>
                                        <a:schemeClr val="bg1"/>
                                      </p:to>
                                    </p:animClr>
                                    <p:set>
                                      <p:cBhvr>
                                        <p:cTn id="94" dur="300" fill="hold"/>
                                        <p:tgtEl>
                                          <p:spTgt spid="24"/>
                                        </p:tgtEl>
                                        <p:attrNameLst>
                                          <p:attrName>fill.type</p:attrName>
                                        </p:attrNameLst>
                                      </p:cBhvr>
                                      <p:to>
                                        <p:strVal val="solid"/>
                                      </p:to>
                                    </p:set>
                                    <p:set>
                                      <p:cBhvr>
                                        <p:cTn id="95" dur="300" fill="hold"/>
                                        <p:tgtEl>
                                          <p:spTgt spid="24"/>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300" fill="hold"/>
                                        <p:tgtEl>
                                          <p:spTgt spid="27"/>
                                        </p:tgtEl>
                                        <p:attrNameLst>
                                          <p:attrName>fillcolor</p:attrName>
                                        </p:attrNameLst>
                                      </p:cBhvr>
                                      <p:to>
                                        <a:schemeClr val="bg1"/>
                                      </p:to>
                                    </p:animClr>
                                    <p:set>
                                      <p:cBhvr>
                                        <p:cTn id="98" dur="300" fill="hold"/>
                                        <p:tgtEl>
                                          <p:spTgt spid="27"/>
                                        </p:tgtEl>
                                        <p:attrNameLst>
                                          <p:attrName>fill.type</p:attrName>
                                        </p:attrNameLst>
                                      </p:cBhvr>
                                      <p:to>
                                        <p:strVal val="solid"/>
                                      </p:to>
                                    </p:set>
                                    <p:set>
                                      <p:cBhvr>
                                        <p:cTn id="99" dur="300" fill="hold"/>
                                        <p:tgtEl>
                                          <p:spTgt spid="27"/>
                                        </p:tgtEl>
                                        <p:attrNameLst>
                                          <p:attrName>fill.on</p:attrName>
                                        </p:attrNameLst>
                                      </p:cBhvr>
                                      <p:to>
                                        <p:strVal val="true"/>
                                      </p:to>
                                    </p:set>
                                  </p:childTnLst>
                                </p:cTn>
                              </p:par>
                            </p:childTnLst>
                          </p:cTn>
                        </p:par>
                        <p:par>
                          <p:cTn id="100" fill="hold">
                            <p:stCondLst>
                              <p:cond delay="8100"/>
                            </p:stCondLst>
                            <p:childTnLst>
                              <p:par>
                                <p:cTn id="101" presetID="1" presetClass="emph" presetSubtype="2" fill="hold" nodeType="afterEffect">
                                  <p:stCondLst>
                                    <p:cond delay="0"/>
                                  </p:stCondLst>
                                  <p:childTnLst>
                                    <p:animClr clrSpc="rgb" dir="cw">
                                      <p:cBhvr>
                                        <p:cTn id="102" dur="300" fill="hold"/>
                                        <p:tgtEl>
                                          <p:spTgt spid="34"/>
                                        </p:tgtEl>
                                        <p:attrNameLst>
                                          <p:attrName>fillcolor</p:attrName>
                                        </p:attrNameLst>
                                      </p:cBhvr>
                                      <p:to>
                                        <a:schemeClr val="bg1"/>
                                      </p:to>
                                    </p:animClr>
                                    <p:set>
                                      <p:cBhvr>
                                        <p:cTn id="103" dur="300" fill="hold"/>
                                        <p:tgtEl>
                                          <p:spTgt spid="34"/>
                                        </p:tgtEl>
                                        <p:attrNameLst>
                                          <p:attrName>fill.type</p:attrName>
                                        </p:attrNameLst>
                                      </p:cBhvr>
                                      <p:to>
                                        <p:strVal val="solid"/>
                                      </p:to>
                                    </p:set>
                                    <p:set>
                                      <p:cBhvr>
                                        <p:cTn id="104" dur="300" fill="hold"/>
                                        <p:tgtEl>
                                          <p:spTgt spid="34"/>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300" fill="hold"/>
                                        <p:tgtEl>
                                          <p:spTgt spid="37"/>
                                        </p:tgtEl>
                                        <p:attrNameLst>
                                          <p:attrName>fillcolor</p:attrName>
                                        </p:attrNameLst>
                                      </p:cBhvr>
                                      <p:to>
                                        <a:schemeClr val="bg1"/>
                                      </p:to>
                                    </p:animClr>
                                    <p:set>
                                      <p:cBhvr>
                                        <p:cTn id="107" dur="300" fill="hold"/>
                                        <p:tgtEl>
                                          <p:spTgt spid="37"/>
                                        </p:tgtEl>
                                        <p:attrNameLst>
                                          <p:attrName>fill.type</p:attrName>
                                        </p:attrNameLst>
                                      </p:cBhvr>
                                      <p:to>
                                        <p:strVal val="solid"/>
                                      </p:to>
                                    </p:set>
                                    <p:set>
                                      <p:cBhvr>
                                        <p:cTn id="108" dur="300" fill="hold"/>
                                        <p:tgtEl>
                                          <p:spTgt spid="37"/>
                                        </p:tgtEl>
                                        <p:attrNameLst>
                                          <p:attrName>fill.on</p:attrName>
                                        </p:attrNameLst>
                                      </p:cBhvr>
                                      <p:to>
                                        <p:strVal val="true"/>
                                      </p:to>
                                    </p:set>
                                  </p:childTnLst>
                                </p:cTn>
                              </p:par>
                            </p:childTnLst>
                          </p:cTn>
                        </p:par>
                        <p:par>
                          <p:cTn id="109" fill="hold">
                            <p:stCondLst>
                              <p:cond delay="8400"/>
                            </p:stCondLst>
                            <p:childTnLst>
                              <p:par>
                                <p:cTn id="110" presetID="1" presetClass="emph" presetSubtype="2" fill="hold" nodeType="afterEffect">
                                  <p:stCondLst>
                                    <p:cond delay="0"/>
                                  </p:stCondLst>
                                  <p:childTnLst>
                                    <p:animClr clrSpc="rgb" dir="cw">
                                      <p:cBhvr>
                                        <p:cTn id="111" dur="300" fill="hold"/>
                                        <p:tgtEl>
                                          <p:spTgt spid="45"/>
                                        </p:tgtEl>
                                        <p:attrNameLst>
                                          <p:attrName>fillcolor</p:attrName>
                                        </p:attrNameLst>
                                      </p:cBhvr>
                                      <p:to>
                                        <a:schemeClr val="bg1"/>
                                      </p:to>
                                    </p:animClr>
                                    <p:set>
                                      <p:cBhvr>
                                        <p:cTn id="112" dur="300" fill="hold"/>
                                        <p:tgtEl>
                                          <p:spTgt spid="45"/>
                                        </p:tgtEl>
                                        <p:attrNameLst>
                                          <p:attrName>fill.type</p:attrName>
                                        </p:attrNameLst>
                                      </p:cBhvr>
                                      <p:to>
                                        <p:strVal val="solid"/>
                                      </p:to>
                                    </p:set>
                                    <p:set>
                                      <p:cBhvr>
                                        <p:cTn id="113" dur="300" fill="hold"/>
                                        <p:tgtEl>
                                          <p:spTgt spid="45"/>
                                        </p:tgtEl>
                                        <p:attrNameLst>
                                          <p:attrName>fill.on</p:attrName>
                                        </p:attrNameLst>
                                      </p:cBhvr>
                                      <p:to>
                                        <p:strVal val="true"/>
                                      </p:to>
                                    </p:set>
                                  </p:childTnLst>
                                </p:cTn>
                              </p:par>
                              <p:par>
                                <p:cTn id="114" presetID="1" presetClass="emph" presetSubtype="2" fill="hold" nodeType="withEffect">
                                  <p:stCondLst>
                                    <p:cond delay="0"/>
                                  </p:stCondLst>
                                  <p:childTnLst>
                                    <p:animClr clrSpc="rgb" dir="cw">
                                      <p:cBhvr>
                                        <p:cTn id="115" dur="300" fill="hold"/>
                                        <p:tgtEl>
                                          <p:spTgt spid="48"/>
                                        </p:tgtEl>
                                        <p:attrNameLst>
                                          <p:attrName>fillcolor</p:attrName>
                                        </p:attrNameLst>
                                      </p:cBhvr>
                                      <p:to>
                                        <a:schemeClr val="bg1"/>
                                      </p:to>
                                    </p:animClr>
                                    <p:set>
                                      <p:cBhvr>
                                        <p:cTn id="116" dur="300" fill="hold"/>
                                        <p:tgtEl>
                                          <p:spTgt spid="48"/>
                                        </p:tgtEl>
                                        <p:attrNameLst>
                                          <p:attrName>fill.type</p:attrName>
                                        </p:attrNameLst>
                                      </p:cBhvr>
                                      <p:to>
                                        <p:strVal val="solid"/>
                                      </p:to>
                                    </p:set>
                                    <p:set>
                                      <p:cBhvr>
                                        <p:cTn id="117" dur="300" fill="hold"/>
                                        <p:tgtEl>
                                          <p:spTgt spid="48"/>
                                        </p:tgtEl>
                                        <p:attrNameLst>
                                          <p:attrName>fill.on</p:attrName>
                                        </p:attrNameLst>
                                      </p:cBhvr>
                                      <p:to>
                                        <p:strVal val="true"/>
                                      </p:to>
                                    </p:set>
                                  </p:childTnLst>
                                </p:cTn>
                              </p:par>
                            </p:childTnLst>
                          </p:cTn>
                        </p:par>
                        <p:par>
                          <p:cTn id="118" fill="hold">
                            <p:stCondLst>
                              <p:cond delay="8700"/>
                            </p:stCondLst>
                            <p:childTnLst>
                              <p:par>
                                <p:cTn id="119" presetID="1" presetClass="emph" presetSubtype="2" fill="hold" nodeType="afterEffect">
                                  <p:stCondLst>
                                    <p:cond delay="0"/>
                                  </p:stCondLst>
                                  <p:childTnLst>
                                    <p:animClr clrSpc="rgb" dir="cw">
                                      <p:cBhvr>
                                        <p:cTn id="120" dur="300" fill="hold"/>
                                        <p:tgtEl>
                                          <p:spTgt spid="57"/>
                                        </p:tgtEl>
                                        <p:attrNameLst>
                                          <p:attrName>fillcolor</p:attrName>
                                        </p:attrNameLst>
                                      </p:cBhvr>
                                      <p:to>
                                        <a:schemeClr val="bg1"/>
                                      </p:to>
                                    </p:animClr>
                                    <p:set>
                                      <p:cBhvr>
                                        <p:cTn id="121" dur="300" fill="hold"/>
                                        <p:tgtEl>
                                          <p:spTgt spid="57"/>
                                        </p:tgtEl>
                                        <p:attrNameLst>
                                          <p:attrName>fill.type</p:attrName>
                                        </p:attrNameLst>
                                      </p:cBhvr>
                                      <p:to>
                                        <p:strVal val="solid"/>
                                      </p:to>
                                    </p:set>
                                    <p:set>
                                      <p:cBhvr>
                                        <p:cTn id="122" dur="300" fill="hold"/>
                                        <p:tgtEl>
                                          <p:spTgt spid="57"/>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300" fill="hold"/>
                                        <p:tgtEl>
                                          <p:spTgt spid="62"/>
                                        </p:tgtEl>
                                        <p:attrNameLst>
                                          <p:attrName>fillcolor</p:attrName>
                                        </p:attrNameLst>
                                      </p:cBhvr>
                                      <p:to>
                                        <a:schemeClr val="bg1"/>
                                      </p:to>
                                    </p:animClr>
                                    <p:set>
                                      <p:cBhvr>
                                        <p:cTn id="125" dur="300" fill="hold"/>
                                        <p:tgtEl>
                                          <p:spTgt spid="62"/>
                                        </p:tgtEl>
                                        <p:attrNameLst>
                                          <p:attrName>fill.type</p:attrName>
                                        </p:attrNameLst>
                                      </p:cBhvr>
                                      <p:to>
                                        <p:strVal val="solid"/>
                                      </p:to>
                                    </p:set>
                                    <p:set>
                                      <p:cBhvr>
                                        <p:cTn id="126" dur="300" fill="hold"/>
                                        <p:tgtEl>
                                          <p:spTgt spid="62"/>
                                        </p:tgtEl>
                                        <p:attrNameLst>
                                          <p:attrName>fill.on</p:attrName>
                                        </p:attrNameLst>
                                      </p:cBhvr>
                                      <p:to>
                                        <p:strVal val="true"/>
                                      </p:to>
                                    </p:set>
                                  </p:childTnLst>
                                </p:cTn>
                              </p:par>
                            </p:childTnLst>
                          </p:cTn>
                        </p:par>
                        <p:par>
                          <p:cTn id="127" fill="hold">
                            <p:stCondLst>
                              <p:cond delay="9000"/>
                            </p:stCondLst>
                            <p:childTnLst>
                              <p:par>
                                <p:cTn id="128" presetID="1" presetClass="emph" presetSubtype="2" fill="hold" nodeType="afterEffect">
                                  <p:stCondLst>
                                    <p:cond delay="0"/>
                                  </p:stCondLst>
                                  <p:childTnLst>
                                    <p:animClr clrSpc="rgb" dir="cw">
                                      <p:cBhvr>
                                        <p:cTn id="129" dur="300" fill="hold"/>
                                        <p:tgtEl>
                                          <p:spTgt spid="68"/>
                                        </p:tgtEl>
                                        <p:attrNameLst>
                                          <p:attrName>fillcolor</p:attrName>
                                        </p:attrNameLst>
                                      </p:cBhvr>
                                      <p:to>
                                        <a:schemeClr val="bg1"/>
                                      </p:to>
                                    </p:animClr>
                                    <p:set>
                                      <p:cBhvr>
                                        <p:cTn id="130" dur="300" fill="hold"/>
                                        <p:tgtEl>
                                          <p:spTgt spid="68"/>
                                        </p:tgtEl>
                                        <p:attrNameLst>
                                          <p:attrName>fill.type</p:attrName>
                                        </p:attrNameLst>
                                      </p:cBhvr>
                                      <p:to>
                                        <p:strVal val="solid"/>
                                      </p:to>
                                    </p:set>
                                    <p:set>
                                      <p:cBhvr>
                                        <p:cTn id="131" dur="300" fill="hold"/>
                                        <p:tgtEl>
                                          <p:spTgt spid="68"/>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300" fill="hold"/>
                                        <p:tgtEl>
                                          <p:spTgt spid="71"/>
                                        </p:tgtEl>
                                        <p:attrNameLst>
                                          <p:attrName>fillcolor</p:attrName>
                                        </p:attrNameLst>
                                      </p:cBhvr>
                                      <p:to>
                                        <a:schemeClr val="bg1"/>
                                      </p:to>
                                    </p:animClr>
                                    <p:set>
                                      <p:cBhvr>
                                        <p:cTn id="134" dur="300" fill="hold"/>
                                        <p:tgtEl>
                                          <p:spTgt spid="71"/>
                                        </p:tgtEl>
                                        <p:attrNameLst>
                                          <p:attrName>fill.type</p:attrName>
                                        </p:attrNameLst>
                                      </p:cBhvr>
                                      <p:to>
                                        <p:strVal val="solid"/>
                                      </p:to>
                                    </p:set>
                                    <p:set>
                                      <p:cBhvr>
                                        <p:cTn id="135" dur="300" fill="hold"/>
                                        <p:tgtEl>
                                          <p:spTgt spid="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52" grpId="0" animBg="1"/>
      <p:bldP spid="63" grpId="0" animBg="1"/>
      <p:bldP spid="64" grpId="0" animBg="1"/>
      <p:bldP spid="65" grpId="0" animBg="1"/>
      <p:bldP spid="72" grpId="0" animBg="1"/>
      <p:bldP spid="73" grpId="0" animBg="1"/>
      <p:bldP spid="2" grpId="0" animBg="1"/>
      <p:bldP spid="74" grpId="0" animBg="1"/>
      <p:bldP spid="75" grpId="0" animBg="1"/>
      <p:bldP spid="90" grpId="0" build="p">
        <p:tmplLst>
          <p:tmpl lvl="1">
            <p:tnLst>
              <p:par>
                <p:cTn presetID="10" presetClass="entr" presetSubtype="0" fill="hold" nodeType="withEffect">
                  <p:stCondLst>
                    <p:cond delay="66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86" grpId="0" build="p">
        <p:tmplLst>
          <p:tmpl lvl="1">
            <p:tnLst>
              <p:par>
                <p:cTn presetID="10" presetClass="entr" presetSubtype="0" fill="hold" nodeType="withEffect">
                  <p:stCondLst>
                    <p:cond delay="55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9" grpId="0" build="p">
        <p:tmplLst>
          <p:tmpl lvl="1">
            <p:tnLst>
              <p:par>
                <p:cTn presetID="10" presetClass="entr" presetSubtype="0" fill="hold" nodeType="withEffect">
                  <p:stCondLst>
                    <p:cond delay="3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79" grpId="0" animBg="1"/>
      <p:bldP spid="80" grpId="0" build="p">
        <p:tmplLst>
          <p:tmpl lvl="1">
            <p:tnLst>
              <p:par>
                <p:cTn presetID="10" presetClass="entr" presetSubtype="0" fill="hold" nodeType="withEffect">
                  <p:stCondLst>
                    <p:cond delay="31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animBg="1"/>
      <p:bldP spid="82" grpId="0" build="p">
        <p:tmplLst>
          <p:tmpl lvl="1">
            <p:tnLst>
              <p:par>
                <p:cTn presetID="10" presetClass="entr" presetSubtype="0" fill="hold" nodeType="withEffect">
                  <p:stCondLst>
                    <p:cond delay="500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animBg="1"/>
      <p:bldP spid="84" grpId="0" build="p">
        <p:tmplLst>
          <p:tmpl lvl="1">
            <p:tnLst>
              <p:par>
                <p:cTn presetID="10" presetClass="entr" presetSubtype="0" fill="hold" nodeType="withEffect">
                  <p:stCondLst>
                    <p:cond delay="730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11">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285404"/>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60743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59501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55540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607439"/>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58944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55179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59140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59140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00673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32876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3127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26457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32876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31076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27312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28403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31273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72196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04399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03157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299196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043997"/>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02599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298835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0279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02796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433171"/>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76845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7560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71642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76845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75045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71281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73917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73917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687924" y="4145509"/>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56076" y="446754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29566" y="445511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8-Point Star 56"/>
          <p:cNvSpPr/>
          <p:nvPr userDrawn="1"/>
        </p:nvSpPr>
        <p:spPr>
          <a:xfrm>
            <a:off x="7743111" y="441551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2" idx="1"/>
          </p:cNvCxnSpPr>
          <p:nvPr userDrawn="1"/>
        </p:nvCxnSpPr>
        <p:spPr>
          <a:xfrm flipH="1" flipV="1">
            <a:off x="0" y="4467544"/>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928335" y="444954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1269170" y="441190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1266934" y="445151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253304" y="445151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687924" y="486195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flipH="1" flipV="1">
            <a:off x="7456076" y="518398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rot="5400000">
            <a:off x="8129566" y="5171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8-Point Star 67"/>
          <p:cNvSpPr/>
          <p:nvPr userDrawn="1"/>
        </p:nvSpPr>
        <p:spPr>
          <a:xfrm>
            <a:off x="7743111" y="513195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65" idx="1"/>
          </p:cNvCxnSpPr>
          <p:nvPr userDrawn="1"/>
        </p:nvCxnSpPr>
        <p:spPr>
          <a:xfrm flipH="1" flipV="1">
            <a:off x="0" y="5183987"/>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0" name="Rectangle 69"/>
          <p:cNvSpPr/>
          <p:nvPr userDrawn="1"/>
        </p:nvSpPr>
        <p:spPr>
          <a:xfrm rot="5400000">
            <a:off x="928335" y="516598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8-Point Star 70"/>
          <p:cNvSpPr/>
          <p:nvPr userDrawn="1"/>
        </p:nvSpPr>
        <p:spPr>
          <a:xfrm>
            <a:off x="1269170" y="512834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1266934" y="516795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7253304" y="516795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28540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200673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721964"/>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345003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8"/>
          <p:cNvSpPr>
            <a:spLocks noGrp="1"/>
          </p:cNvSpPr>
          <p:nvPr>
            <p:ph type="body" sz="quarter" idx="15" hasCustomPrompt="1"/>
          </p:nvPr>
        </p:nvSpPr>
        <p:spPr>
          <a:xfrm>
            <a:off x="1680312" y="414328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2" name="Text Placeholder 8"/>
          <p:cNvSpPr>
            <a:spLocks noGrp="1"/>
          </p:cNvSpPr>
          <p:nvPr>
            <p:ph type="body" sz="quarter" idx="16" hasCustomPrompt="1"/>
          </p:nvPr>
        </p:nvSpPr>
        <p:spPr>
          <a:xfrm>
            <a:off x="1680312" y="486556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2781568" y="146996"/>
            <a:ext cx="3610070"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pic>
        <p:nvPicPr>
          <p:cNvPr id="83" name="Picture 82"/>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16200000">
            <a:off x="5977560" y="159287"/>
            <a:ext cx="828157" cy="662082"/>
          </a:xfrm>
          <a:prstGeom prst="rect">
            <a:avLst/>
          </a:prstGeom>
        </p:spPr>
      </p:pic>
      <p:pic>
        <p:nvPicPr>
          <p:cNvPr id="84" name="Picture 83"/>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5400000" flipH="1">
            <a:off x="2367490" y="159287"/>
            <a:ext cx="828157" cy="662082"/>
          </a:xfrm>
          <a:prstGeom prst="rect">
            <a:avLst/>
          </a:prstGeom>
        </p:spPr>
      </p:pic>
      <p:pic>
        <p:nvPicPr>
          <p:cNvPr id="87" name="Picture 86"/>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391050" cy="1278320"/>
          </a:xfrm>
          <a:prstGeom prst="rect">
            <a:avLst/>
          </a:prstGeom>
        </p:spPr>
      </p:pic>
    </p:spTree>
    <p:extLst>
      <p:ext uri="{BB962C8B-B14F-4D97-AF65-F5344CB8AC3E}">
        <p14:creationId xmlns:p14="http://schemas.microsoft.com/office/powerpoint/2010/main" val="257381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35" presetClass="path" presetSubtype="0" accel="50000" decel="50000" fill="hold" grpId="0" nodeType="withEffect">
                                  <p:stCondLst>
                                    <p:cond delay="1100"/>
                                  </p:stCondLst>
                                  <p:childTnLst>
                                    <p:animMotion origin="layout" path="M 4.16667E-6 -2.08141E-6 L -0.65625 -2.08141E-6 " pathEditMode="relative" rAng="0" ptsTypes="AA">
                                      <p:cBhvr>
                                        <p:cTn id="13" dur="2000" fill="hold"/>
                                        <p:tgtEl>
                                          <p:spTgt spid="29"/>
                                        </p:tgtEl>
                                        <p:attrNameLst>
                                          <p:attrName>ppt_x</p:attrName>
                                          <p:attrName>ppt_y</p:attrName>
                                        </p:attrNameLst>
                                      </p:cBhvr>
                                      <p:rCtr x="-32813" y="0"/>
                                    </p:animMotion>
                                  </p:childTnLst>
                                </p:cTn>
                              </p:par>
                              <p:par>
                                <p:cTn id="14" presetID="63" presetClass="path" presetSubtype="0" accel="50000" decel="50000" fill="hold" grpId="0" nodeType="withEffect">
                                  <p:stCondLst>
                                    <p:cond delay="1100"/>
                                  </p:stCondLst>
                                  <p:childTnLst>
                                    <p:animMotion origin="layout" path="M -0.00156 0.0037 L 0.65625 0.0037 " pathEditMode="relative" rAng="0" ptsTypes="AA">
                                      <p:cBhvr>
                                        <p:cTn id="15" dur="2000" fill="hold"/>
                                        <p:tgtEl>
                                          <p:spTgt spid="28"/>
                                        </p:tgtEl>
                                        <p:attrNameLst>
                                          <p:attrName>ppt_x</p:attrName>
                                          <p:attrName>ppt_y</p:attrName>
                                        </p:attrNameLst>
                                      </p:cBhvr>
                                      <p:rCtr x="32882" y="0"/>
                                    </p:animMotion>
                                  </p:childTnLst>
                                </p:cTn>
                              </p:par>
                              <p:par>
                                <p:cTn id="16" presetID="16" presetClass="entr" presetSubtype="37" fill="hold" grpId="0" nodeType="with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1000"/>
                                        <p:tgtEl>
                                          <p:spTgt spid="21"/>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35" presetClass="path" presetSubtype="0" accel="50000" decel="50000" fill="hold" grpId="0" nodeType="withEffect">
                                  <p:stCondLst>
                                    <p:cond delay="2000"/>
                                  </p:stCondLst>
                                  <p:childTnLst>
                                    <p:animMotion origin="layout" path="M 4.16667E-6 -2.08141E-6 L -0.65625 -2.08141E-6 " pathEditMode="relative" rAng="0" ptsTypes="AA">
                                      <p:cBhvr>
                                        <p:cTn id="23" dur="2000" fill="hold"/>
                                        <p:tgtEl>
                                          <p:spTgt spid="39"/>
                                        </p:tgtEl>
                                        <p:attrNameLst>
                                          <p:attrName>ppt_x</p:attrName>
                                          <p:attrName>ppt_y</p:attrName>
                                        </p:attrNameLst>
                                      </p:cBhvr>
                                      <p:rCtr x="-32813" y="0"/>
                                    </p:animMotion>
                                  </p:childTnLst>
                                </p:cTn>
                              </p:par>
                              <p:par>
                                <p:cTn id="24" presetID="63" presetClass="path" presetSubtype="0" accel="50000" decel="50000" fill="hold" grpId="0" nodeType="withEffect">
                                  <p:stCondLst>
                                    <p:cond delay="2000"/>
                                  </p:stCondLst>
                                  <p:childTnLst>
                                    <p:animMotion origin="layout" path="M -0.00156 -2.08141E-6 L 0.65625 -2.08141E-6 " pathEditMode="relative" rAng="0" ptsTypes="AA">
                                      <p:cBhvr>
                                        <p:cTn id="25" dur="2000" fill="hold"/>
                                        <p:tgtEl>
                                          <p:spTgt spid="38"/>
                                        </p:tgtEl>
                                        <p:attrNameLst>
                                          <p:attrName>ppt_x</p:attrName>
                                          <p:attrName>ppt_y</p:attrName>
                                        </p:attrNameLst>
                                      </p:cBhvr>
                                      <p:rCtr x="32882" y="0"/>
                                    </p:animMotion>
                                  </p:childTnLst>
                                </p:cTn>
                              </p:par>
                              <p:par>
                                <p:cTn id="26" presetID="16" presetClass="entr" presetSubtype="37" fill="hold" grpId="0" nodeType="withEffect">
                                  <p:stCondLst>
                                    <p:cond delay="3000"/>
                                  </p:stCondLst>
                                  <p:childTnLst>
                                    <p:set>
                                      <p:cBhvr>
                                        <p:cTn id="27" dur="1" fill="hold">
                                          <p:stCondLst>
                                            <p:cond delay="0"/>
                                          </p:stCondLst>
                                        </p:cTn>
                                        <p:tgtEl>
                                          <p:spTgt spid="31"/>
                                        </p:tgtEl>
                                        <p:attrNameLst>
                                          <p:attrName>style.visibility</p:attrName>
                                        </p:attrNameLst>
                                      </p:cBhvr>
                                      <p:to>
                                        <p:strVal val="visible"/>
                                      </p:to>
                                    </p:set>
                                    <p:animEffect transition="in" filter="barn(outVertical)">
                                      <p:cBhvr>
                                        <p:cTn id="28" dur="1000"/>
                                        <p:tgtEl>
                                          <p:spTgt spid="31"/>
                                        </p:tgtEl>
                                      </p:cBhvr>
                                    </p:animEffect>
                                  </p:childTnLst>
                                </p:cTn>
                              </p:par>
                              <p:par>
                                <p:cTn id="29" presetID="35" presetClass="path" presetSubtype="0" accel="50000" decel="50000" fill="hold" grpId="0" nodeType="withEffect">
                                  <p:stCondLst>
                                    <p:cond delay="3000"/>
                                  </p:stCondLst>
                                  <p:childTnLst>
                                    <p:animMotion origin="layout" path="M 4.16667E-6 -2.08141E-6 L -0.65625 -2.08141E-6 " pathEditMode="relative" rAng="0" ptsTypes="AA">
                                      <p:cBhvr>
                                        <p:cTn id="30" dur="2000" fill="hold"/>
                                        <p:tgtEl>
                                          <p:spTgt spid="50"/>
                                        </p:tgtEl>
                                        <p:attrNameLst>
                                          <p:attrName>ppt_x</p:attrName>
                                          <p:attrName>ppt_y</p:attrName>
                                        </p:attrNameLst>
                                      </p:cBhvr>
                                      <p:rCtr x="-32813" y="0"/>
                                    </p:animMotion>
                                  </p:childTnLst>
                                </p:cTn>
                              </p:par>
                              <p:par>
                                <p:cTn id="31" presetID="63" presetClass="path" presetSubtype="0" accel="50000" decel="50000" fill="hold" grpId="0" nodeType="withEffect">
                                  <p:stCondLst>
                                    <p:cond delay="3000"/>
                                  </p:stCondLst>
                                  <p:childTnLst>
                                    <p:animMotion origin="layout" path="M -0.00156 -2.08141E-6 L 0.65625 -2.08141E-6 " pathEditMode="relative" rAng="0" ptsTypes="AA">
                                      <p:cBhvr>
                                        <p:cTn id="32" dur="2000" fill="hold"/>
                                        <p:tgtEl>
                                          <p:spTgt spid="49"/>
                                        </p:tgtEl>
                                        <p:attrNameLst>
                                          <p:attrName>ppt_x</p:attrName>
                                          <p:attrName>ppt_y</p:attrName>
                                        </p:attrNameLst>
                                      </p:cBhvr>
                                      <p:rCtr x="32882" y="0"/>
                                    </p:animMotion>
                                  </p:childTnLst>
                                </p:cTn>
                              </p:par>
                              <p:par>
                                <p:cTn id="33" presetID="16" presetClass="entr" presetSubtype="37" fill="hold" grpId="0" nodeType="withEffect">
                                  <p:stCondLst>
                                    <p:cond delay="4000"/>
                                  </p:stCondLst>
                                  <p:childTnLst>
                                    <p:set>
                                      <p:cBhvr>
                                        <p:cTn id="34" dur="1" fill="hold">
                                          <p:stCondLst>
                                            <p:cond delay="0"/>
                                          </p:stCondLst>
                                        </p:cTn>
                                        <p:tgtEl>
                                          <p:spTgt spid="40"/>
                                        </p:tgtEl>
                                        <p:attrNameLst>
                                          <p:attrName>style.visibility</p:attrName>
                                        </p:attrNameLst>
                                      </p:cBhvr>
                                      <p:to>
                                        <p:strVal val="visible"/>
                                      </p:to>
                                    </p:set>
                                    <p:animEffect transition="in" filter="barn(outVertical)">
                                      <p:cBhvr>
                                        <p:cTn id="35" dur="1000"/>
                                        <p:tgtEl>
                                          <p:spTgt spid="40"/>
                                        </p:tgtEl>
                                      </p:cBhvr>
                                    </p:animEffect>
                                  </p:childTnLst>
                                </p:cTn>
                              </p:par>
                              <p:par>
                                <p:cTn id="36" presetID="10" presetClass="entr" presetSubtype="0" fill="hold" grpId="0" nodeType="withEffect">
                                  <p:stCondLst>
                                    <p:cond delay="3400"/>
                                  </p:stCondLst>
                                  <p:childTnLst>
                                    <p:set>
                                      <p:cBhvr>
                                        <p:cTn id="37" dur="1" fill="hold">
                                          <p:stCondLst>
                                            <p:cond delay="0"/>
                                          </p:stCondLst>
                                        </p:cTn>
                                        <p:tgtEl>
                                          <p:spTgt spid="85">
                                            <p:txEl>
                                              <p:pRg st="0" end="0"/>
                                            </p:txEl>
                                          </p:spTgt>
                                        </p:tgtEl>
                                        <p:attrNameLst>
                                          <p:attrName>style.visibility</p:attrName>
                                        </p:attrNameLst>
                                      </p:cBhvr>
                                      <p:to>
                                        <p:strVal val="visible"/>
                                      </p:to>
                                    </p:set>
                                    <p:animEffect transition="in" filter="fade">
                                      <p:cBhvr>
                                        <p:cTn id="38" dur="500"/>
                                        <p:tgtEl>
                                          <p:spTgt spid="85">
                                            <p:txEl>
                                              <p:pRg st="0" end="0"/>
                                            </p:txEl>
                                          </p:spTgt>
                                        </p:tgtEl>
                                      </p:cBhvr>
                                    </p:animEffect>
                                  </p:childTnLst>
                                </p:cTn>
                              </p:par>
                              <p:par>
                                <p:cTn id="39" presetID="35" presetClass="path" presetSubtype="0" accel="50000" decel="50000" fill="hold" grpId="0" nodeType="withEffect">
                                  <p:stCondLst>
                                    <p:cond delay="4000"/>
                                  </p:stCondLst>
                                  <p:childTnLst>
                                    <p:animMotion origin="layout" path="M 4.16667E-6 -2.08141E-6 L -0.65625 -2.08141E-6 " pathEditMode="relative" rAng="0" ptsTypes="AA">
                                      <p:cBhvr>
                                        <p:cTn id="40" dur="2000" fill="hold"/>
                                        <p:tgtEl>
                                          <p:spTgt spid="64"/>
                                        </p:tgtEl>
                                        <p:attrNameLst>
                                          <p:attrName>ppt_x</p:attrName>
                                          <p:attrName>ppt_y</p:attrName>
                                        </p:attrNameLst>
                                      </p:cBhvr>
                                      <p:rCtr x="-32813" y="0"/>
                                    </p:animMotion>
                                  </p:childTnLst>
                                </p:cTn>
                              </p:par>
                              <p:par>
                                <p:cTn id="41" presetID="63" presetClass="path" presetSubtype="0" accel="50000" decel="50000" fill="hold" grpId="0" nodeType="withEffect">
                                  <p:stCondLst>
                                    <p:cond delay="4000"/>
                                  </p:stCondLst>
                                  <p:childTnLst>
                                    <p:animMotion origin="layout" path="M -0.00156 -2.08141E-6 L 0.65625 -2.08141E-6 " pathEditMode="relative" rAng="0" ptsTypes="AA">
                                      <p:cBhvr>
                                        <p:cTn id="42" dur="2000" fill="hold"/>
                                        <p:tgtEl>
                                          <p:spTgt spid="63"/>
                                        </p:tgtEl>
                                        <p:attrNameLst>
                                          <p:attrName>ppt_x</p:attrName>
                                          <p:attrName>ppt_y</p:attrName>
                                        </p:attrNameLst>
                                      </p:cBhvr>
                                      <p:rCtr x="32882" y="0"/>
                                    </p:animMotion>
                                  </p:childTnLst>
                                </p:cTn>
                              </p:par>
                              <p:par>
                                <p:cTn id="43" presetID="16" presetClass="entr" presetSubtype="37" fill="hold" grpId="0" nodeType="withEffect">
                                  <p:stCondLst>
                                    <p:cond delay="5000"/>
                                  </p:stCondLst>
                                  <p:childTnLst>
                                    <p:set>
                                      <p:cBhvr>
                                        <p:cTn id="44" dur="1" fill="hold">
                                          <p:stCondLst>
                                            <p:cond delay="0"/>
                                          </p:stCondLst>
                                        </p:cTn>
                                        <p:tgtEl>
                                          <p:spTgt spid="52"/>
                                        </p:tgtEl>
                                        <p:attrNameLst>
                                          <p:attrName>style.visibility</p:attrName>
                                        </p:attrNameLst>
                                      </p:cBhvr>
                                      <p:to>
                                        <p:strVal val="visible"/>
                                      </p:to>
                                    </p:set>
                                    <p:animEffect transition="in" filter="barn(outVertical)">
                                      <p:cBhvr>
                                        <p:cTn id="45" dur="1000"/>
                                        <p:tgtEl>
                                          <p:spTgt spid="52"/>
                                        </p:tgtEl>
                                      </p:cBhvr>
                                    </p:animEffect>
                                  </p:childTnLst>
                                </p:cTn>
                              </p:par>
                              <p:par>
                                <p:cTn id="46" presetID="10" presetClass="entr" presetSubtype="0" fill="hold" grpId="0" nodeType="withEffect">
                                  <p:stCondLst>
                                    <p:cond delay="4300"/>
                                  </p:stCondLst>
                                  <p:childTnLst>
                                    <p:set>
                                      <p:cBhvr>
                                        <p:cTn id="47" dur="1" fill="hold">
                                          <p:stCondLst>
                                            <p:cond delay="0"/>
                                          </p:stCondLst>
                                        </p:cTn>
                                        <p:tgtEl>
                                          <p:spTgt spid="86">
                                            <p:txEl>
                                              <p:pRg st="0" end="0"/>
                                            </p:txEl>
                                          </p:spTgt>
                                        </p:tgtEl>
                                        <p:attrNameLst>
                                          <p:attrName>style.visibility</p:attrName>
                                        </p:attrNameLst>
                                      </p:cBhvr>
                                      <p:to>
                                        <p:strVal val="visible"/>
                                      </p:to>
                                    </p:set>
                                    <p:animEffect transition="in" filter="fade">
                                      <p:cBhvr>
                                        <p:cTn id="48" dur="500"/>
                                        <p:tgtEl>
                                          <p:spTgt spid="86">
                                            <p:txEl>
                                              <p:pRg st="0" end="0"/>
                                            </p:txEl>
                                          </p:spTgt>
                                        </p:tgtEl>
                                      </p:cBhvr>
                                    </p:animEffect>
                                  </p:childTnLst>
                                </p:cTn>
                              </p:par>
                              <p:par>
                                <p:cTn id="49" presetID="35" presetClass="path" presetSubtype="0" accel="50000" decel="50000" fill="hold" grpId="0" nodeType="withEffect">
                                  <p:stCondLst>
                                    <p:cond delay="5000"/>
                                  </p:stCondLst>
                                  <p:childTnLst>
                                    <p:animMotion origin="layout" path="M 4.16667E-6 -2.08141E-6 L -0.65625 -2.08141E-6 " pathEditMode="relative" rAng="0" ptsTypes="AA">
                                      <p:cBhvr>
                                        <p:cTn id="50" dur="2000" fill="hold"/>
                                        <p:tgtEl>
                                          <p:spTgt spid="73"/>
                                        </p:tgtEl>
                                        <p:attrNameLst>
                                          <p:attrName>ppt_x</p:attrName>
                                          <p:attrName>ppt_y</p:attrName>
                                        </p:attrNameLst>
                                      </p:cBhvr>
                                      <p:rCtr x="-32813" y="0"/>
                                    </p:animMotion>
                                  </p:childTnLst>
                                </p:cTn>
                              </p:par>
                              <p:par>
                                <p:cTn id="51" presetID="63" presetClass="path" presetSubtype="0" accel="50000" decel="50000" fill="hold" grpId="0" nodeType="withEffect">
                                  <p:stCondLst>
                                    <p:cond delay="5000"/>
                                  </p:stCondLst>
                                  <p:childTnLst>
                                    <p:animMotion origin="layout" path="M -0.00156 -2.08141E-6 L 0.65625 -2.08141E-6 " pathEditMode="relative" rAng="0" ptsTypes="AA">
                                      <p:cBhvr>
                                        <p:cTn id="52" dur="2000" fill="hold"/>
                                        <p:tgtEl>
                                          <p:spTgt spid="72"/>
                                        </p:tgtEl>
                                        <p:attrNameLst>
                                          <p:attrName>ppt_x</p:attrName>
                                          <p:attrName>ppt_y</p:attrName>
                                        </p:attrNameLst>
                                      </p:cBhvr>
                                      <p:rCtr x="32882" y="0"/>
                                    </p:animMotion>
                                  </p:childTnLst>
                                </p:cTn>
                              </p:par>
                              <p:par>
                                <p:cTn id="53" presetID="16" presetClass="entr" presetSubtype="37" fill="hold" grpId="0" nodeType="withEffect">
                                  <p:stCondLst>
                                    <p:cond delay="6000"/>
                                  </p:stCondLst>
                                  <p:childTnLst>
                                    <p:set>
                                      <p:cBhvr>
                                        <p:cTn id="54" dur="1" fill="hold">
                                          <p:stCondLst>
                                            <p:cond delay="0"/>
                                          </p:stCondLst>
                                        </p:cTn>
                                        <p:tgtEl>
                                          <p:spTgt spid="65"/>
                                        </p:tgtEl>
                                        <p:attrNameLst>
                                          <p:attrName>style.visibility</p:attrName>
                                        </p:attrNameLst>
                                      </p:cBhvr>
                                      <p:to>
                                        <p:strVal val="visible"/>
                                      </p:to>
                                    </p:set>
                                    <p:animEffect transition="in" filter="barn(outVertical)">
                                      <p:cBhvr>
                                        <p:cTn id="55" dur="1000"/>
                                        <p:tgtEl>
                                          <p:spTgt spid="65"/>
                                        </p:tgtEl>
                                      </p:cBhvr>
                                    </p:animEffect>
                                  </p:childTnLst>
                                </p:cTn>
                              </p:par>
                              <p:par>
                                <p:cTn id="56" presetID="10" presetClass="entr" presetSubtype="0" fill="hold" grpId="0" nodeType="withEffect">
                                  <p:stCondLst>
                                    <p:cond delay="5500"/>
                                  </p:stCondLst>
                                  <p:childTnLst>
                                    <p:set>
                                      <p:cBhvr>
                                        <p:cTn id="57" dur="1" fill="hold">
                                          <p:stCondLst>
                                            <p:cond delay="0"/>
                                          </p:stCondLst>
                                        </p:cTn>
                                        <p:tgtEl>
                                          <p:spTgt spid="88">
                                            <p:txEl>
                                              <p:pRg st="0" end="0"/>
                                            </p:txEl>
                                          </p:spTgt>
                                        </p:tgtEl>
                                        <p:attrNameLst>
                                          <p:attrName>style.visibility</p:attrName>
                                        </p:attrNameLst>
                                      </p:cBhvr>
                                      <p:to>
                                        <p:strVal val="visible"/>
                                      </p:to>
                                    </p:set>
                                    <p:animEffect transition="in" filter="fade">
                                      <p:cBhvr>
                                        <p:cTn id="58" dur="500"/>
                                        <p:tgtEl>
                                          <p:spTgt spid="88">
                                            <p:txEl>
                                              <p:pRg st="0" end="0"/>
                                            </p:txEl>
                                          </p:spTgt>
                                        </p:tgtEl>
                                      </p:cBhvr>
                                    </p:animEffect>
                                  </p:childTnLst>
                                </p:cTn>
                              </p:par>
                              <p:par>
                                <p:cTn id="59" presetID="10" presetClass="entr" presetSubtype="0" fill="hold" grpId="0" nodeType="withEffect">
                                  <p:stCondLst>
                                    <p:cond delay="6200"/>
                                  </p:stCondLst>
                                  <p:childTnLst>
                                    <p:set>
                                      <p:cBhvr>
                                        <p:cTn id="60" dur="1" fill="hold">
                                          <p:stCondLst>
                                            <p:cond delay="0"/>
                                          </p:stCondLst>
                                        </p:cTn>
                                        <p:tgtEl>
                                          <p:spTgt spid="90">
                                            <p:txEl>
                                              <p:pRg st="0" end="0"/>
                                            </p:txEl>
                                          </p:spTgt>
                                        </p:tgtEl>
                                        <p:attrNameLst>
                                          <p:attrName>style.visibility</p:attrName>
                                        </p:attrNameLst>
                                      </p:cBhvr>
                                      <p:to>
                                        <p:strVal val="visible"/>
                                      </p:to>
                                    </p:set>
                                    <p:animEffect transition="in" filter="fade">
                                      <p:cBhvr>
                                        <p:cTn id="61" dur="500"/>
                                        <p:tgtEl>
                                          <p:spTgt spid="90">
                                            <p:txEl>
                                              <p:pRg st="0" end="0"/>
                                            </p:txEl>
                                          </p:spTgt>
                                        </p:tgtEl>
                                      </p:cBhvr>
                                    </p:animEffect>
                                  </p:childTnLst>
                                </p:cTn>
                              </p:par>
                              <p:par>
                                <p:cTn id="62" presetID="10" presetClass="entr" presetSubtype="0" fill="hold" grpId="0" nodeType="withEffect">
                                  <p:stCondLst>
                                    <p:cond delay="6800"/>
                                  </p:stCondLst>
                                  <p:childTnLst>
                                    <p:set>
                                      <p:cBhvr>
                                        <p:cTn id="63" dur="1" fill="hold">
                                          <p:stCondLst>
                                            <p:cond delay="0"/>
                                          </p:stCondLst>
                                        </p:cTn>
                                        <p:tgtEl>
                                          <p:spTgt spid="92">
                                            <p:txEl>
                                              <p:pRg st="0" end="0"/>
                                            </p:txEl>
                                          </p:spTgt>
                                        </p:tgtEl>
                                        <p:attrNameLst>
                                          <p:attrName>style.visibility</p:attrName>
                                        </p:attrNameLst>
                                      </p:cBhvr>
                                      <p:to>
                                        <p:strVal val="visible"/>
                                      </p:to>
                                    </p:set>
                                    <p:animEffect transition="in" filter="fade">
                                      <p:cBhvr>
                                        <p:cTn id="64" dur="500"/>
                                        <p:tgtEl>
                                          <p:spTgt spid="92">
                                            <p:txEl>
                                              <p:pRg st="0" end="0"/>
                                            </p:txEl>
                                          </p:spTgt>
                                        </p:tgtEl>
                                      </p:cBhvr>
                                    </p:animEffect>
                                  </p:childTnLst>
                                </p:cTn>
                              </p:par>
                              <p:par>
                                <p:cTn id="65" presetID="1" presetClass="emph" presetSubtype="2" fill="hold" nodeType="withEffect">
                                  <p:stCondLst>
                                    <p:cond delay="6500"/>
                                  </p:stCondLst>
                                  <p:childTnLst>
                                    <p:animClr clrSpc="rgb" dir="cw">
                                      <p:cBhvr>
                                        <p:cTn id="66" dur="300" fill="hold"/>
                                        <p:tgtEl>
                                          <p:spTgt spid="4"/>
                                        </p:tgtEl>
                                        <p:attrNameLst>
                                          <p:attrName>fillcolor</p:attrName>
                                        </p:attrNameLst>
                                      </p:cBhvr>
                                      <p:to>
                                        <a:schemeClr val="bg1"/>
                                      </p:to>
                                    </p:animClr>
                                    <p:set>
                                      <p:cBhvr>
                                        <p:cTn id="67" dur="300" fill="hold"/>
                                        <p:tgtEl>
                                          <p:spTgt spid="4"/>
                                        </p:tgtEl>
                                        <p:attrNameLst>
                                          <p:attrName>fill.type</p:attrName>
                                        </p:attrNameLst>
                                      </p:cBhvr>
                                      <p:to>
                                        <p:strVal val="solid"/>
                                      </p:to>
                                    </p:set>
                                    <p:set>
                                      <p:cBhvr>
                                        <p:cTn id="68" dur="300" fill="hold"/>
                                        <p:tgtEl>
                                          <p:spTgt spid="4"/>
                                        </p:tgtEl>
                                        <p:attrNameLst>
                                          <p:attrName>fill.on</p:attrName>
                                        </p:attrNameLst>
                                      </p:cBhvr>
                                      <p:to>
                                        <p:strVal val="true"/>
                                      </p:to>
                                    </p:set>
                                  </p:childTnLst>
                                </p:cTn>
                              </p:par>
                              <p:par>
                                <p:cTn id="69" presetID="1" presetClass="emph" presetSubtype="2" fill="hold" nodeType="withEffect">
                                  <p:stCondLst>
                                    <p:cond delay="6500"/>
                                  </p:stCondLst>
                                  <p:childTnLst>
                                    <p:animClr clrSpc="rgb" dir="cw">
                                      <p:cBhvr>
                                        <p:cTn id="70" dur="300" fill="hold"/>
                                        <p:tgtEl>
                                          <p:spTgt spid="61"/>
                                        </p:tgtEl>
                                        <p:attrNameLst>
                                          <p:attrName>fillcolor</p:attrName>
                                        </p:attrNameLst>
                                      </p:cBhvr>
                                      <p:to>
                                        <a:schemeClr val="bg1"/>
                                      </p:to>
                                    </p:animClr>
                                    <p:set>
                                      <p:cBhvr>
                                        <p:cTn id="71" dur="300" fill="hold"/>
                                        <p:tgtEl>
                                          <p:spTgt spid="61"/>
                                        </p:tgtEl>
                                        <p:attrNameLst>
                                          <p:attrName>fill.type</p:attrName>
                                        </p:attrNameLst>
                                      </p:cBhvr>
                                      <p:to>
                                        <p:strVal val="solid"/>
                                      </p:to>
                                    </p:set>
                                    <p:set>
                                      <p:cBhvr>
                                        <p:cTn id="72" dur="300" fill="hold"/>
                                        <p:tgtEl>
                                          <p:spTgt spid="61"/>
                                        </p:tgtEl>
                                        <p:attrNameLst>
                                          <p:attrName>fill.on</p:attrName>
                                        </p:attrNameLst>
                                      </p:cBhvr>
                                      <p:to>
                                        <p:strVal val="true"/>
                                      </p:to>
                                    </p:set>
                                  </p:childTnLst>
                                </p:cTn>
                              </p:par>
                            </p:childTnLst>
                          </p:cTn>
                        </p:par>
                        <p:par>
                          <p:cTn id="73" fill="hold">
                            <p:stCondLst>
                              <p:cond delay="7300"/>
                            </p:stCondLst>
                            <p:childTnLst>
                              <p:par>
                                <p:cTn id="74" presetID="1" presetClass="emph" presetSubtype="2" fill="hold" nodeType="afterEffect">
                                  <p:stCondLst>
                                    <p:cond delay="0"/>
                                  </p:stCondLst>
                                  <p:childTnLst>
                                    <p:animClr clrSpc="rgb" dir="cw">
                                      <p:cBhvr>
                                        <p:cTn id="75" dur="300" fill="hold"/>
                                        <p:tgtEl>
                                          <p:spTgt spid="24"/>
                                        </p:tgtEl>
                                        <p:attrNameLst>
                                          <p:attrName>fillcolor</p:attrName>
                                        </p:attrNameLst>
                                      </p:cBhvr>
                                      <p:to>
                                        <a:schemeClr val="bg1"/>
                                      </p:to>
                                    </p:animClr>
                                    <p:set>
                                      <p:cBhvr>
                                        <p:cTn id="76" dur="300" fill="hold"/>
                                        <p:tgtEl>
                                          <p:spTgt spid="24"/>
                                        </p:tgtEl>
                                        <p:attrNameLst>
                                          <p:attrName>fill.type</p:attrName>
                                        </p:attrNameLst>
                                      </p:cBhvr>
                                      <p:to>
                                        <p:strVal val="solid"/>
                                      </p:to>
                                    </p:set>
                                    <p:set>
                                      <p:cBhvr>
                                        <p:cTn id="77" dur="300" fill="hold"/>
                                        <p:tgtEl>
                                          <p:spTgt spid="24"/>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300" fill="hold"/>
                                        <p:tgtEl>
                                          <p:spTgt spid="27"/>
                                        </p:tgtEl>
                                        <p:attrNameLst>
                                          <p:attrName>fillcolor</p:attrName>
                                        </p:attrNameLst>
                                      </p:cBhvr>
                                      <p:to>
                                        <a:schemeClr val="bg1"/>
                                      </p:to>
                                    </p:animClr>
                                    <p:set>
                                      <p:cBhvr>
                                        <p:cTn id="80" dur="300" fill="hold"/>
                                        <p:tgtEl>
                                          <p:spTgt spid="27"/>
                                        </p:tgtEl>
                                        <p:attrNameLst>
                                          <p:attrName>fill.type</p:attrName>
                                        </p:attrNameLst>
                                      </p:cBhvr>
                                      <p:to>
                                        <p:strVal val="solid"/>
                                      </p:to>
                                    </p:set>
                                    <p:set>
                                      <p:cBhvr>
                                        <p:cTn id="81" dur="300" fill="hold"/>
                                        <p:tgtEl>
                                          <p:spTgt spid="27"/>
                                        </p:tgtEl>
                                        <p:attrNameLst>
                                          <p:attrName>fill.on</p:attrName>
                                        </p:attrNameLst>
                                      </p:cBhvr>
                                      <p:to>
                                        <p:strVal val="true"/>
                                      </p:to>
                                    </p:set>
                                  </p:childTnLst>
                                </p:cTn>
                              </p:par>
                            </p:childTnLst>
                          </p:cTn>
                        </p:par>
                        <p:par>
                          <p:cTn id="82" fill="hold">
                            <p:stCondLst>
                              <p:cond delay="7600"/>
                            </p:stCondLst>
                            <p:childTnLst>
                              <p:par>
                                <p:cTn id="83" presetID="1" presetClass="emph" presetSubtype="2" fill="hold" nodeType="afterEffect">
                                  <p:stCondLst>
                                    <p:cond delay="0"/>
                                  </p:stCondLst>
                                  <p:childTnLst>
                                    <p:animClr clrSpc="rgb" dir="cw">
                                      <p:cBhvr>
                                        <p:cTn id="84" dur="300" fill="hold"/>
                                        <p:tgtEl>
                                          <p:spTgt spid="34"/>
                                        </p:tgtEl>
                                        <p:attrNameLst>
                                          <p:attrName>fillcolor</p:attrName>
                                        </p:attrNameLst>
                                      </p:cBhvr>
                                      <p:to>
                                        <a:schemeClr val="bg1"/>
                                      </p:to>
                                    </p:animClr>
                                    <p:set>
                                      <p:cBhvr>
                                        <p:cTn id="85" dur="300" fill="hold"/>
                                        <p:tgtEl>
                                          <p:spTgt spid="34"/>
                                        </p:tgtEl>
                                        <p:attrNameLst>
                                          <p:attrName>fill.type</p:attrName>
                                        </p:attrNameLst>
                                      </p:cBhvr>
                                      <p:to>
                                        <p:strVal val="solid"/>
                                      </p:to>
                                    </p:set>
                                    <p:set>
                                      <p:cBhvr>
                                        <p:cTn id="86" dur="300" fill="hold"/>
                                        <p:tgtEl>
                                          <p:spTgt spid="34"/>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300" fill="hold"/>
                                        <p:tgtEl>
                                          <p:spTgt spid="37"/>
                                        </p:tgtEl>
                                        <p:attrNameLst>
                                          <p:attrName>fillcolor</p:attrName>
                                        </p:attrNameLst>
                                      </p:cBhvr>
                                      <p:to>
                                        <a:schemeClr val="bg1"/>
                                      </p:to>
                                    </p:animClr>
                                    <p:set>
                                      <p:cBhvr>
                                        <p:cTn id="89" dur="300" fill="hold"/>
                                        <p:tgtEl>
                                          <p:spTgt spid="37"/>
                                        </p:tgtEl>
                                        <p:attrNameLst>
                                          <p:attrName>fill.type</p:attrName>
                                        </p:attrNameLst>
                                      </p:cBhvr>
                                      <p:to>
                                        <p:strVal val="solid"/>
                                      </p:to>
                                    </p:set>
                                    <p:set>
                                      <p:cBhvr>
                                        <p:cTn id="90" dur="300" fill="hold"/>
                                        <p:tgtEl>
                                          <p:spTgt spid="37"/>
                                        </p:tgtEl>
                                        <p:attrNameLst>
                                          <p:attrName>fill.on</p:attrName>
                                        </p:attrNameLst>
                                      </p:cBhvr>
                                      <p:to>
                                        <p:strVal val="true"/>
                                      </p:to>
                                    </p:set>
                                  </p:childTnLst>
                                </p:cTn>
                              </p:par>
                            </p:childTnLst>
                          </p:cTn>
                        </p:par>
                        <p:par>
                          <p:cTn id="91" fill="hold">
                            <p:stCondLst>
                              <p:cond delay="7900"/>
                            </p:stCondLst>
                            <p:childTnLst>
                              <p:par>
                                <p:cTn id="92" presetID="1" presetClass="emph" presetSubtype="2" fill="hold" nodeType="afterEffect">
                                  <p:stCondLst>
                                    <p:cond delay="0"/>
                                  </p:stCondLst>
                                  <p:childTnLst>
                                    <p:animClr clrSpc="rgb" dir="cw">
                                      <p:cBhvr>
                                        <p:cTn id="93" dur="300" fill="hold"/>
                                        <p:tgtEl>
                                          <p:spTgt spid="45"/>
                                        </p:tgtEl>
                                        <p:attrNameLst>
                                          <p:attrName>fillcolor</p:attrName>
                                        </p:attrNameLst>
                                      </p:cBhvr>
                                      <p:to>
                                        <a:schemeClr val="bg1"/>
                                      </p:to>
                                    </p:animClr>
                                    <p:set>
                                      <p:cBhvr>
                                        <p:cTn id="94" dur="300" fill="hold"/>
                                        <p:tgtEl>
                                          <p:spTgt spid="45"/>
                                        </p:tgtEl>
                                        <p:attrNameLst>
                                          <p:attrName>fill.type</p:attrName>
                                        </p:attrNameLst>
                                      </p:cBhvr>
                                      <p:to>
                                        <p:strVal val="solid"/>
                                      </p:to>
                                    </p:set>
                                    <p:set>
                                      <p:cBhvr>
                                        <p:cTn id="95" dur="300" fill="hold"/>
                                        <p:tgtEl>
                                          <p:spTgt spid="45"/>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300" fill="hold"/>
                                        <p:tgtEl>
                                          <p:spTgt spid="48"/>
                                        </p:tgtEl>
                                        <p:attrNameLst>
                                          <p:attrName>fillcolor</p:attrName>
                                        </p:attrNameLst>
                                      </p:cBhvr>
                                      <p:to>
                                        <a:schemeClr val="bg1"/>
                                      </p:to>
                                    </p:animClr>
                                    <p:set>
                                      <p:cBhvr>
                                        <p:cTn id="98" dur="300" fill="hold"/>
                                        <p:tgtEl>
                                          <p:spTgt spid="48"/>
                                        </p:tgtEl>
                                        <p:attrNameLst>
                                          <p:attrName>fill.type</p:attrName>
                                        </p:attrNameLst>
                                      </p:cBhvr>
                                      <p:to>
                                        <p:strVal val="solid"/>
                                      </p:to>
                                    </p:set>
                                    <p:set>
                                      <p:cBhvr>
                                        <p:cTn id="99" dur="300" fill="hold"/>
                                        <p:tgtEl>
                                          <p:spTgt spid="48"/>
                                        </p:tgtEl>
                                        <p:attrNameLst>
                                          <p:attrName>fill.on</p:attrName>
                                        </p:attrNameLst>
                                      </p:cBhvr>
                                      <p:to>
                                        <p:strVal val="true"/>
                                      </p:to>
                                    </p:set>
                                  </p:childTnLst>
                                </p:cTn>
                              </p:par>
                            </p:childTnLst>
                          </p:cTn>
                        </p:par>
                        <p:par>
                          <p:cTn id="100" fill="hold">
                            <p:stCondLst>
                              <p:cond delay="8200"/>
                            </p:stCondLst>
                            <p:childTnLst>
                              <p:par>
                                <p:cTn id="101" presetID="1" presetClass="emph" presetSubtype="2" fill="hold" nodeType="afterEffect">
                                  <p:stCondLst>
                                    <p:cond delay="0"/>
                                  </p:stCondLst>
                                  <p:childTnLst>
                                    <p:animClr clrSpc="rgb" dir="cw">
                                      <p:cBhvr>
                                        <p:cTn id="102" dur="300" fill="hold"/>
                                        <p:tgtEl>
                                          <p:spTgt spid="57"/>
                                        </p:tgtEl>
                                        <p:attrNameLst>
                                          <p:attrName>fillcolor</p:attrName>
                                        </p:attrNameLst>
                                      </p:cBhvr>
                                      <p:to>
                                        <a:schemeClr val="bg1"/>
                                      </p:to>
                                    </p:animClr>
                                    <p:set>
                                      <p:cBhvr>
                                        <p:cTn id="103" dur="300" fill="hold"/>
                                        <p:tgtEl>
                                          <p:spTgt spid="57"/>
                                        </p:tgtEl>
                                        <p:attrNameLst>
                                          <p:attrName>fill.type</p:attrName>
                                        </p:attrNameLst>
                                      </p:cBhvr>
                                      <p:to>
                                        <p:strVal val="solid"/>
                                      </p:to>
                                    </p:set>
                                    <p:set>
                                      <p:cBhvr>
                                        <p:cTn id="104" dur="300" fill="hold"/>
                                        <p:tgtEl>
                                          <p:spTgt spid="57"/>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300" fill="hold"/>
                                        <p:tgtEl>
                                          <p:spTgt spid="62"/>
                                        </p:tgtEl>
                                        <p:attrNameLst>
                                          <p:attrName>fillcolor</p:attrName>
                                        </p:attrNameLst>
                                      </p:cBhvr>
                                      <p:to>
                                        <a:schemeClr val="bg1"/>
                                      </p:to>
                                    </p:animClr>
                                    <p:set>
                                      <p:cBhvr>
                                        <p:cTn id="107" dur="300" fill="hold"/>
                                        <p:tgtEl>
                                          <p:spTgt spid="62"/>
                                        </p:tgtEl>
                                        <p:attrNameLst>
                                          <p:attrName>fill.type</p:attrName>
                                        </p:attrNameLst>
                                      </p:cBhvr>
                                      <p:to>
                                        <p:strVal val="solid"/>
                                      </p:to>
                                    </p:set>
                                    <p:set>
                                      <p:cBhvr>
                                        <p:cTn id="108" dur="300" fill="hold"/>
                                        <p:tgtEl>
                                          <p:spTgt spid="62"/>
                                        </p:tgtEl>
                                        <p:attrNameLst>
                                          <p:attrName>fill.on</p:attrName>
                                        </p:attrNameLst>
                                      </p:cBhvr>
                                      <p:to>
                                        <p:strVal val="true"/>
                                      </p:to>
                                    </p:set>
                                  </p:childTnLst>
                                </p:cTn>
                              </p:par>
                            </p:childTnLst>
                          </p:cTn>
                        </p:par>
                        <p:par>
                          <p:cTn id="109" fill="hold">
                            <p:stCondLst>
                              <p:cond delay="8500"/>
                            </p:stCondLst>
                            <p:childTnLst>
                              <p:par>
                                <p:cTn id="110" presetID="1" presetClass="emph" presetSubtype="2" fill="hold" nodeType="afterEffect">
                                  <p:stCondLst>
                                    <p:cond delay="0"/>
                                  </p:stCondLst>
                                  <p:childTnLst>
                                    <p:animClr clrSpc="rgb" dir="cw">
                                      <p:cBhvr>
                                        <p:cTn id="111" dur="300" fill="hold"/>
                                        <p:tgtEl>
                                          <p:spTgt spid="68"/>
                                        </p:tgtEl>
                                        <p:attrNameLst>
                                          <p:attrName>fillcolor</p:attrName>
                                        </p:attrNameLst>
                                      </p:cBhvr>
                                      <p:to>
                                        <a:schemeClr val="bg1"/>
                                      </p:to>
                                    </p:animClr>
                                    <p:set>
                                      <p:cBhvr>
                                        <p:cTn id="112" dur="300" fill="hold"/>
                                        <p:tgtEl>
                                          <p:spTgt spid="68"/>
                                        </p:tgtEl>
                                        <p:attrNameLst>
                                          <p:attrName>fill.type</p:attrName>
                                        </p:attrNameLst>
                                      </p:cBhvr>
                                      <p:to>
                                        <p:strVal val="solid"/>
                                      </p:to>
                                    </p:set>
                                    <p:set>
                                      <p:cBhvr>
                                        <p:cTn id="113" dur="300" fill="hold"/>
                                        <p:tgtEl>
                                          <p:spTgt spid="68"/>
                                        </p:tgtEl>
                                        <p:attrNameLst>
                                          <p:attrName>fill.on</p:attrName>
                                        </p:attrNameLst>
                                      </p:cBhvr>
                                      <p:to>
                                        <p:strVal val="true"/>
                                      </p:to>
                                    </p:set>
                                  </p:childTnLst>
                                </p:cTn>
                              </p:par>
                              <p:par>
                                <p:cTn id="114" presetID="1" presetClass="emph" presetSubtype="2" fill="hold" nodeType="withEffect">
                                  <p:stCondLst>
                                    <p:cond delay="0"/>
                                  </p:stCondLst>
                                  <p:childTnLst>
                                    <p:animClr clrSpc="rgb" dir="cw">
                                      <p:cBhvr>
                                        <p:cTn id="115" dur="300" fill="hold"/>
                                        <p:tgtEl>
                                          <p:spTgt spid="71"/>
                                        </p:tgtEl>
                                        <p:attrNameLst>
                                          <p:attrName>fillcolor</p:attrName>
                                        </p:attrNameLst>
                                      </p:cBhvr>
                                      <p:to>
                                        <a:schemeClr val="bg1"/>
                                      </p:to>
                                    </p:animClr>
                                    <p:set>
                                      <p:cBhvr>
                                        <p:cTn id="116" dur="300" fill="hold"/>
                                        <p:tgtEl>
                                          <p:spTgt spid="71"/>
                                        </p:tgtEl>
                                        <p:attrNameLst>
                                          <p:attrName>fill.type</p:attrName>
                                        </p:attrNameLst>
                                      </p:cBhvr>
                                      <p:to>
                                        <p:strVal val="solid"/>
                                      </p:to>
                                    </p:set>
                                    <p:set>
                                      <p:cBhvr>
                                        <p:cTn id="117" dur="300" fill="hold"/>
                                        <p:tgtEl>
                                          <p:spTgt spid="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52" grpId="0" animBg="1"/>
      <p:bldP spid="63" grpId="0" animBg="1"/>
      <p:bldP spid="64" grpId="0" animBg="1"/>
      <p:bldP spid="65" grpId="0" animBg="1"/>
      <p:bldP spid="72" grpId="0" animBg="1"/>
      <p:bldP spid="73"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5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90" grpId="0" build="p">
        <p:tmplLst>
          <p:tmpl lvl="1">
            <p:tnLst>
              <p:par>
                <p:cTn presetID="10" presetClass="entr" presetSubtype="0" fill="hold" nodeType="withEffect">
                  <p:stCondLst>
                    <p:cond delay="6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2" grpId="0" build="p">
        <p:tmplLst>
          <p:tmpl lvl="1">
            <p:tnLst>
              <p:par>
                <p:cTn presetID="10" presetClass="entr" presetSubtype="0" fill="hold" nodeType="withEffect">
                  <p:stCondLst>
                    <p:cond delay="6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43194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75397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74154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70194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75397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73597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69833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73794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73794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153266"/>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47530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45926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41111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475301"/>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45730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41965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43057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45926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86849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19053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17810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313849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19053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17253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313489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17449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17449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579707"/>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91499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90256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86296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914994"/>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89699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85935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88570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88570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687924" y="4292045"/>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56076" y="461408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29566" y="460165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8-Point Star 56"/>
          <p:cNvSpPr/>
          <p:nvPr userDrawn="1"/>
        </p:nvSpPr>
        <p:spPr>
          <a:xfrm>
            <a:off x="7743111" y="456204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2" idx="1"/>
          </p:cNvCxnSpPr>
          <p:nvPr userDrawn="1"/>
        </p:nvCxnSpPr>
        <p:spPr>
          <a:xfrm flipH="1" flipV="1">
            <a:off x="0" y="4614080"/>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928335" y="459608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1269170" y="455843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1266934" y="459804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253304" y="459804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687924" y="500848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flipH="1" flipV="1">
            <a:off x="7456076" y="533052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rot="5400000">
            <a:off x="8129566" y="531809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8-Point Star 67"/>
          <p:cNvSpPr/>
          <p:nvPr userDrawn="1"/>
        </p:nvSpPr>
        <p:spPr>
          <a:xfrm>
            <a:off x="7743111" y="527848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65" idx="1"/>
          </p:cNvCxnSpPr>
          <p:nvPr userDrawn="1"/>
        </p:nvCxnSpPr>
        <p:spPr>
          <a:xfrm flipH="1" flipV="1">
            <a:off x="0" y="533052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0" name="Rectangle 69"/>
          <p:cNvSpPr/>
          <p:nvPr userDrawn="1"/>
        </p:nvSpPr>
        <p:spPr>
          <a:xfrm rot="5400000">
            <a:off x="928335" y="531252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8-Point Star 70"/>
          <p:cNvSpPr/>
          <p:nvPr userDrawn="1"/>
        </p:nvSpPr>
        <p:spPr>
          <a:xfrm>
            <a:off x="1269170" y="527488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1266934" y="531448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7253304" y="531448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8"/>
          <p:cNvSpPr>
            <a:spLocks noGrp="1"/>
          </p:cNvSpPr>
          <p:nvPr>
            <p:ph type="body" sz="quarter" idx="18" hasCustomPrompt="1"/>
          </p:nvPr>
        </p:nvSpPr>
        <p:spPr>
          <a:xfrm>
            <a:off x="2613345" y="0"/>
            <a:ext cx="3955715" cy="741356"/>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2" name="Rectangle 1"/>
          <p:cNvSpPr/>
          <p:nvPr userDrawn="1"/>
        </p:nvSpPr>
        <p:spPr>
          <a:xfrm>
            <a:off x="1688224" y="1431941"/>
            <a:ext cx="5767852" cy="136932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1688225" y="4292045"/>
            <a:ext cx="5767852" cy="136444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1688225" y="2868498"/>
            <a:ext cx="5767851" cy="135920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 Placeholder 8"/>
          <p:cNvSpPr>
            <a:spLocks noGrp="1"/>
          </p:cNvSpPr>
          <p:nvPr>
            <p:ph type="body" sz="quarter" idx="15" hasCustomPrompt="1"/>
          </p:nvPr>
        </p:nvSpPr>
        <p:spPr>
          <a:xfrm>
            <a:off x="1680312" y="4289821"/>
            <a:ext cx="5753948" cy="13666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868499"/>
            <a:ext cx="5753948" cy="135920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 name="Text Placeholder 8"/>
          <p:cNvSpPr>
            <a:spLocks noGrp="1"/>
          </p:cNvSpPr>
          <p:nvPr>
            <p:ph type="body" sz="quarter" idx="11" hasCustomPrompt="1"/>
          </p:nvPr>
        </p:nvSpPr>
        <p:spPr>
          <a:xfrm>
            <a:off x="1697584" y="1431940"/>
            <a:ext cx="5753948" cy="136932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pic>
        <p:nvPicPr>
          <p:cNvPr id="76" name="Picture 75"/>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16200000">
            <a:off x="5977560" y="159287"/>
            <a:ext cx="828157" cy="662082"/>
          </a:xfrm>
          <a:prstGeom prst="rect">
            <a:avLst/>
          </a:prstGeom>
        </p:spPr>
      </p:pic>
      <p:pic>
        <p:nvPicPr>
          <p:cNvPr id="77" name="Picture 76"/>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5400000" flipH="1">
            <a:off x="2367490" y="159287"/>
            <a:ext cx="828157" cy="662082"/>
          </a:xfrm>
          <a:prstGeom prst="rect">
            <a:avLst/>
          </a:prstGeom>
        </p:spPr>
      </p:pic>
    </p:spTree>
    <p:extLst>
      <p:ext uri="{BB962C8B-B14F-4D97-AF65-F5344CB8AC3E}">
        <p14:creationId xmlns:p14="http://schemas.microsoft.com/office/powerpoint/2010/main" val="364910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10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35" presetClass="path" presetSubtype="0" accel="50000" decel="50000" fill="hold" grpId="0" nodeType="withEffect">
                                  <p:stCondLst>
                                    <p:cond delay="1100"/>
                                  </p:stCondLst>
                                  <p:childTnLst>
                                    <p:animMotion origin="layout" path="M 4.16667E-6 -2.08141E-6 L -0.65625 -2.08141E-6 " pathEditMode="relative" rAng="0" ptsTypes="AA">
                                      <p:cBhvr>
                                        <p:cTn id="13" dur="2000" fill="hold"/>
                                        <p:tgtEl>
                                          <p:spTgt spid="29"/>
                                        </p:tgtEl>
                                        <p:attrNameLst>
                                          <p:attrName>ppt_x</p:attrName>
                                          <p:attrName>ppt_y</p:attrName>
                                        </p:attrNameLst>
                                      </p:cBhvr>
                                      <p:rCtr x="-32813" y="0"/>
                                    </p:animMotion>
                                  </p:childTnLst>
                                </p:cTn>
                              </p:par>
                              <p:par>
                                <p:cTn id="14" presetID="63" presetClass="path" presetSubtype="0" accel="50000" decel="50000" fill="hold" grpId="0" nodeType="withEffect">
                                  <p:stCondLst>
                                    <p:cond delay="1100"/>
                                  </p:stCondLst>
                                  <p:childTnLst>
                                    <p:animMotion origin="layout" path="M -0.00156 0.0037 L 0.65625 0.0037 " pathEditMode="relative" rAng="0" ptsTypes="AA">
                                      <p:cBhvr>
                                        <p:cTn id="15" dur="2000" fill="hold"/>
                                        <p:tgtEl>
                                          <p:spTgt spid="28"/>
                                        </p:tgtEl>
                                        <p:attrNameLst>
                                          <p:attrName>ppt_x</p:attrName>
                                          <p:attrName>ppt_y</p:attrName>
                                        </p:attrNameLst>
                                      </p:cBhvr>
                                      <p:rCtr x="32882" y="0"/>
                                    </p:animMotion>
                                  </p:childTnLst>
                                </p:cTn>
                              </p:par>
                              <p:par>
                                <p:cTn id="16" presetID="16" presetClass="entr" presetSubtype="37" fill="hold" grpId="0" nodeType="with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1000"/>
                                        <p:tgtEl>
                                          <p:spTgt spid="21"/>
                                        </p:tgtEl>
                                      </p:cBhvr>
                                    </p:animEffect>
                                  </p:childTnLst>
                                </p:cTn>
                              </p:par>
                              <p:par>
                                <p:cTn id="19" presetID="10" presetClass="entr" presetSubtype="0" fill="hold" grpId="0" nodeType="withEffect">
                                  <p:stCondLst>
                                    <p:cond delay="26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300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par>
                                <p:cTn id="25" presetID="35" presetClass="path" presetSubtype="0" accel="50000" decel="50000" fill="hold" grpId="0" nodeType="withEffect">
                                  <p:stCondLst>
                                    <p:cond delay="2000"/>
                                  </p:stCondLst>
                                  <p:childTnLst>
                                    <p:animMotion origin="layout" path="M 4.16667E-6 -2.08141E-6 L -0.65625 -2.08141E-6 " pathEditMode="relative" rAng="0" ptsTypes="AA">
                                      <p:cBhvr>
                                        <p:cTn id="26" dur="2000" fill="hold"/>
                                        <p:tgtEl>
                                          <p:spTgt spid="39"/>
                                        </p:tgtEl>
                                        <p:attrNameLst>
                                          <p:attrName>ppt_x</p:attrName>
                                          <p:attrName>ppt_y</p:attrName>
                                        </p:attrNameLst>
                                      </p:cBhvr>
                                      <p:rCtr x="-32813" y="0"/>
                                    </p:animMotion>
                                  </p:childTnLst>
                                </p:cTn>
                              </p:par>
                              <p:par>
                                <p:cTn id="27" presetID="63" presetClass="path" presetSubtype="0" accel="50000" decel="50000" fill="hold" grpId="0" nodeType="withEffect">
                                  <p:stCondLst>
                                    <p:cond delay="2000"/>
                                  </p:stCondLst>
                                  <p:childTnLst>
                                    <p:animMotion origin="layout" path="M -0.00156 -2.08141E-6 L 0.65625 -2.08141E-6 " pathEditMode="relative" rAng="0" ptsTypes="AA">
                                      <p:cBhvr>
                                        <p:cTn id="28" dur="2000" fill="hold"/>
                                        <p:tgtEl>
                                          <p:spTgt spid="38"/>
                                        </p:tgtEl>
                                        <p:attrNameLst>
                                          <p:attrName>ppt_x</p:attrName>
                                          <p:attrName>ppt_y</p:attrName>
                                        </p:attrNameLst>
                                      </p:cBhvr>
                                      <p:rCtr x="32882" y="0"/>
                                    </p:animMotion>
                                  </p:childTnLst>
                                </p:cTn>
                              </p:par>
                              <p:par>
                                <p:cTn id="29" presetID="16" presetClass="entr" presetSubtype="37" fill="hold" grpId="0" nodeType="withEffect">
                                  <p:stCondLst>
                                    <p:cond delay="3000"/>
                                  </p:stCondLst>
                                  <p:childTnLst>
                                    <p:set>
                                      <p:cBhvr>
                                        <p:cTn id="30" dur="1" fill="hold">
                                          <p:stCondLst>
                                            <p:cond delay="0"/>
                                          </p:stCondLst>
                                        </p:cTn>
                                        <p:tgtEl>
                                          <p:spTgt spid="31"/>
                                        </p:tgtEl>
                                        <p:attrNameLst>
                                          <p:attrName>style.visibility</p:attrName>
                                        </p:attrNameLst>
                                      </p:cBhvr>
                                      <p:to>
                                        <p:strVal val="visible"/>
                                      </p:to>
                                    </p:set>
                                    <p:animEffect transition="in" filter="barn(outVertical)">
                                      <p:cBhvr>
                                        <p:cTn id="31" dur="1000"/>
                                        <p:tgtEl>
                                          <p:spTgt spid="31"/>
                                        </p:tgtEl>
                                      </p:cBhvr>
                                    </p:animEffect>
                                  </p:childTnLst>
                                </p:cTn>
                              </p:par>
                              <p:par>
                                <p:cTn id="32" presetID="35" presetClass="path" presetSubtype="0" accel="50000" decel="50000" fill="hold" grpId="0" nodeType="withEffect">
                                  <p:stCondLst>
                                    <p:cond delay="3000"/>
                                  </p:stCondLst>
                                  <p:childTnLst>
                                    <p:animMotion origin="layout" path="M 4.16667E-6 -2.08141E-6 L -0.65625 -2.08141E-6 " pathEditMode="relative" rAng="0" ptsTypes="AA">
                                      <p:cBhvr>
                                        <p:cTn id="33" dur="2000" fill="hold"/>
                                        <p:tgtEl>
                                          <p:spTgt spid="50"/>
                                        </p:tgtEl>
                                        <p:attrNameLst>
                                          <p:attrName>ppt_x</p:attrName>
                                          <p:attrName>ppt_y</p:attrName>
                                        </p:attrNameLst>
                                      </p:cBhvr>
                                      <p:rCtr x="-32813" y="0"/>
                                    </p:animMotion>
                                  </p:childTnLst>
                                </p:cTn>
                              </p:par>
                              <p:par>
                                <p:cTn id="34" presetID="63" presetClass="path" presetSubtype="0" accel="50000" decel="50000" fill="hold" grpId="0" nodeType="withEffect">
                                  <p:stCondLst>
                                    <p:cond delay="3000"/>
                                  </p:stCondLst>
                                  <p:childTnLst>
                                    <p:animMotion origin="layout" path="M -0.00156 -2.08141E-6 L 0.65625 -2.08141E-6 " pathEditMode="relative" rAng="0" ptsTypes="AA">
                                      <p:cBhvr>
                                        <p:cTn id="35" dur="2000" fill="hold"/>
                                        <p:tgtEl>
                                          <p:spTgt spid="49"/>
                                        </p:tgtEl>
                                        <p:attrNameLst>
                                          <p:attrName>ppt_x</p:attrName>
                                          <p:attrName>ppt_y</p:attrName>
                                        </p:attrNameLst>
                                      </p:cBhvr>
                                      <p:rCtr x="32882" y="0"/>
                                    </p:animMotion>
                                  </p:childTnLst>
                                </p:cTn>
                              </p:par>
                              <p:par>
                                <p:cTn id="36" presetID="16" presetClass="entr" presetSubtype="37" fill="hold" grpId="0" nodeType="withEffect">
                                  <p:stCondLst>
                                    <p:cond delay="4000"/>
                                  </p:stCondLst>
                                  <p:childTnLst>
                                    <p:set>
                                      <p:cBhvr>
                                        <p:cTn id="37" dur="1" fill="hold">
                                          <p:stCondLst>
                                            <p:cond delay="0"/>
                                          </p:stCondLst>
                                        </p:cTn>
                                        <p:tgtEl>
                                          <p:spTgt spid="40"/>
                                        </p:tgtEl>
                                        <p:attrNameLst>
                                          <p:attrName>style.visibility</p:attrName>
                                        </p:attrNameLst>
                                      </p:cBhvr>
                                      <p:to>
                                        <p:strVal val="visible"/>
                                      </p:to>
                                    </p:set>
                                    <p:animEffect transition="in" filter="barn(outVertical)">
                                      <p:cBhvr>
                                        <p:cTn id="38" dur="1000"/>
                                        <p:tgtEl>
                                          <p:spTgt spid="40"/>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35" presetClass="path" presetSubtype="0" accel="50000" decel="50000" fill="hold" grpId="0" nodeType="withEffect">
                                  <p:stCondLst>
                                    <p:cond delay="4000"/>
                                  </p:stCondLst>
                                  <p:childTnLst>
                                    <p:animMotion origin="layout" path="M 4.16667E-6 -2.08141E-6 L -0.65625 -2.08141E-6 " pathEditMode="relative" rAng="0" ptsTypes="AA">
                                      <p:cBhvr>
                                        <p:cTn id="43" dur="2000" fill="hold"/>
                                        <p:tgtEl>
                                          <p:spTgt spid="64"/>
                                        </p:tgtEl>
                                        <p:attrNameLst>
                                          <p:attrName>ppt_x</p:attrName>
                                          <p:attrName>ppt_y</p:attrName>
                                        </p:attrNameLst>
                                      </p:cBhvr>
                                      <p:rCtr x="-32813" y="0"/>
                                    </p:animMotion>
                                  </p:childTnLst>
                                </p:cTn>
                              </p:par>
                              <p:par>
                                <p:cTn id="44" presetID="63" presetClass="path" presetSubtype="0" accel="50000" decel="50000" fill="hold" grpId="0" nodeType="withEffect">
                                  <p:stCondLst>
                                    <p:cond delay="4000"/>
                                  </p:stCondLst>
                                  <p:childTnLst>
                                    <p:animMotion origin="layout" path="M -0.00156 -2.08141E-6 L 0.65625 -2.08141E-6 " pathEditMode="relative" rAng="0" ptsTypes="AA">
                                      <p:cBhvr>
                                        <p:cTn id="45" dur="2000" fill="hold"/>
                                        <p:tgtEl>
                                          <p:spTgt spid="63"/>
                                        </p:tgtEl>
                                        <p:attrNameLst>
                                          <p:attrName>ppt_x</p:attrName>
                                          <p:attrName>ppt_y</p:attrName>
                                        </p:attrNameLst>
                                      </p:cBhvr>
                                      <p:rCtr x="32882" y="0"/>
                                    </p:animMotion>
                                  </p:childTnLst>
                                </p:cTn>
                              </p:par>
                              <p:par>
                                <p:cTn id="46" presetID="16" presetClass="entr" presetSubtype="37" fill="hold" grpId="0" nodeType="withEffect">
                                  <p:stCondLst>
                                    <p:cond delay="5000"/>
                                  </p:stCondLst>
                                  <p:childTnLst>
                                    <p:set>
                                      <p:cBhvr>
                                        <p:cTn id="47" dur="1" fill="hold">
                                          <p:stCondLst>
                                            <p:cond delay="0"/>
                                          </p:stCondLst>
                                        </p:cTn>
                                        <p:tgtEl>
                                          <p:spTgt spid="52"/>
                                        </p:tgtEl>
                                        <p:attrNameLst>
                                          <p:attrName>style.visibility</p:attrName>
                                        </p:attrNameLst>
                                      </p:cBhvr>
                                      <p:to>
                                        <p:strVal val="visible"/>
                                      </p:to>
                                    </p:set>
                                    <p:animEffect transition="in" filter="barn(outVertical)">
                                      <p:cBhvr>
                                        <p:cTn id="48" dur="1000"/>
                                        <p:tgtEl>
                                          <p:spTgt spid="52"/>
                                        </p:tgtEl>
                                      </p:cBhvr>
                                    </p:animEffect>
                                  </p:childTnLst>
                                </p:cTn>
                              </p:par>
                              <p:par>
                                <p:cTn id="49" presetID="10" presetClass="entr" presetSubtype="0" fill="hold" grpId="0" nodeType="withEffect">
                                  <p:stCondLst>
                                    <p:cond delay="4300"/>
                                  </p:stCondLst>
                                  <p:childTnLst>
                                    <p:set>
                                      <p:cBhvr>
                                        <p:cTn id="50" dur="1" fill="hold">
                                          <p:stCondLst>
                                            <p:cond delay="0"/>
                                          </p:stCondLst>
                                        </p:cTn>
                                        <p:tgtEl>
                                          <p:spTgt spid="86">
                                            <p:txEl>
                                              <p:pRg st="0" end="0"/>
                                            </p:txEl>
                                          </p:spTgt>
                                        </p:tgtEl>
                                        <p:attrNameLst>
                                          <p:attrName>style.visibility</p:attrName>
                                        </p:attrNameLst>
                                      </p:cBhvr>
                                      <p:to>
                                        <p:strVal val="visible"/>
                                      </p:to>
                                    </p:set>
                                    <p:animEffect transition="in" filter="fade">
                                      <p:cBhvr>
                                        <p:cTn id="51" dur="500"/>
                                        <p:tgtEl>
                                          <p:spTgt spid="86">
                                            <p:txEl>
                                              <p:pRg st="0" end="0"/>
                                            </p:txEl>
                                          </p:spTgt>
                                        </p:tgtEl>
                                      </p:cBhvr>
                                    </p:animEffect>
                                  </p:childTnLst>
                                </p:cTn>
                              </p:par>
                              <p:par>
                                <p:cTn id="52" presetID="35" presetClass="path" presetSubtype="0" accel="50000" decel="50000" fill="hold" grpId="0" nodeType="withEffect">
                                  <p:stCondLst>
                                    <p:cond delay="5000"/>
                                  </p:stCondLst>
                                  <p:childTnLst>
                                    <p:animMotion origin="layout" path="M 4.16667E-6 -2.08141E-6 L -0.65625 -2.08141E-6 " pathEditMode="relative" rAng="0" ptsTypes="AA">
                                      <p:cBhvr>
                                        <p:cTn id="53" dur="2000" fill="hold"/>
                                        <p:tgtEl>
                                          <p:spTgt spid="73"/>
                                        </p:tgtEl>
                                        <p:attrNameLst>
                                          <p:attrName>ppt_x</p:attrName>
                                          <p:attrName>ppt_y</p:attrName>
                                        </p:attrNameLst>
                                      </p:cBhvr>
                                      <p:rCtr x="-32813" y="0"/>
                                    </p:animMotion>
                                  </p:childTnLst>
                                </p:cTn>
                              </p:par>
                              <p:par>
                                <p:cTn id="54" presetID="63" presetClass="path" presetSubtype="0" accel="50000" decel="50000" fill="hold" grpId="0" nodeType="withEffect">
                                  <p:stCondLst>
                                    <p:cond delay="5000"/>
                                  </p:stCondLst>
                                  <p:childTnLst>
                                    <p:animMotion origin="layout" path="M -0.00156 -2.08141E-6 L 0.65625 -2.08141E-6 " pathEditMode="relative" rAng="0" ptsTypes="AA">
                                      <p:cBhvr>
                                        <p:cTn id="55" dur="2000" fill="hold"/>
                                        <p:tgtEl>
                                          <p:spTgt spid="72"/>
                                        </p:tgtEl>
                                        <p:attrNameLst>
                                          <p:attrName>ppt_x</p:attrName>
                                          <p:attrName>ppt_y</p:attrName>
                                        </p:attrNameLst>
                                      </p:cBhvr>
                                      <p:rCtr x="32882" y="0"/>
                                    </p:animMotion>
                                  </p:childTnLst>
                                </p:cTn>
                              </p:par>
                              <p:par>
                                <p:cTn id="56" presetID="16" presetClass="entr" presetSubtype="37" fill="hold" grpId="0" nodeType="withEffect">
                                  <p:stCondLst>
                                    <p:cond delay="6000"/>
                                  </p:stCondLst>
                                  <p:childTnLst>
                                    <p:set>
                                      <p:cBhvr>
                                        <p:cTn id="57" dur="1" fill="hold">
                                          <p:stCondLst>
                                            <p:cond delay="0"/>
                                          </p:stCondLst>
                                        </p:cTn>
                                        <p:tgtEl>
                                          <p:spTgt spid="65"/>
                                        </p:tgtEl>
                                        <p:attrNameLst>
                                          <p:attrName>style.visibility</p:attrName>
                                        </p:attrNameLst>
                                      </p:cBhvr>
                                      <p:to>
                                        <p:strVal val="visible"/>
                                      </p:to>
                                    </p:set>
                                    <p:animEffect transition="in" filter="barn(outVertical)">
                                      <p:cBhvr>
                                        <p:cTn id="58" dur="1000"/>
                                        <p:tgtEl>
                                          <p:spTgt spid="65"/>
                                        </p:tgtEl>
                                      </p:cBhvr>
                                    </p:animEffect>
                                  </p:childTnLst>
                                </p:cTn>
                              </p:par>
                              <p:par>
                                <p:cTn id="59" presetID="10" presetClass="entr" presetSubtype="0" fill="hold" grpId="0" nodeType="withEffect">
                                  <p:stCondLst>
                                    <p:cond delay="650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grpId="0" nodeType="withEffect">
                                  <p:stCondLst>
                                    <p:cond delay="6200"/>
                                  </p:stCondLst>
                                  <p:childTnLst>
                                    <p:set>
                                      <p:cBhvr>
                                        <p:cTn id="63" dur="1" fill="hold">
                                          <p:stCondLst>
                                            <p:cond delay="0"/>
                                          </p:stCondLst>
                                        </p:cTn>
                                        <p:tgtEl>
                                          <p:spTgt spid="90">
                                            <p:txEl>
                                              <p:pRg st="0" end="0"/>
                                            </p:txEl>
                                          </p:spTgt>
                                        </p:tgtEl>
                                        <p:attrNameLst>
                                          <p:attrName>style.visibility</p:attrName>
                                        </p:attrNameLst>
                                      </p:cBhvr>
                                      <p:to>
                                        <p:strVal val="visible"/>
                                      </p:to>
                                    </p:set>
                                    <p:animEffect transition="in" filter="fade">
                                      <p:cBhvr>
                                        <p:cTn id="64" dur="500"/>
                                        <p:tgtEl>
                                          <p:spTgt spid="90">
                                            <p:txEl>
                                              <p:pRg st="0" end="0"/>
                                            </p:txEl>
                                          </p:spTgt>
                                        </p:tgtEl>
                                      </p:cBhvr>
                                    </p:animEffect>
                                  </p:childTnLst>
                                </p:cTn>
                              </p:par>
                              <p:par>
                                <p:cTn id="65" presetID="1" presetClass="emph" presetSubtype="2" fill="hold" nodeType="withEffect">
                                  <p:stCondLst>
                                    <p:cond delay="6500"/>
                                  </p:stCondLst>
                                  <p:childTnLst>
                                    <p:animClr clrSpc="rgb" dir="cw">
                                      <p:cBhvr>
                                        <p:cTn id="66" dur="300" fill="hold"/>
                                        <p:tgtEl>
                                          <p:spTgt spid="4"/>
                                        </p:tgtEl>
                                        <p:attrNameLst>
                                          <p:attrName>fillcolor</p:attrName>
                                        </p:attrNameLst>
                                      </p:cBhvr>
                                      <p:to>
                                        <a:schemeClr val="bg1"/>
                                      </p:to>
                                    </p:animClr>
                                    <p:set>
                                      <p:cBhvr>
                                        <p:cTn id="67" dur="300" fill="hold"/>
                                        <p:tgtEl>
                                          <p:spTgt spid="4"/>
                                        </p:tgtEl>
                                        <p:attrNameLst>
                                          <p:attrName>fill.type</p:attrName>
                                        </p:attrNameLst>
                                      </p:cBhvr>
                                      <p:to>
                                        <p:strVal val="solid"/>
                                      </p:to>
                                    </p:set>
                                    <p:set>
                                      <p:cBhvr>
                                        <p:cTn id="68" dur="300" fill="hold"/>
                                        <p:tgtEl>
                                          <p:spTgt spid="4"/>
                                        </p:tgtEl>
                                        <p:attrNameLst>
                                          <p:attrName>fill.on</p:attrName>
                                        </p:attrNameLst>
                                      </p:cBhvr>
                                      <p:to>
                                        <p:strVal val="true"/>
                                      </p:to>
                                    </p:set>
                                  </p:childTnLst>
                                </p:cTn>
                              </p:par>
                              <p:par>
                                <p:cTn id="69" presetID="1" presetClass="emph" presetSubtype="2" fill="hold" nodeType="withEffect">
                                  <p:stCondLst>
                                    <p:cond delay="6500"/>
                                  </p:stCondLst>
                                  <p:childTnLst>
                                    <p:animClr clrSpc="rgb" dir="cw">
                                      <p:cBhvr>
                                        <p:cTn id="70" dur="300" fill="hold"/>
                                        <p:tgtEl>
                                          <p:spTgt spid="61"/>
                                        </p:tgtEl>
                                        <p:attrNameLst>
                                          <p:attrName>fillcolor</p:attrName>
                                        </p:attrNameLst>
                                      </p:cBhvr>
                                      <p:to>
                                        <a:schemeClr val="bg1"/>
                                      </p:to>
                                    </p:animClr>
                                    <p:set>
                                      <p:cBhvr>
                                        <p:cTn id="71" dur="300" fill="hold"/>
                                        <p:tgtEl>
                                          <p:spTgt spid="61"/>
                                        </p:tgtEl>
                                        <p:attrNameLst>
                                          <p:attrName>fill.type</p:attrName>
                                        </p:attrNameLst>
                                      </p:cBhvr>
                                      <p:to>
                                        <p:strVal val="solid"/>
                                      </p:to>
                                    </p:set>
                                    <p:set>
                                      <p:cBhvr>
                                        <p:cTn id="72" dur="300" fill="hold"/>
                                        <p:tgtEl>
                                          <p:spTgt spid="61"/>
                                        </p:tgtEl>
                                        <p:attrNameLst>
                                          <p:attrName>fill.on</p:attrName>
                                        </p:attrNameLst>
                                      </p:cBhvr>
                                      <p:to>
                                        <p:strVal val="true"/>
                                      </p:to>
                                    </p:set>
                                  </p:childTnLst>
                                </p:cTn>
                              </p:par>
                            </p:childTnLst>
                          </p:cTn>
                        </p:par>
                        <p:par>
                          <p:cTn id="73" fill="hold">
                            <p:stCondLst>
                              <p:cond delay="7000"/>
                            </p:stCondLst>
                            <p:childTnLst>
                              <p:par>
                                <p:cTn id="74" presetID="1" presetClass="emph" presetSubtype="2" fill="hold" nodeType="afterEffect">
                                  <p:stCondLst>
                                    <p:cond delay="0"/>
                                  </p:stCondLst>
                                  <p:childTnLst>
                                    <p:animClr clrSpc="rgb" dir="cw">
                                      <p:cBhvr>
                                        <p:cTn id="75" dur="300" fill="hold"/>
                                        <p:tgtEl>
                                          <p:spTgt spid="24"/>
                                        </p:tgtEl>
                                        <p:attrNameLst>
                                          <p:attrName>fillcolor</p:attrName>
                                        </p:attrNameLst>
                                      </p:cBhvr>
                                      <p:to>
                                        <a:schemeClr val="bg1"/>
                                      </p:to>
                                    </p:animClr>
                                    <p:set>
                                      <p:cBhvr>
                                        <p:cTn id="76" dur="300" fill="hold"/>
                                        <p:tgtEl>
                                          <p:spTgt spid="24"/>
                                        </p:tgtEl>
                                        <p:attrNameLst>
                                          <p:attrName>fill.type</p:attrName>
                                        </p:attrNameLst>
                                      </p:cBhvr>
                                      <p:to>
                                        <p:strVal val="solid"/>
                                      </p:to>
                                    </p:set>
                                    <p:set>
                                      <p:cBhvr>
                                        <p:cTn id="77" dur="300" fill="hold"/>
                                        <p:tgtEl>
                                          <p:spTgt spid="24"/>
                                        </p:tgtEl>
                                        <p:attrNameLst>
                                          <p:attrName>fill.on</p:attrName>
                                        </p:attrNameLst>
                                      </p:cBhvr>
                                      <p:to>
                                        <p:strVal val="true"/>
                                      </p:to>
                                    </p:set>
                                  </p:childTnLst>
                                </p:cTn>
                              </p:par>
                              <p:par>
                                <p:cTn id="78" presetID="1" presetClass="emph" presetSubtype="2" fill="hold" nodeType="withEffect">
                                  <p:stCondLst>
                                    <p:cond delay="0"/>
                                  </p:stCondLst>
                                  <p:childTnLst>
                                    <p:animClr clrSpc="rgb" dir="cw">
                                      <p:cBhvr>
                                        <p:cTn id="79" dur="300" fill="hold"/>
                                        <p:tgtEl>
                                          <p:spTgt spid="27"/>
                                        </p:tgtEl>
                                        <p:attrNameLst>
                                          <p:attrName>fillcolor</p:attrName>
                                        </p:attrNameLst>
                                      </p:cBhvr>
                                      <p:to>
                                        <a:schemeClr val="bg1"/>
                                      </p:to>
                                    </p:animClr>
                                    <p:set>
                                      <p:cBhvr>
                                        <p:cTn id="80" dur="300" fill="hold"/>
                                        <p:tgtEl>
                                          <p:spTgt spid="27"/>
                                        </p:tgtEl>
                                        <p:attrNameLst>
                                          <p:attrName>fill.type</p:attrName>
                                        </p:attrNameLst>
                                      </p:cBhvr>
                                      <p:to>
                                        <p:strVal val="solid"/>
                                      </p:to>
                                    </p:set>
                                    <p:set>
                                      <p:cBhvr>
                                        <p:cTn id="81" dur="300" fill="hold"/>
                                        <p:tgtEl>
                                          <p:spTgt spid="27"/>
                                        </p:tgtEl>
                                        <p:attrNameLst>
                                          <p:attrName>fill.on</p:attrName>
                                        </p:attrNameLst>
                                      </p:cBhvr>
                                      <p:to>
                                        <p:strVal val="true"/>
                                      </p:to>
                                    </p:set>
                                  </p:childTnLst>
                                </p:cTn>
                              </p:par>
                            </p:childTnLst>
                          </p:cTn>
                        </p:par>
                        <p:par>
                          <p:cTn id="82" fill="hold">
                            <p:stCondLst>
                              <p:cond delay="7300"/>
                            </p:stCondLst>
                            <p:childTnLst>
                              <p:par>
                                <p:cTn id="83" presetID="1" presetClass="emph" presetSubtype="2" fill="hold" nodeType="afterEffect">
                                  <p:stCondLst>
                                    <p:cond delay="0"/>
                                  </p:stCondLst>
                                  <p:childTnLst>
                                    <p:animClr clrSpc="rgb" dir="cw">
                                      <p:cBhvr>
                                        <p:cTn id="84" dur="300" fill="hold"/>
                                        <p:tgtEl>
                                          <p:spTgt spid="34"/>
                                        </p:tgtEl>
                                        <p:attrNameLst>
                                          <p:attrName>fillcolor</p:attrName>
                                        </p:attrNameLst>
                                      </p:cBhvr>
                                      <p:to>
                                        <a:schemeClr val="bg1"/>
                                      </p:to>
                                    </p:animClr>
                                    <p:set>
                                      <p:cBhvr>
                                        <p:cTn id="85" dur="300" fill="hold"/>
                                        <p:tgtEl>
                                          <p:spTgt spid="34"/>
                                        </p:tgtEl>
                                        <p:attrNameLst>
                                          <p:attrName>fill.type</p:attrName>
                                        </p:attrNameLst>
                                      </p:cBhvr>
                                      <p:to>
                                        <p:strVal val="solid"/>
                                      </p:to>
                                    </p:set>
                                    <p:set>
                                      <p:cBhvr>
                                        <p:cTn id="86" dur="300" fill="hold"/>
                                        <p:tgtEl>
                                          <p:spTgt spid="34"/>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300" fill="hold"/>
                                        <p:tgtEl>
                                          <p:spTgt spid="37"/>
                                        </p:tgtEl>
                                        <p:attrNameLst>
                                          <p:attrName>fillcolor</p:attrName>
                                        </p:attrNameLst>
                                      </p:cBhvr>
                                      <p:to>
                                        <a:schemeClr val="bg1"/>
                                      </p:to>
                                    </p:animClr>
                                    <p:set>
                                      <p:cBhvr>
                                        <p:cTn id="89" dur="300" fill="hold"/>
                                        <p:tgtEl>
                                          <p:spTgt spid="37"/>
                                        </p:tgtEl>
                                        <p:attrNameLst>
                                          <p:attrName>fill.type</p:attrName>
                                        </p:attrNameLst>
                                      </p:cBhvr>
                                      <p:to>
                                        <p:strVal val="solid"/>
                                      </p:to>
                                    </p:set>
                                    <p:set>
                                      <p:cBhvr>
                                        <p:cTn id="90" dur="300" fill="hold"/>
                                        <p:tgtEl>
                                          <p:spTgt spid="37"/>
                                        </p:tgtEl>
                                        <p:attrNameLst>
                                          <p:attrName>fill.on</p:attrName>
                                        </p:attrNameLst>
                                      </p:cBhvr>
                                      <p:to>
                                        <p:strVal val="true"/>
                                      </p:to>
                                    </p:set>
                                  </p:childTnLst>
                                </p:cTn>
                              </p:par>
                            </p:childTnLst>
                          </p:cTn>
                        </p:par>
                        <p:par>
                          <p:cTn id="91" fill="hold">
                            <p:stCondLst>
                              <p:cond delay="7600"/>
                            </p:stCondLst>
                            <p:childTnLst>
                              <p:par>
                                <p:cTn id="92" presetID="1" presetClass="emph" presetSubtype="2" fill="hold" nodeType="afterEffect">
                                  <p:stCondLst>
                                    <p:cond delay="0"/>
                                  </p:stCondLst>
                                  <p:childTnLst>
                                    <p:animClr clrSpc="rgb" dir="cw">
                                      <p:cBhvr>
                                        <p:cTn id="93" dur="300" fill="hold"/>
                                        <p:tgtEl>
                                          <p:spTgt spid="45"/>
                                        </p:tgtEl>
                                        <p:attrNameLst>
                                          <p:attrName>fillcolor</p:attrName>
                                        </p:attrNameLst>
                                      </p:cBhvr>
                                      <p:to>
                                        <a:schemeClr val="bg1"/>
                                      </p:to>
                                    </p:animClr>
                                    <p:set>
                                      <p:cBhvr>
                                        <p:cTn id="94" dur="300" fill="hold"/>
                                        <p:tgtEl>
                                          <p:spTgt spid="45"/>
                                        </p:tgtEl>
                                        <p:attrNameLst>
                                          <p:attrName>fill.type</p:attrName>
                                        </p:attrNameLst>
                                      </p:cBhvr>
                                      <p:to>
                                        <p:strVal val="solid"/>
                                      </p:to>
                                    </p:set>
                                    <p:set>
                                      <p:cBhvr>
                                        <p:cTn id="95" dur="300" fill="hold"/>
                                        <p:tgtEl>
                                          <p:spTgt spid="45"/>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300" fill="hold"/>
                                        <p:tgtEl>
                                          <p:spTgt spid="48"/>
                                        </p:tgtEl>
                                        <p:attrNameLst>
                                          <p:attrName>fillcolor</p:attrName>
                                        </p:attrNameLst>
                                      </p:cBhvr>
                                      <p:to>
                                        <a:schemeClr val="bg1"/>
                                      </p:to>
                                    </p:animClr>
                                    <p:set>
                                      <p:cBhvr>
                                        <p:cTn id="98" dur="300" fill="hold"/>
                                        <p:tgtEl>
                                          <p:spTgt spid="48"/>
                                        </p:tgtEl>
                                        <p:attrNameLst>
                                          <p:attrName>fill.type</p:attrName>
                                        </p:attrNameLst>
                                      </p:cBhvr>
                                      <p:to>
                                        <p:strVal val="solid"/>
                                      </p:to>
                                    </p:set>
                                    <p:set>
                                      <p:cBhvr>
                                        <p:cTn id="99" dur="300" fill="hold"/>
                                        <p:tgtEl>
                                          <p:spTgt spid="48"/>
                                        </p:tgtEl>
                                        <p:attrNameLst>
                                          <p:attrName>fill.on</p:attrName>
                                        </p:attrNameLst>
                                      </p:cBhvr>
                                      <p:to>
                                        <p:strVal val="true"/>
                                      </p:to>
                                    </p:set>
                                  </p:childTnLst>
                                </p:cTn>
                              </p:par>
                            </p:childTnLst>
                          </p:cTn>
                        </p:par>
                        <p:par>
                          <p:cTn id="100" fill="hold">
                            <p:stCondLst>
                              <p:cond delay="7900"/>
                            </p:stCondLst>
                            <p:childTnLst>
                              <p:par>
                                <p:cTn id="101" presetID="1" presetClass="emph" presetSubtype="2" fill="hold" nodeType="afterEffect">
                                  <p:stCondLst>
                                    <p:cond delay="0"/>
                                  </p:stCondLst>
                                  <p:childTnLst>
                                    <p:animClr clrSpc="rgb" dir="cw">
                                      <p:cBhvr>
                                        <p:cTn id="102" dur="300" fill="hold"/>
                                        <p:tgtEl>
                                          <p:spTgt spid="57"/>
                                        </p:tgtEl>
                                        <p:attrNameLst>
                                          <p:attrName>fillcolor</p:attrName>
                                        </p:attrNameLst>
                                      </p:cBhvr>
                                      <p:to>
                                        <a:schemeClr val="bg1"/>
                                      </p:to>
                                    </p:animClr>
                                    <p:set>
                                      <p:cBhvr>
                                        <p:cTn id="103" dur="300" fill="hold"/>
                                        <p:tgtEl>
                                          <p:spTgt spid="57"/>
                                        </p:tgtEl>
                                        <p:attrNameLst>
                                          <p:attrName>fill.type</p:attrName>
                                        </p:attrNameLst>
                                      </p:cBhvr>
                                      <p:to>
                                        <p:strVal val="solid"/>
                                      </p:to>
                                    </p:set>
                                    <p:set>
                                      <p:cBhvr>
                                        <p:cTn id="104" dur="300" fill="hold"/>
                                        <p:tgtEl>
                                          <p:spTgt spid="57"/>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300" fill="hold"/>
                                        <p:tgtEl>
                                          <p:spTgt spid="62"/>
                                        </p:tgtEl>
                                        <p:attrNameLst>
                                          <p:attrName>fillcolor</p:attrName>
                                        </p:attrNameLst>
                                      </p:cBhvr>
                                      <p:to>
                                        <a:schemeClr val="bg1"/>
                                      </p:to>
                                    </p:animClr>
                                    <p:set>
                                      <p:cBhvr>
                                        <p:cTn id="107" dur="300" fill="hold"/>
                                        <p:tgtEl>
                                          <p:spTgt spid="62"/>
                                        </p:tgtEl>
                                        <p:attrNameLst>
                                          <p:attrName>fill.type</p:attrName>
                                        </p:attrNameLst>
                                      </p:cBhvr>
                                      <p:to>
                                        <p:strVal val="solid"/>
                                      </p:to>
                                    </p:set>
                                    <p:set>
                                      <p:cBhvr>
                                        <p:cTn id="108" dur="300" fill="hold"/>
                                        <p:tgtEl>
                                          <p:spTgt spid="62"/>
                                        </p:tgtEl>
                                        <p:attrNameLst>
                                          <p:attrName>fill.on</p:attrName>
                                        </p:attrNameLst>
                                      </p:cBhvr>
                                      <p:to>
                                        <p:strVal val="true"/>
                                      </p:to>
                                    </p:set>
                                  </p:childTnLst>
                                </p:cTn>
                              </p:par>
                            </p:childTnLst>
                          </p:cTn>
                        </p:par>
                        <p:par>
                          <p:cTn id="109" fill="hold">
                            <p:stCondLst>
                              <p:cond delay="8200"/>
                            </p:stCondLst>
                            <p:childTnLst>
                              <p:par>
                                <p:cTn id="110" presetID="1" presetClass="emph" presetSubtype="2" fill="hold" nodeType="afterEffect">
                                  <p:stCondLst>
                                    <p:cond delay="0"/>
                                  </p:stCondLst>
                                  <p:childTnLst>
                                    <p:animClr clrSpc="rgb" dir="cw">
                                      <p:cBhvr>
                                        <p:cTn id="111" dur="300" fill="hold"/>
                                        <p:tgtEl>
                                          <p:spTgt spid="68"/>
                                        </p:tgtEl>
                                        <p:attrNameLst>
                                          <p:attrName>fillcolor</p:attrName>
                                        </p:attrNameLst>
                                      </p:cBhvr>
                                      <p:to>
                                        <a:schemeClr val="bg1"/>
                                      </p:to>
                                    </p:animClr>
                                    <p:set>
                                      <p:cBhvr>
                                        <p:cTn id="112" dur="300" fill="hold"/>
                                        <p:tgtEl>
                                          <p:spTgt spid="68"/>
                                        </p:tgtEl>
                                        <p:attrNameLst>
                                          <p:attrName>fill.type</p:attrName>
                                        </p:attrNameLst>
                                      </p:cBhvr>
                                      <p:to>
                                        <p:strVal val="solid"/>
                                      </p:to>
                                    </p:set>
                                    <p:set>
                                      <p:cBhvr>
                                        <p:cTn id="113" dur="300" fill="hold"/>
                                        <p:tgtEl>
                                          <p:spTgt spid="68"/>
                                        </p:tgtEl>
                                        <p:attrNameLst>
                                          <p:attrName>fill.on</p:attrName>
                                        </p:attrNameLst>
                                      </p:cBhvr>
                                      <p:to>
                                        <p:strVal val="true"/>
                                      </p:to>
                                    </p:set>
                                  </p:childTnLst>
                                </p:cTn>
                              </p:par>
                              <p:par>
                                <p:cTn id="114" presetID="1" presetClass="emph" presetSubtype="2" fill="hold" nodeType="withEffect">
                                  <p:stCondLst>
                                    <p:cond delay="0"/>
                                  </p:stCondLst>
                                  <p:childTnLst>
                                    <p:animClr clrSpc="rgb" dir="cw">
                                      <p:cBhvr>
                                        <p:cTn id="115" dur="300" fill="hold"/>
                                        <p:tgtEl>
                                          <p:spTgt spid="71"/>
                                        </p:tgtEl>
                                        <p:attrNameLst>
                                          <p:attrName>fillcolor</p:attrName>
                                        </p:attrNameLst>
                                      </p:cBhvr>
                                      <p:to>
                                        <a:schemeClr val="bg1"/>
                                      </p:to>
                                    </p:animClr>
                                    <p:set>
                                      <p:cBhvr>
                                        <p:cTn id="116" dur="300" fill="hold"/>
                                        <p:tgtEl>
                                          <p:spTgt spid="71"/>
                                        </p:tgtEl>
                                        <p:attrNameLst>
                                          <p:attrName>fill.type</p:attrName>
                                        </p:attrNameLst>
                                      </p:cBhvr>
                                      <p:to>
                                        <p:strVal val="solid"/>
                                      </p:to>
                                    </p:set>
                                    <p:set>
                                      <p:cBhvr>
                                        <p:cTn id="117" dur="300" fill="hold"/>
                                        <p:tgtEl>
                                          <p:spTgt spid="7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52" grpId="0" animBg="1"/>
      <p:bldP spid="63" grpId="0" animBg="1"/>
      <p:bldP spid="64" grpId="0" animBg="1"/>
      <p:bldP spid="65" grpId="0" animBg="1"/>
      <p:bldP spid="72" grpId="0" animBg="1"/>
      <p:bldP spid="73" grpId="0" animBg="1"/>
      <p:bldP spid="2" grpId="0" animBg="1"/>
      <p:bldP spid="74" grpId="0" animBg="1"/>
      <p:bldP spid="75" grpId="0" animBg="1"/>
      <p:bldP spid="90" grpId="0" build="p">
        <p:tmplLst>
          <p:tmpl lvl="1">
            <p:tnLst>
              <p:par>
                <p:cTn presetID="10" presetClass="entr" presetSubtype="0" fill="hold" nodeType="withEffect">
                  <p:stCondLst>
                    <p:cond delay="6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9" grpId="0" build="p">
        <p:tmplLst>
          <p:tmpl lvl="1">
            <p:tnLst>
              <p:par>
                <p:cTn presetID="10" presetClass="entr" presetSubtype="0" fill="hold" nodeType="withEffect">
                  <p:stCondLst>
                    <p:cond delay="3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فهرست_انیمیشن">
    <p:spTree>
      <p:nvGrpSpPr>
        <p:cNvPr id="1" name=""/>
        <p:cNvGrpSpPr/>
        <p:nvPr/>
      </p:nvGrpSpPr>
      <p:grpSpPr>
        <a:xfrm>
          <a:off x="0" y="0"/>
          <a:ext cx="0" cy="0"/>
          <a:chOff x="0" y="0"/>
          <a:chExt cx="0" cy="0"/>
        </a:xfrm>
      </p:grpSpPr>
      <p:sp>
        <p:nvSpPr>
          <p:cNvPr id="5" name="Rectangle 4"/>
          <p:cNvSpPr/>
          <p:nvPr userDrawn="1"/>
        </p:nvSpPr>
        <p:spPr>
          <a:xfrm>
            <a:off x="7951640" y="164575"/>
            <a:ext cx="1188720" cy="3657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715497"/>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20492"/>
            <a:ext cx="3955715" cy="5168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037532"/>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02510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98549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037532"/>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01953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98189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02149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02149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1436823"/>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175885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174282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169467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1758858"/>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174085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170321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171413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174282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152055"/>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247409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246166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242205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2474090"/>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245609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241844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245805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245805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2863264"/>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19855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18612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14651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198551"/>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18055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14291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16926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16926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687924" y="357560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56076" y="389763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29566" y="388521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8-Point Star 56"/>
          <p:cNvSpPr/>
          <p:nvPr userDrawn="1"/>
        </p:nvSpPr>
        <p:spPr>
          <a:xfrm>
            <a:off x="7743111" y="384560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2" idx="1"/>
          </p:cNvCxnSpPr>
          <p:nvPr userDrawn="1"/>
        </p:nvCxnSpPr>
        <p:spPr>
          <a:xfrm flipH="1" flipV="1">
            <a:off x="0" y="3897637"/>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928335" y="387963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1269170" y="384199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1266934" y="388160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253304" y="388160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687924" y="4292045"/>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userDrawn="1"/>
        </p:nvCxnSpPr>
        <p:spPr>
          <a:xfrm flipH="1" flipV="1">
            <a:off x="7456076" y="461408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7" name="Rectangle 66"/>
          <p:cNvSpPr/>
          <p:nvPr userDrawn="1"/>
        </p:nvSpPr>
        <p:spPr>
          <a:xfrm rot="5400000">
            <a:off x="8129566" y="460165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8-Point Star 67"/>
          <p:cNvSpPr/>
          <p:nvPr userDrawn="1"/>
        </p:nvSpPr>
        <p:spPr>
          <a:xfrm>
            <a:off x="7743111" y="456204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65" idx="1"/>
          </p:cNvCxnSpPr>
          <p:nvPr userDrawn="1"/>
        </p:nvCxnSpPr>
        <p:spPr>
          <a:xfrm flipH="1" flipV="1">
            <a:off x="0" y="4614080"/>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0" name="Rectangle 69"/>
          <p:cNvSpPr/>
          <p:nvPr userDrawn="1"/>
        </p:nvSpPr>
        <p:spPr>
          <a:xfrm rot="5400000">
            <a:off x="928335" y="459608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8-Point Star 70"/>
          <p:cNvSpPr/>
          <p:nvPr userDrawn="1"/>
        </p:nvSpPr>
        <p:spPr>
          <a:xfrm>
            <a:off x="1269170" y="455843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1266934" y="459804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7253304" y="459804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1683379" y="5014656"/>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userDrawn="1"/>
        </p:nvCxnSpPr>
        <p:spPr>
          <a:xfrm flipH="1" flipV="1">
            <a:off x="7451531" y="533669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6" name="Rectangle 75"/>
          <p:cNvSpPr/>
          <p:nvPr userDrawn="1"/>
        </p:nvSpPr>
        <p:spPr>
          <a:xfrm rot="5400000">
            <a:off x="8125021" y="532426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8-Point Star 76"/>
          <p:cNvSpPr/>
          <p:nvPr userDrawn="1"/>
        </p:nvSpPr>
        <p:spPr>
          <a:xfrm>
            <a:off x="7738566" y="528465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stCxn id="74" idx="1"/>
          </p:cNvCxnSpPr>
          <p:nvPr userDrawn="1"/>
        </p:nvCxnSpPr>
        <p:spPr>
          <a:xfrm flipH="1" flipV="1">
            <a:off x="-4545" y="5336691"/>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9" name="Rectangle 78"/>
          <p:cNvSpPr/>
          <p:nvPr userDrawn="1"/>
        </p:nvSpPr>
        <p:spPr>
          <a:xfrm rot="5400000">
            <a:off x="923790" y="531869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8-Point Star 79"/>
          <p:cNvSpPr/>
          <p:nvPr userDrawn="1"/>
        </p:nvSpPr>
        <p:spPr>
          <a:xfrm>
            <a:off x="1264625" y="528105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rot="5400000">
            <a:off x="1262389" y="532065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rot="5400000">
            <a:off x="7248759" y="532065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715498"/>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143682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152057"/>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288012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8"/>
          <p:cNvSpPr>
            <a:spLocks noGrp="1"/>
          </p:cNvSpPr>
          <p:nvPr>
            <p:ph type="body" sz="quarter" idx="15" hasCustomPrompt="1"/>
          </p:nvPr>
        </p:nvSpPr>
        <p:spPr>
          <a:xfrm>
            <a:off x="1680312" y="3573378"/>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2" name="Text Placeholder 8"/>
          <p:cNvSpPr>
            <a:spLocks noGrp="1"/>
          </p:cNvSpPr>
          <p:nvPr>
            <p:ph type="body" sz="quarter" idx="16" hasCustomPrompt="1"/>
          </p:nvPr>
        </p:nvSpPr>
        <p:spPr>
          <a:xfrm>
            <a:off x="1680312" y="4295654"/>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4" name="Text Placeholder 8"/>
          <p:cNvSpPr>
            <a:spLocks noGrp="1"/>
          </p:cNvSpPr>
          <p:nvPr>
            <p:ph type="body" sz="quarter" idx="17" hasCustomPrompt="1"/>
          </p:nvPr>
        </p:nvSpPr>
        <p:spPr>
          <a:xfrm>
            <a:off x="1680312" y="5012692"/>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1700423" y="14699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3" name="Rectangle 82"/>
          <p:cNvSpPr/>
          <p:nvPr userDrawn="1"/>
        </p:nvSpPr>
        <p:spPr>
          <a:xfrm>
            <a:off x="1688259" y="572084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userDrawn="1"/>
        </p:nvCxnSpPr>
        <p:spPr>
          <a:xfrm flipH="1" flipV="1">
            <a:off x="7456411" y="604288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7" name="Rectangle 86"/>
          <p:cNvSpPr/>
          <p:nvPr userDrawn="1"/>
        </p:nvSpPr>
        <p:spPr>
          <a:xfrm rot="5400000">
            <a:off x="8129901" y="603045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8-Point Star 88"/>
          <p:cNvSpPr/>
          <p:nvPr userDrawn="1"/>
        </p:nvSpPr>
        <p:spPr>
          <a:xfrm>
            <a:off x="7743446" y="599084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83" idx="1"/>
          </p:cNvCxnSpPr>
          <p:nvPr userDrawn="1"/>
        </p:nvCxnSpPr>
        <p:spPr>
          <a:xfrm flipH="1" flipV="1">
            <a:off x="335" y="604288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3" name="Rectangle 92"/>
          <p:cNvSpPr/>
          <p:nvPr userDrawn="1"/>
        </p:nvSpPr>
        <p:spPr>
          <a:xfrm rot="5400000">
            <a:off x="928670" y="602488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8-Point Star 94"/>
          <p:cNvSpPr/>
          <p:nvPr userDrawn="1"/>
        </p:nvSpPr>
        <p:spPr>
          <a:xfrm>
            <a:off x="1269505" y="598724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userDrawn="1"/>
        </p:nvSpPr>
        <p:spPr>
          <a:xfrm rot="5400000">
            <a:off x="1267269" y="602684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rot="5400000">
            <a:off x="7253639" y="602684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Placeholder 8"/>
          <p:cNvSpPr>
            <a:spLocks noGrp="1"/>
          </p:cNvSpPr>
          <p:nvPr>
            <p:ph type="body" sz="quarter" idx="19" hasCustomPrompt="1"/>
          </p:nvPr>
        </p:nvSpPr>
        <p:spPr>
          <a:xfrm>
            <a:off x="1685192" y="5718884"/>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100" name="Text Placeholder 8"/>
          <p:cNvSpPr>
            <a:spLocks noGrp="1"/>
          </p:cNvSpPr>
          <p:nvPr>
            <p:ph type="body" sz="quarter" idx="20" hasCustomPrompt="1"/>
          </p:nvPr>
        </p:nvSpPr>
        <p:spPr>
          <a:xfrm>
            <a:off x="7951640" y="164574"/>
            <a:ext cx="1186164" cy="3657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33554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0">
                                            <p:txEl>
                                              <p:pRg st="0" end="0"/>
                                            </p:txEl>
                                          </p:spTgt>
                                        </p:tgtEl>
                                        <p:attrNameLst>
                                          <p:attrName>style.visibility</p:attrName>
                                        </p:attrNameLst>
                                      </p:cBhvr>
                                      <p:to>
                                        <p:strVal val="visible"/>
                                      </p:to>
                                    </p:set>
                                    <p:animEffect transition="in" filter="wipe(right)">
                                      <p:cBhvr>
                                        <p:cTn id="10" dur="2000"/>
                                        <p:tgtEl>
                                          <p:spTgt spid="100">
                                            <p:txEl>
                                              <p:pRg st="0" end="0"/>
                                            </p:txEl>
                                          </p:spTgt>
                                        </p:tgtEl>
                                      </p:cBhvr>
                                    </p:animEffect>
                                  </p:childTnLst>
                                </p:cTn>
                              </p:par>
                              <p:par>
                                <p:cTn id="11" presetID="35" presetClass="path" presetSubtype="0" accel="50000" decel="50000" fill="hold" grpId="0" nodeType="withEffect">
                                  <p:stCondLst>
                                    <p:cond delay="0"/>
                                  </p:stCondLst>
                                  <p:childTnLst>
                                    <p:animMotion origin="layout" path="M 4.16667E-6 -2.08141E-6 L -0.65625 -2.08141E-6 " pathEditMode="relative" rAng="0" ptsTypes="AA">
                                      <p:cBhvr>
                                        <p:cTn id="12" dur="2000" fill="hold"/>
                                        <p:tgtEl>
                                          <p:spTgt spid="43"/>
                                        </p:tgtEl>
                                        <p:attrNameLst>
                                          <p:attrName>ppt_x</p:attrName>
                                          <p:attrName>ppt_y</p:attrName>
                                        </p:attrNameLst>
                                      </p:cBhvr>
                                      <p:rCtr x="-32813" y="0"/>
                                    </p:animMotion>
                                  </p:childTnLst>
                                </p:cTn>
                              </p:par>
                              <p:par>
                                <p:cTn id="13" presetID="63" presetClass="path" presetSubtype="0" accel="50000" decel="50000" fill="hold" grpId="0" nodeType="withEffect">
                                  <p:stCondLst>
                                    <p:cond delay="0"/>
                                  </p:stCondLst>
                                  <p:childTnLst>
                                    <p:animMotion origin="layout" path="M 4.16667E-6 4.59759E-6 L 0.65781 4.59759E-6 " pathEditMode="relative" rAng="0" ptsTypes="AA">
                                      <p:cBhvr>
                                        <p:cTn id="14" dur="2000" fill="hold"/>
                                        <p:tgtEl>
                                          <p:spTgt spid="41"/>
                                        </p:tgtEl>
                                        <p:attrNameLst>
                                          <p:attrName>ppt_x</p:attrName>
                                          <p:attrName>ppt_y</p:attrName>
                                        </p:attrNameLst>
                                      </p:cBhvr>
                                      <p:rCtr x="32882" y="0"/>
                                    </p:animMotion>
                                  </p:childTnLst>
                                </p:cTn>
                              </p:par>
                              <p:par>
                                <p:cTn id="15" presetID="16" presetClass="entr" presetSubtype="37" fill="hold" grpId="0" nodeType="withEffect">
                                  <p:stCondLst>
                                    <p:cond delay="900"/>
                                  </p:stCondLst>
                                  <p:childTnLst>
                                    <p:set>
                                      <p:cBhvr>
                                        <p:cTn id="16" dur="1" fill="hold">
                                          <p:stCondLst>
                                            <p:cond delay="0"/>
                                          </p:stCondLst>
                                        </p:cTn>
                                        <p:tgtEl>
                                          <p:spTgt spid="51"/>
                                        </p:tgtEl>
                                        <p:attrNameLst>
                                          <p:attrName>style.visibility</p:attrName>
                                        </p:attrNameLst>
                                      </p:cBhvr>
                                      <p:to>
                                        <p:strVal val="visible"/>
                                      </p:to>
                                    </p:set>
                                    <p:animEffect transition="in" filter="barn(outVertical)">
                                      <p:cBhvr>
                                        <p:cTn id="17" dur="1000"/>
                                        <p:tgtEl>
                                          <p:spTgt spid="51"/>
                                        </p:tgtEl>
                                      </p:cBhvr>
                                    </p:animEffect>
                                  </p:childTnLst>
                                </p:cTn>
                              </p:par>
                              <p:par>
                                <p:cTn id="18" presetID="35" presetClass="path" presetSubtype="0" accel="50000" decel="50000" fill="hold" grpId="0" nodeType="withEffect">
                                  <p:stCondLst>
                                    <p:cond delay="1100"/>
                                  </p:stCondLst>
                                  <p:childTnLst>
                                    <p:animMotion origin="layout" path="M 4.16667E-6 -2.08141E-6 L -0.65625 -2.08141E-6 " pathEditMode="relative" rAng="0" ptsTypes="AA">
                                      <p:cBhvr>
                                        <p:cTn id="19" dur="2000" fill="hold"/>
                                        <p:tgtEl>
                                          <p:spTgt spid="29"/>
                                        </p:tgtEl>
                                        <p:attrNameLst>
                                          <p:attrName>ppt_x</p:attrName>
                                          <p:attrName>ppt_y</p:attrName>
                                        </p:attrNameLst>
                                      </p:cBhvr>
                                      <p:rCtr x="-32813" y="0"/>
                                    </p:animMotion>
                                  </p:childTnLst>
                                </p:cTn>
                              </p:par>
                              <p:par>
                                <p:cTn id="20" presetID="63" presetClass="path" presetSubtype="0" accel="50000" decel="50000" fill="hold" grpId="0" nodeType="withEffect">
                                  <p:stCondLst>
                                    <p:cond delay="1100"/>
                                  </p:stCondLst>
                                  <p:childTnLst>
                                    <p:animMotion origin="layout" path="M -0.00156 0.0037 L 0.65625 0.0037 " pathEditMode="relative" rAng="0" ptsTypes="AA">
                                      <p:cBhvr>
                                        <p:cTn id="21" dur="2000" fill="hold"/>
                                        <p:tgtEl>
                                          <p:spTgt spid="28"/>
                                        </p:tgtEl>
                                        <p:attrNameLst>
                                          <p:attrName>ppt_x</p:attrName>
                                          <p:attrName>ppt_y</p:attrName>
                                        </p:attrNameLst>
                                      </p:cBhvr>
                                      <p:rCtr x="32882" y="0"/>
                                    </p:animMotion>
                                  </p:childTnLst>
                                </p:cTn>
                              </p:par>
                              <p:par>
                                <p:cTn id="22" presetID="16" presetClass="entr" presetSubtype="37" fill="hold" grpId="0" nodeType="with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barn(outVertical)">
                                      <p:cBhvr>
                                        <p:cTn id="24" dur="1000"/>
                                        <p:tgtEl>
                                          <p:spTgt spid="21"/>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par>
                                <p:cTn id="28" presetID="35" presetClass="path" presetSubtype="0" accel="50000" decel="50000" fill="hold" grpId="0" nodeType="withEffect">
                                  <p:stCondLst>
                                    <p:cond delay="2000"/>
                                  </p:stCondLst>
                                  <p:childTnLst>
                                    <p:animMotion origin="layout" path="M 4.16667E-6 -2.08141E-6 L -0.65625 -2.08141E-6 " pathEditMode="relative" rAng="0" ptsTypes="AA">
                                      <p:cBhvr>
                                        <p:cTn id="29" dur="2000" fill="hold"/>
                                        <p:tgtEl>
                                          <p:spTgt spid="39"/>
                                        </p:tgtEl>
                                        <p:attrNameLst>
                                          <p:attrName>ppt_x</p:attrName>
                                          <p:attrName>ppt_y</p:attrName>
                                        </p:attrNameLst>
                                      </p:cBhvr>
                                      <p:rCtr x="-32813" y="0"/>
                                    </p:animMotion>
                                  </p:childTnLst>
                                </p:cTn>
                              </p:par>
                              <p:par>
                                <p:cTn id="30" presetID="63" presetClass="path" presetSubtype="0" accel="50000" decel="50000" fill="hold" grpId="0" nodeType="withEffect">
                                  <p:stCondLst>
                                    <p:cond delay="2000"/>
                                  </p:stCondLst>
                                  <p:childTnLst>
                                    <p:animMotion origin="layout" path="M -0.00156 -2.08141E-6 L 0.65625 -2.08141E-6 " pathEditMode="relative" rAng="0" ptsTypes="AA">
                                      <p:cBhvr>
                                        <p:cTn id="31" dur="2000" fill="hold"/>
                                        <p:tgtEl>
                                          <p:spTgt spid="38"/>
                                        </p:tgtEl>
                                        <p:attrNameLst>
                                          <p:attrName>ppt_x</p:attrName>
                                          <p:attrName>ppt_y</p:attrName>
                                        </p:attrNameLst>
                                      </p:cBhvr>
                                      <p:rCtr x="32882" y="0"/>
                                    </p:animMotion>
                                  </p:childTnLst>
                                </p:cTn>
                              </p:par>
                              <p:par>
                                <p:cTn id="32" presetID="16" presetClass="entr" presetSubtype="37" fill="hold" grpId="0" nodeType="withEffect">
                                  <p:stCondLst>
                                    <p:cond delay="3000"/>
                                  </p:stCondLst>
                                  <p:childTnLst>
                                    <p:set>
                                      <p:cBhvr>
                                        <p:cTn id="33" dur="1" fill="hold">
                                          <p:stCondLst>
                                            <p:cond delay="0"/>
                                          </p:stCondLst>
                                        </p:cTn>
                                        <p:tgtEl>
                                          <p:spTgt spid="31"/>
                                        </p:tgtEl>
                                        <p:attrNameLst>
                                          <p:attrName>style.visibility</p:attrName>
                                        </p:attrNameLst>
                                      </p:cBhvr>
                                      <p:to>
                                        <p:strVal val="visible"/>
                                      </p:to>
                                    </p:set>
                                    <p:animEffect transition="in" filter="barn(outVertical)">
                                      <p:cBhvr>
                                        <p:cTn id="34" dur="1000"/>
                                        <p:tgtEl>
                                          <p:spTgt spid="31"/>
                                        </p:tgtEl>
                                      </p:cBhvr>
                                    </p:animEffect>
                                  </p:childTnLst>
                                </p:cTn>
                              </p:par>
                              <p:par>
                                <p:cTn id="35" presetID="35" presetClass="path" presetSubtype="0" accel="50000" decel="50000" fill="hold" grpId="0" nodeType="withEffect">
                                  <p:stCondLst>
                                    <p:cond delay="3000"/>
                                  </p:stCondLst>
                                  <p:childTnLst>
                                    <p:animMotion origin="layout" path="M 4.16667E-6 -2.08141E-6 L -0.65625 -2.08141E-6 " pathEditMode="relative" rAng="0" ptsTypes="AA">
                                      <p:cBhvr>
                                        <p:cTn id="36" dur="2000" fill="hold"/>
                                        <p:tgtEl>
                                          <p:spTgt spid="50"/>
                                        </p:tgtEl>
                                        <p:attrNameLst>
                                          <p:attrName>ppt_x</p:attrName>
                                          <p:attrName>ppt_y</p:attrName>
                                        </p:attrNameLst>
                                      </p:cBhvr>
                                      <p:rCtr x="-32813" y="0"/>
                                    </p:animMotion>
                                  </p:childTnLst>
                                </p:cTn>
                              </p:par>
                              <p:par>
                                <p:cTn id="37" presetID="63" presetClass="path" presetSubtype="0" accel="50000" decel="50000" fill="hold" grpId="0" nodeType="withEffect">
                                  <p:stCondLst>
                                    <p:cond delay="3000"/>
                                  </p:stCondLst>
                                  <p:childTnLst>
                                    <p:animMotion origin="layout" path="M -0.00156 -2.08141E-6 L 0.65625 -2.08141E-6 " pathEditMode="relative" rAng="0" ptsTypes="AA">
                                      <p:cBhvr>
                                        <p:cTn id="38" dur="2000" fill="hold"/>
                                        <p:tgtEl>
                                          <p:spTgt spid="49"/>
                                        </p:tgtEl>
                                        <p:attrNameLst>
                                          <p:attrName>ppt_x</p:attrName>
                                          <p:attrName>ppt_y</p:attrName>
                                        </p:attrNameLst>
                                      </p:cBhvr>
                                      <p:rCtr x="32882" y="0"/>
                                    </p:animMotion>
                                  </p:childTnLst>
                                </p:cTn>
                              </p:par>
                              <p:par>
                                <p:cTn id="39" presetID="16" presetClass="entr" presetSubtype="37" fill="hold" grpId="0" nodeType="withEffect">
                                  <p:stCondLst>
                                    <p:cond delay="4000"/>
                                  </p:stCondLst>
                                  <p:childTnLst>
                                    <p:set>
                                      <p:cBhvr>
                                        <p:cTn id="40" dur="1" fill="hold">
                                          <p:stCondLst>
                                            <p:cond delay="0"/>
                                          </p:stCondLst>
                                        </p:cTn>
                                        <p:tgtEl>
                                          <p:spTgt spid="40"/>
                                        </p:tgtEl>
                                        <p:attrNameLst>
                                          <p:attrName>style.visibility</p:attrName>
                                        </p:attrNameLst>
                                      </p:cBhvr>
                                      <p:to>
                                        <p:strVal val="visible"/>
                                      </p:to>
                                    </p:set>
                                    <p:animEffect transition="in" filter="barn(outVertical)">
                                      <p:cBhvr>
                                        <p:cTn id="41" dur="1000"/>
                                        <p:tgtEl>
                                          <p:spTgt spid="40"/>
                                        </p:tgtEl>
                                      </p:cBhvr>
                                    </p:animEffect>
                                  </p:childTnLst>
                                </p:cTn>
                              </p:par>
                              <p:par>
                                <p:cTn id="42" presetID="10" presetClass="entr" presetSubtype="0" fill="hold" grpId="0" nodeType="withEffect">
                                  <p:stCondLst>
                                    <p:cond delay="3400"/>
                                  </p:stCondLst>
                                  <p:childTnLst>
                                    <p:set>
                                      <p:cBhvr>
                                        <p:cTn id="43" dur="1" fill="hold">
                                          <p:stCondLst>
                                            <p:cond delay="0"/>
                                          </p:stCondLst>
                                        </p:cTn>
                                        <p:tgtEl>
                                          <p:spTgt spid="85">
                                            <p:txEl>
                                              <p:pRg st="0" end="0"/>
                                            </p:txEl>
                                          </p:spTgt>
                                        </p:tgtEl>
                                        <p:attrNameLst>
                                          <p:attrName>style.visibility</p:attrName>
                                        </p:attrNameLst>
                                      </p:cBhvr>
                                      <p:to>
                                        <p:strVal val="visible"/>
                                      </p:to>
                                    </p:set>
                                    <p:animEffect transition="in" filter="fade">
                                      <p:cBhvr>
                                        <p:cTn id="44" dur="500"/>
                                        <p:tgtEl>
                                          <p:spTgt spid="85">
                                            <p:txEl>
                                              <p:pRg st="0" end="0"/>
                                            </p:txEl>
                                          </p:spTgt>
                                        </p:tgtEl>
                                      </p:cBhvr>
                                    </p:animEffect>
                                  </p:childTnLst>
                                </p:cTn>
                              </p:par>
                              <p:par>
                                <p:cTn id="45" presetID="35" presetClass="path" presetSubtype="0" accel="50000" decel="50000" fill="hold" grpId="0" nodeType="withEffect">
                                  <p:stCondLst>
                                    <p:cond delay="4000"/>
                                  </p:stCondLst>
                                  <p:childTnLst>
                                    <p:animMotion origin="layout" path="M 4.16667E-6 -2.08141E-6 L -0.65625 -2.08141E-6 " pathEditMode="relative" rAng="0" ptsTypes="AA">
                                      <p:cBhvr>
                                        <p:cTn id="46" dur="2000" fill="hold"/>
                                        <p:tgtEl>
                                          <p:spTgt spid="64"/>
                                        </p:tgtEl>
                                        <p:attrNameLst>
                                          <p:attrName>ppt_x</p:attrName>
                                          <p:attrName>ppt_y</p:attrName>
                                        </p:attrNameLst>
                                      </p:cBhvr>
                                      <p:rCtr x="-32813" y="0"/>
                                    </p:animMotion>
                                  </p:childTnLst>
                                </p:cTn>
                              </p:par>
                              <p:par>
                                <p:cTn id="47" presetID="63" presetClass="path" presetSubtype="0" accel="50000" decel="50000" fill="hold" grpId="0" nodeType="withEffect">
                                  <p:stCondLst>
                                    <p:cond delay="4000"/>
                                  </p:stCondLst>
                                  <p:childTnLst>
                                    <p:animMotion origin="layout" path="M -0.00156 -2.08141E-6 L 0.65625 -2.08141E-6 " pathEditMode="relative" rAng="0" ptsTypes="AA">
                                      <p:cBhvr>
                                        <p:cTn id="48" dur="2000" fill="hold"/>
                                        <p:tgtEl>
                                          <p:spTgt spid="63"/>
                                        </p:tgtEl>
                                        <p:attrNameLst>
                                          <p:attrName>ppt_x</p:attrName>
                                          <p:attrName>ppt_y</p:attrName>
                                        </p:attrNameLst>
                                      </p:cBhvr>
                                      <p:rCtr x="32882" y="0"/>
                                    </p:animMotion>
                                  </p:childTnLst>
                                </p:cTn>
                              </p:par>
                              <p:par>
                                <p:cTn id="49" presetID="16" presetClass="entr" presetSubtype="37" fill="hold" grpId="0" nodeType="withEffect">
                                  <p:stCondLst>
                                    <p:cond delay="5000"/>
                                  </p:stCondLst>
                                  <p:childTnLst>
                                    <p:set>
                                      <p:cBhvr>
                                        <p:cTn id="50" dur="1" fill="hold">
                                          <p:stCondLst>
                                            <p:cond delay="0"/>
                                          </p:stCondLst>
                                        </p:cTn>
                                        <p:tgtEl>
                                          <p:spTgt spid="52"/>
                                        </p:tgtEl>
                                        <p:attrNameLst>
                                          <p:attrName>style.visibility</p:attrName>
                                        </p:attrNameLst>
                                      </p:cBhvr>
                                      <p:to>
                                        <p:strVal val="visible"/>
                                      </p:to>
                                    </p:set>
                                    <p:animEffect transition="in" filter="barn(outVertical)">
                                      <p:cBhvr>
                                        <p:cTn id="51" dur="1000"/>
                                        <p:tgtEl>
                                          <p:spTgt spid="52"/>
                                        </p:tgtEl>
                                      </p:cBhvr>
                                    </p:animEffect>
                                  </p:childTnLst>
                                </p:cTn>
                              </p:par>
                              <p:par>
                                <p:cTn id="52" presetID="10" presetClass="entr" presetSubtype="0" fill="hold" grpId="0" nodeType="withEffect">
                                  <p:stCondLst>
                                    <p:cond delay="4300"/>
                                  </p:stCondLst>
                                  <p:childTnLst>
                                    <p:set>
                                      <p:cBhvr>
                                        <p:cTn id="53" dur="1" fill="hold">
                                          <p:stCondLst>
                                            <p:cond delay="0"/>
                                          </p:stCondLst>
                                        </p:cTn>
                                        <p:tgtEl>
                                          <p:spTgt spid="86">
                                            <p:txEl>
                                              <p:pRg st="0" end="0"/>
                                            </p:txEl>
                                          </p:spTgt>
                                        </p:tgtEl>
                                        <p:attrNameLst>
                                          <p:attrName>style.visibility</p:attrName>
                                        </p:attrNameLst>
                                      </p:cBhvr>
                                      <p:to>
                                        <p:strVal val="visible"/>
                                      </p:to>
                                    </p:set>
                                    <p:animEffect transition="in" filter="fade">
                                      <p:cBhvr>
                                        <p:cTn id="54" dur="500"/>
                                        <p:tgtEl>
                                          <p:spTgt spid="86">
                                            <p:txEl>
                                              <p:pRg st="0" end="0"/>
                                            </p:txEl>
                                          </p:spTgt>
                                        </p:tgtEl>
                                      </p:cBhvr>
                                    </p:animEffect>
                                  </p:childTnLst>
                                </p:cTn>
                              </p:par>
                              <p:par>
                                <p:cTn id="55" presetID="35" presetClass="path" presetSubtype="0" accel="50000" decel="50000" fill="hold" grpId="0" nodeType="withEffect">
                                  <p:stCondLst>
                                    <p:cond delay="5000"/>
                                  </p:stCondLst>
                                  <p:childTnLst>
                                    <p:animMotion origin="layout" path="M 4.16667E-6 -2.08141E-6 L -0.65625 -2.08141E-6 " pathEditMode="relative" rAng="0" ptsTypes="AA">
                                      <p:cBhvr>
                                        <p:cTn id="56" dur="2000" fill="hold"/>
                                        <p:tgtEl>
                                          <p:spTgt spid="73"/>
                                        </p:tgtEl>
                                        <p:attrNameLst>
                                          <p:attrName>ppt_x</p:attrName>
                                          <p:attrName>ppt_y</p:attrName>
                                        </p:attrNameLst>
                                      </p:cBhvr>
                                      <p:rCtr x="-32813" y="0"/>
                                    </p:animMotion>
                                  </p:childTnLst>
                                </p:cTn>
                              </p:par>
                              <p:par>
                                <p:cTn id="57" presetID="63" presetClass="path" presetSubtype="0" accel="50000" decel="50000" fill="hold" grpId="0" nodeType="withEffect">
                                  <p:stCondLst>
                                    <p:cond delay="5000"/>
                                  </p:stCondLst>
                                  <p:childTnLst>
                                    <p:animMotion origin="layout" path="M -0.00156 -2.08141E-6 L 0.65625 -2.08141E-6 " pathEditMode="relative" rAng="0" ptsTypes="AA">
                                      <p:cBhvr>
                                        <p:cTn id="58" dur="2000" fill="hold"/>
                                        <p:tgtEl>
                                          <p:spTgt spid="72"/>
                                        </p:tgtEl>
                                        <p:attrNameLst>
                                          <p:attrName>ppt_x</p:attrName>
                                          <p:attrName>ppt_y</p:attrName>
                                        </p:attrNameLst>
                                      </p:cBhvr>
                                      <p:rCtr x="32882" y="0"/>
                                    </p:animMotion>
                                  </p:childTnLst>
                                </p:cTn>
                              </p:par>
                              <p:par>
                                <p:cTn id="59" presetID="16" presetClass="entr" presetSubtype="37" fill="hold" grpId="0" nodeType="withEffect">
                                  <p:stCondLst>
                                    <p:cond delay="6000"/>
                                  </p:stCondLst>
                                  <p:childTnLst>
                                    <p:set>
                                      <p:cBhvr>
                                        <p:cTn id="60" dur="1" fill="hold">
                                          <p:stCondLst>
                                            <p:cond delay="0"/>
                                          </p:stCondLst>
                                        </p:cTn>
                                        <p:tgtEl>
                                          <p:spTgt spid="65"/>
                                        </p:tgtEl>
                                        <p:attrNameLst>
                                          <p:attrName>style.visibility</p:attrName>
                                        </p:attrNameLst>
                                      </p:cBhvr>
                                      <p:to>
                                        <p:strVal val="visible"/>
                                      </p:to>
                                    </p:set>
                                    <p:animEffect transition="in" filter="barn(outVertical)">
                                      <p:cBhvr>
                                        <p:cTn id="61" dur="1000"/>
                                        <p:tgtEl>
                                          <p:spTgt spid="65"/>
                                        </p:tgtEl>
                                      </p:cBhvr>
                                    </p:animEffect>
                                  </p:childTnLst>
                                </p:cTn>
                              </p:par>
                              <p:par>
                                <p:cTn id="62" presetID="10" presetClass="entr" presetSubtype="0" fill="hold" grpId="0" nodeType="withEffect">
                                  <p:stCondLst>
                                    <p:cond delay="5100"/>
                                  </p:stCondLst>
                                  <p:childTnLst>
                                    <p:set>
                                      <p:cBhvr>
                                        <p:cTn id="63" dur="1" fill="hold">
                                          <p:stCondLst>
                                            <p:cond delay="0"/>
                                          </p:stCondLst>
                                        </p:cTn>
                                        <p:tgtEl>
                                          <p:spTgt spid="88">
                                            <p:txEl>
                                              <p:pRg st="0" end="0"/>
                                            </p:txEl>
                                          </p:spTgt>
                                        </p:tgtEl>
                                        <p:attrNameLst>
                                          <p:attrName>style.visibility</p:attrName>
                                        </p:attrNameLst>
                                      </p:cBhvr>
                                      <p:to>
                                        <p:strVal val="visible"/>
                                      </p:to>
                                    </p:set>
                                    <p:animEffect transition="in" filter="fade">
                                      <p:cBhvr>
                                        <p:cTn id="64" dur="500"/>
                                        <p:tgtEl>
                                          <p:spTgt spid="88">
                                            <p:txEl>
                                              <p:pRg st="0" end="0"/>
                                            </p:txEl>
                                          </p:spTgt>
                                        </p:tgtEl>
                                      </p:cBhvr>
                                    </p:animEffect>
                                  </p:childTnLst>
                                </p:cTn>
                              </p:par>
                              <p:par>
                                <p:cTn id="65" presetID="35" presetClass="path" presetSubtype="0" accel="50000" decel="50000" fill="hold" grpId="0" nodeType="withEffect">
                                  <p:stCondLst>
                                    <p:cond delay="6000"/>
                                  </p:stCondLst>
                                  <p:childTnLst>
                                    <p:animMotion origin="layout" path="M 4.16667E-6 -2.08141E-6 L -0.65625 -2.08141E-6 " pathEditMode="relative" rAng="0" ptsTypes="AA">
                                      <p:cBhvr>
                                        <p:cTn id="66" dur="2000" fill="hold"/>
                                        <p:tgtEl>
                                          <p:spTgt spid="82"/>
                                        </p:tgtEl>
                                        <p:attrNameLst>
                                          <p:attrName>ppt_x</p:attrName>
                                          <p:attrName>ppt_y</p:attrName>
                                        </p:attrNameLst>
                                      </p:cBhvr>
                                      <p:rCtr x="-32813" y="0"/>
                                    </p:animMotion>
                                  </p:childTnLst>
                                </p:cTn>
                              </p:par>
                              <p:par>
                                <p:cTn id="67" presetID="63" presetClass="path" presetSubtype="0" accel="50000" decel="50000" fill="hold" grpId="0" nodeType="withEffect">
                                  <p:stCondLst>
                                    <p:cond delay="6000"/>
                                  </p:stCondLst>
                                  <p:childTnLst>
                                    <p:animMotion origin="layout" path="M -0.00156 -2.08141E-6 L 0.65625 -2.08141E-6 " pathEditMode="relative" rAng="0" ptsTypes="AA">
                                      <p:cBhvr>
                                        <p:cTn id="68" dur="2000" fill="hold"/>
                                        <p:tgtEl>
                                          <p:spTgt spid="81"/>
                                        </p:tgtEl>
                                        <p:attrNameLst>
                                          <p:attrName>ppt_x</p:attrName>
                                          <p:attrName>ppt_y</p:attrName>
                                        </p:attrNameLst>
                                      </p:cBhvr>
                                      <p:rCtr x="32882" y="0"/>
                                    </p:animMotion>
                                  </p:childTnLst>
                                </p:cTn>
                              </p:par>
                              <p:par>
                                <p:cTn id="69" presetID="16" presetClass="entr" presetSubtype="37" fill="hold" grpId="0" nodeType="withEffect">
                                  <p:stCondLst>
                                    <p:cond delay="7000"/>
                                  </p:stCondLst>
                                  <p:childTnLst>
                                    <p:set>
                                      <p:cBhvr>
                                        <p:cTn id="70" dur="1" fill="hold">
                                          <p:stCondLst>
                                            <p:cond delay="0"/>
                                          </p:stCondLst>
                                        </p:cTn>
                                        <p:tgtEl>
                                          <p:spTgt spid="74"/>
                                        </p:tgtEl>
                                        <p:attrNameLst>
                                          <p:attrName>style.visibility</p:attrName>
                                        </p:attrNameLst>
                                      </p:cBhvr>
                                      <p:to>
                                        <p:strVal val="visible"/>
                                      </p:to>
                                    </p:set>
                                    <p:animEffect transition="in" filter="barn(outVertical)">
                                      <p:cBhvr>
                                        <p:cTn id="71" dur="1000"/>
                                        <p:tgtEl>
                                          <p:spTgt spid="74"/>
                                        </p:tgtEl>
                                      </p:cBhvr>
                                    </p:animEffect>
                                  </p:childTnLst>
                                </p:cTn>
                              </p:par>
                              <p:par>
                                <p:cTn id="72" presetID="35" presetClass="path" presetSubtype="0" accel="50000" decel="50000" fill="hold" grpId="0" nodeType="withEffect">
                                  <p:stCondLst>
                                    <p:cond delay="7000"/>
                                  </p:stCondLst>
                                  <p:childTnLst>
                                    <p:animMotion origin="layout" path="M 4.16667E-6 -2.08141E-6 L -0.65625 -2.08141E-6 " pathEditMode="relative" rAng="0" ptsTypes="AA">
                                      <p:cBhvr>
                                        <p:cTn id="73" dur="2000" fill="hold"/>
                                        <p:tgtEl>
                                          <p:spTgt spid="98"/>
                                        </p:tgtEl>
                                        <p:attrNameLst>
                                          <p:attrName>ppt_x</p:attrName>
                                          <p:attrName>ppt_y</p:attrName>
                                        </p:attrNameLst>
                                      </p:cBhvr>
                                      <p:rCtr x="-32813" y="0"/>
                                    </p:animMotion>
                                  </p:childTnLst>
                                </p:cTn>
                              </p:par>
                              <p:par>
                                <p:cTn id="74" presetID="63" presetClass="path" presetSubtype="0" accel="50000" decel="50000" fill="hold" grpId="0" nodeType="withEffect">
                                  <p:stCondLst>
                                    <p:cond delay="7000"/>
                                  </p:stCondLst>
                                  <p:childTnLst>
                                    <p:animMotion origin="layout" path="M -0.00156 -2.08141E-6 L 0.65625 -2.08141E-6 " pathEditMode="relative" rAng="0" ptsTypes="AA">
                                      <p:cBhvr>
                                        <p:cTn id="75" dur="2000" fill="hold"/>
                                        <p:tgtEl>
                                          <p:spTgt spid="97"/>
                                        </p:tgtEl>
                                        <p:attrNameLst>
                                          <p:attrName>ppt_x</p:attrName>
                                          <p:attrName>ppt_y</p:attrName>
                                        </p:attrNameLst>
                                      </p:cBhvr>
                                      <p:rCtr x="32882" y="0"/>
                                    </p:animMotion>
                                  </p:childTnLst>
                                </p:cTn>
                              </p:par>
                              <p:par>
                                <p:cTn id="76" presetID="16" presetClass="entr" presetSubtype="37" fill="hold" grpId="0" nodeType="withEffect">
                                  <p:stCondLst>
                                    <p:cond delay="8000"/>
                                  </p:stCondLst>
                                  <p:childTnLst>
                                    <p:set>
                                      <p:cBhvr>
                                        <p:cTn id="77" dur="1" fill="hold">
                                          <p:stCondLst>
                                            <p:cond delay="0"/>
                                          </p:stCondLst>
                                        </p:cTn>
                                        <p:tgtEl>
                                          <p:spTgt spid="83"/>
                                        </p:tgtEl>
                                        <p:attrNameLst>
                                          <p:attrName>style.visibility</p:attrName>
                                        </p:attrNameLst>
                                      </p:cBhvr>
                                      <p:to>
                                        <p:strVal val="visible"/>
                                      </p:to>
                                    </p:set>
                                    <p:animEffect transition="in" filter="barn(outVertical)">
                                      <p:cBhvr>
                                        <p:cTn id="78" dur="1000"/>
                                        <p:tgtEl>
                                          <p:spTgt spid="83"/>
                                        </p:tgtEl>
                                      </p:cBhvr>
                                    </p:animEffect>
                                  </p:childTnLst>
                                </p:cTn>
                              </p:par>
                              <p:par>
                                <p:cTn id="79" presetID="10" presetClass="entr" presetSubtype="0" fill="hold" grpId="0" nodeType="withEffect">
                                  <p:stCondLst>
                                    <p:cond delay="8500"/>
                                  </p:stCondLst>
                                  <p:childTnLst>
                                    <p:set>
                                      <p:cBhvr>
                                        <p:cTn id="80" dur="1" fill="hold">
                                          <p:stCondLst>
                                            <p:cond delay="0"/>
                                          </p:stCondLst>
                                        </p:cTn>
                                        <p:tgtEl>
                                          <p:spTgt spid="99">
                                            <p:txEl>
                                              <p:pRg st="0" end="0"/>
                                            </p:txEl>
                                          </p:spTgt>
                                        </p:tgtEl>
                                        <p:attrNameLst>
                                          <p:attrName>style.visibility</p:attrName>
                                        </p:attrNameLst>
                                      </p:cBhvr>
                                      <p:to>
                                        <p:strVal val="visible"/>
                                      </p:to>
                                    </p:set>
                                    <p:animEffect transition="in" filter="fade">
                                      <p:cBhvr>
                                        <p:cTn id="81" dur="500"/>
                                        <p:tgtEl>
                                          <p:spTgt spid="99">
                                            <p:txEl>
                                              <p:pRg st="0" end="0"/>
                                            </p:txEl>
                                          </p:spTgt>
                                        </p:tgtEl>
                                      </p:cBhvr>
                                    </p:animEffect>
                                  </p:childTnLst>
                                </p:cTn>
                              </p:par>
                              <p:par>
                                <p:cTn id="82" presetID="10" presetClass="entr" presetSubtype="0" fill="hold" grpId="0" nodeType="withEffect">
                                  <p:stCondLst>
                                    <p:cond delay="6200"/>
                                  </p:stCondLst>
                                  <p:childTnLst>
                                    <p:set>
                                      <p:cBhvr>
                                        <p:cTn id="83" dur="1" fill="hold">
                                          <p:stCondLst>
                                            <p:cond delay="0"/>
                                          </p:stCondLst>
                                        </p:cTn>
                                        <p:tgtEl>
                                          <p:spTgt spid="90">
                                            <p:txEl>
                                              <p:pRg st="0" end="0"/>
                                            </p:txEl>
                                          </p:spTgt>
                                        </p:tgtEl>
                                        <p:attrNameLst>
                                          <p:attrName>style.visibility</p:attrName>
                                        </p:attrNameLst>
                                      </p:cBhvr>
                                      <p:to>
                                        <p:strVal val="visible"/>
                                      </p:to>
                                    </p:set>
                                    <p:animEffect transition="in" filter="fade">
                                      <p:cBhvr>
                                        <p:cTn id="84" dur="500"/>
                                        <p:tgtEl>
                                          <p:spTgt spid="90">
                                            <p:txEl>
                                              <p:pRg st="0" end="0"/>
                                            </p:txEl>
                                          </p:spTgt>
                                        </p:tgtEl>
                                      </p:cBhvr>
                                    </p:animEffect>
                                  </p:childTnLst>
                                </p:cTn>
                              </p:par>
                              <p:par>
                                <p:cTn id="85" presetID="10" presetClass="entr" presetSubtype="0" fill="hold" grpId="0" nodeType="withEffect">
                                  <p:stCondLst>
                                    <p:cond delay="6800"/>
                                  </p:stCondLst>
                                  <p:childTnLst>
                                    <p:set>
                                      <p:cBhvr>
                                        <p:cTn id="86" dur="1" fill="hold">
                                          <p:stCondLst>
                                            <p:cond delay="0"/>
                                          </p:stCondLst>
                                        </p:cTn>
                                        <p:tgtEl>
                                          <p:spTgt spid="92">
                                            <p:txEl>
                                              <p:pRg st="0" end="0"/>
                                            </p:txEl>
                                          </p:spTgt>
                                        </p:tgtEl>
                                        <p:attrNameLst>
                                          <p:attrName>style.visibility</p:attrName>
                                        </p:attrNameLst>
                                      </p:cBhvr>
                                      <p:to>
                                        <p:strVal val="visible"/>
                                      </p:to>
                                    </p:set>
                                    <p:animEffect transition="in" filter="fade">
                                      <p:cBhvr>
                                        <p:cTn id="87" dur="500"/>
                                        <p:tgtEl>
                                          <p:spTgt spid="92">
                                            <p:txEl>
                                              <p:pRg st="0" end="0"/>
                                            </p:txEl>
                                          </p:spTgt>
                                        </p:tgtEl>
                                      </p:cBhvr>
                                    </p:animEffect>
                                  </p:childTnLst>
                                </p:cTn>
                              </p:par>
                              <p:par>
                                <p:cTn id="88" presetID="10" presetClass="entr" presetSubtype="0" fill="hold" grpId="0" nodeType="withEffect">
                                  <p:stCondLst>
                                    <p:cond delay="7500"/>
                                  </p:stCondLst>
                                  <p:childTnLst>
                                    <p:set>
                                      <p:cBhvr>
                                        <p:cTn id="89" dur="1" fill="hold">
                                          <p:stCondLst>
                                            <p:cond delay="0"/>
                                          </p:stCondLst>
                                        </p:cTn>
                                        <p:tgtEl>
                                          <p:spTgt spid="94">
                                            <p:txEl>
                                              <p:pRg st="0" end="0"/>
                                            </p:txEl>
                                          </p:spTgt>
                                        </p:tgtEl>
                                        <p:attrNameLst>
                                          <p:attrName>style.visibility</p:attrName>
                                        </p:attrNameLst>
                                      </p:cBhvr>
                                      <p:to>
                                        <p:strVal val="visible"/>
                                      </p:to>
                                    </p:set>
                                    <p:animEffect transition="in" filter="fade">
                                      <p:cBhvr>
                                        <p:cTn id="90" dur="500"/>
                                        <p:tgtEl>
                                          <p:spTgt spid="94">
                                            <p:txEl>
                                              <p:pRg st="0" end="0"/>
                                            </p:txEl>
                                          </p:spTgt>
                                        </p:tgtEl>
                                      </p:cBhvr>
                                    </p:animEffect>
                                  </p:childTnLst>
                                </p:cTn>
                              </p:par>
                              <p:par>
                                <p:cTn id="91" presetID="1" presetClass="emph" presetSubtype="2" fill="hold" nodeType="withEffect">
                                  <p:stCondLst>
                                    <p:cond delay="6500"/>
                                  </p:stCondLst>
                                  <p:childTnLst>
                                    <p:animClr clrSpc="rgb" dir="cw">
                                      <p:cBhvr>
                                        <p:cTn id="92" dur="300" fill="hold"/>
                                        <p:tgtEl>
                                          <p:spTgt spid="4"/>
                                        </p:tgtEl>
                                        <p:attrNameLst>
                                          <p:attrName>fillcolor</p:attrName>
                                        </p:attrNameLst>
                                      </p:cBhvr>
                                      <p:to>
                                        <a:schemeClr val="bg1"/>
                                      </p:to>
                                    </p:animClr>
                                    <p:set>
                                      <p:cBhvr>
                                        <p:cTn id="93" dur="300" fill="hold"/>
                                        <p:tgtEl>
                                          <p:spTgt spid="4"/>
                                        </p:tgtEl>
                                        <p:attrNameLst>
                                          <p:attrName>fill.type</p:attrName>
                                        </p:attrNameLst>
                                      </p:cBhvr>
                                      <p:to>
                                        <p:strVal val="solid"/>
                                      </p:to>
                                    </p:set>
                                    <p:set>
                                      <p:cBhvr>
                                        <p:cTn id="94" dur="300" fill="hold"/>
                                        <p:tgtEl>
                                          <p:spTgt spid="4"/>
                                        </p:tgtEl>
                                        <p:attrNameLst>
                                          <p:attrName>fill.on</p:attrName>
                                        </p:attrNameLst>
                                      </p:cBhvr>
                                      <p:to>
                                        <p:strVal val="true"/>
                                      </p:to>
                                    </p:set>
                                  </p:childTnLst>
                                </p:cTn>
                              </p:par>
                              <p:par>
                                <p:cTn id="95" presetID="1" presetClass="emph" presetSubtype="2" fill="hold" nodeType="withEffect">
                                  <p:stCondLst>
                                    <p:cond delay="6500"/>
                                  </p:stCondLst>
                                  <p:childTnLst>
                                    <p:animClr clrSpc="rgb" dir="cw">
                                      <p:cBhvr>
                                        <p:cTn id="96" dur="300" fill="hold"/>
                                        <p:tgtEl>
                                          <p:spTgt spid="61"/>
                                        </p:tgtEl>
                                        <p:attrNameLst>
                                          <p:attrName>fillcolor</p:attrName>
                                        </p:attrNameLst>
                                      </p:cBhvr>
                                      <p:to>
                                        <a:schemeClr val="bg1"/>
                                      </p:to>
                                    </p:animClr>
                                    <p:set>
                                      <p:cBhvr>
                                        <p:cTn id="97" dur="300" fill="hold"/>
                                        <p:tgtEl>
                                          <p:spTgt spid="61"/>
                                        </p:tgtEl>
                                        <p:attrNameLst>
                                          <p:attrName>fill.type</p:attrName>
                                        </p:attrNameLst>
                                      </p:cBhvr>
                                      <p:to>
                                        <p:strVal val="solid"/>
                                      </p:to>
                                    </p:set>
                                    <p:set>
                                      <p:cBhvr>
                                        <p:cTn id="98" dur="300" fill="hold"/>
                                        <p:tgtEl>
                                          <p:spTgt spid="61"/>
                                        </p:tgtEl>
                                        <p:attrNameLst>
                                          <p:attrName>fill.on</p:attrName>
                                        </p:attrNameLst>
                                      </p:cBhvr>
                                      <p:to>
                                        <p:strVal val="true"/>
                                      </p:to>
                                    </p:set>
                                  </p:childTnLst>
                                </p:cTn>
                              </p:par>
                            </p:childTnLst>
                          </p:cTn>
                        </p:par>
                        <p:par>
                          <p:cTn id="99" fill="hold">
                            <p:stCondLst>
                              <p:cond delay="9000"/>
                            </p:stCondLst>
                            <p:childTnLst>
                              <p:par>
                                <p:cTn id="100" presetID="1" presetClass="emph" presetSubtype="2" fill="hold" nodeType="afterEffect">
                                  <p:stCondLst>
                                    <p:cond delay="0"/>
                                  </p:stCondLst>
                                  <p:childTnLst>
                                    <p:animClr clrSpc="rgb" dir="cw">
                                      <p:cBhvr>
                                        <p:cTn id="101" dur="300" fill="hold"/>
                                        <p:tgtEl>
                                          <p:spTgt spid="24"/>
                                        </p:tgtEl>
                                        <p:attrNameLst>
                                          <p:attrName>fillcolor</p:attrName>
                                        </p:attrNameLst>
                                      </p:cBhvr>
                                      <p:to>
                                        <a:schemeClr val="bg1"/>
                                      </p:to>
                                    </p:animClr>
                                    <p:set>
                                      <p:cBhvr>
                                        <p:cTn id="102" dur="300" fill="hold"/>
                                        <p:tgtEl>
                                          <p:spTgt spid="24"/>
                                        </p:tgtEl>
                                        <p:attrNameLst>
                                          <p:attrName>fill.type</p:attrName>
                                        </p:attrNameLst>
                                      </p:cBhvr>
                                      <p:to>
                                        <p:strVal val="solid"/>
                                      </p:to>
                                    </p:set>
                                    <p:set>
                                      <p:cBhvr>
                                        <p:cTn id="103" dur="300" fill="hold"/>
                                        <p:tgtEl>
                                          <p:spTgt spid="24"/>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300" fill="hold"/>
                                        <p:tgtEl>
                                          <p:spTgt spid="27"/>
                                        </p:tgtEl>
                                        <p:attrNameLst>
                                          <p:attrName>fillcolor</p:attrName>
                                        </p:attrNameLst>
                                      </p:cBhvr>
                                      <p:to>
                                        <a:schemeClr val="bg1"/>
                                      </p:to>
                                    </p:animClr>
                                    <p:set>
                                      <p:cBhvr>
                                        <p:cTn id="106" dur="300" fill="hold"/>
                                        <p:tgtEl>
                                          <p:spTgt spid="27"/>
                                        </p:tgtEl>
                                        <p:attrNameLst>
                                          <p:attrName>fill.type</p:attrName>
                                        </p:attrNameLst>
                                      </p:cBhvr>
                                      <p:to>
                                        <p:strVal val="solid"/>
                                      </p:to>
                                    </p:set>
                                    <p:set>
                                      <p:cBhvr>
                                        <p:cTn id="107" dur="300" fill="hold"/>
                                        <p:tgtEl>
                                          <p:spTgt spid="27"/>
                                        </p:tgtEl>
                                        <p:attrNameLst>
                                          <p:attrName>fill.on</p:attrName>
                                        </p:attrNameLst>
                                      </p:cBhvr>
                                      <p:to>
                                        <p:strVal val="true"/>
                                      </p:to>
                                    </p:set>
                                  </p:childTnLst>
                                </p:cTn>
                              </p:par>
                            </p:childTnLst>
                          </p:cTn>
                        </p:par>
                        <p:par>
                          <p:cTn id="108" fill="hold">
                            <p:stCondLst>
                              <p:cond delay="9300"/>
                            </p:stCondLst>
                            <p:childTnLst>
                              <p:par>
                                <p:cTn id="109" presetID="1" presetClass="emph" presetSubtype="2" fill="hold" nodeType="afterEffect">
                                  <p:stCondLst>
                                    <p:cond delay="0"/>
                                  </p:stCondLst>
                                  <p:childTnLst>
                                    <p:animClr clrSpc="rgb" dir="cw">
                                      <p:cBhvr>
                                        <p:cTn id="110" dur="300" fill="hold"/>
                                        <p:tgtEl>
                                          <p:spTgt spid="34"/>
                                        </p:tgtEl>
                                        <p:attrNameLst>
                                          <p:attrName>fillcolor</p:attrName>
                                        </p:attrNameLst>
                                      </p:cBhvr>
                                      <p:to>
                                        <a:schemeClr val="bg1"/>
                                      </p:to>
                                    </p:animClr>
                                    <p:set>
                                      <p:cBhvr>
                                        <p:cTn id="111" dur="300" fill="hold"/>
                                        <p:tgtEl>
                                          <p:spTgt spid="34"/>
                                        </p:tgtEl>
                                        <p:attrNameLst>
                                          <p:attrName>fill.type</p:attrName>
                                        </p:attrNameLst>
                                      </p:cBhvr>
                                      <p:to>
                                        <p:strVal val="solid"/>
                                      </p:to>
                                    </p:set>
                                    <p:set>
                                      <p:cBhvr>
                                        <p:cTn id="112" dur="300" fill="hold"/>
                                        <p:tgtEl>
                                          <p:spTgt spid="34"/>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300" fill="hold"/>
                                        <p:tgtEl>
                                          <p:spTgt spid="37"/>
                                        </p:tgtEl>
                                        <p:attrNameLst>
                                          <p:attrName>fillcolor</p:attrName>
                                        </p:attrNameLst>
                                      </p:cBhvr>
                                      <p:to>
                                        <a:schemeClr val="bg1"/>
                                      </p:to>
                                    </p:animClr>
                                    <p:set>
                                      <p:cBhvr>
                                        <p:cTn id="115" dur="300" fill="hold"/>
                                        <p:tgtEl>
                                          <p:spTgt spid="37"/>
                                        </p:tgtEl>
                                        <p:attrNameLst>
                                          <p:attrName>fill.type</p:attrName>
                                        </p:attrNameLst>
                                      </p:cBhvr>
                                      <p:to>
                                        <p:strVal val="solid"/>
                                      </p:to>
                                    </p:set>
                                    <p:set>
                                      <p:cBhvr>
                                        <p:cTn id="116" dur="300" fill="hold"/>
                                        <p:tgtEl>
                                          <p:spTgt spid="37"/>
                                        </p:tgtEl>
                                        <p:attrNameLst>
                                          <p:attrName>fill.on</p:attrName>
                                        </p:attrNameLst>
                                      </p:cBhvr>
                                      <p:to>
                                        <p:strVal val="true"/>
                                      </p:to>
                                    </p:set>
                                  </p:childTnLst>
                                </p:cTn>
                              </p:par>
                            </p:childTnLst>
                          </p:cTn>
                        </p:par>
                        <p:par>
                          <p:cTn id="117" fill="hold">
                            <p:stCondLst>
                              <p:cond delay="9600"/>
                            </p:stCondLst>
                            <p:childTnLst>
                              <p:par>
                                <p:cTn id="118" presetID="1" presetClass="emph" presetSubtype="2" fill="hold" nodeType="afterEffect">
                                  <p:stCondLst>
                                    <p:cond delay="0"/>
                                  </p:stCondLst>
                                  <p:childTnLst>
                                    <p:animClr clrSpc="rgb" dir="cw">
                                      <p:cBhvr>
                                        <p:cTn id="119" dur="300" fill="hold"/>
                                        <p:tgtEl>
                                          <p:spTgt spid="45"/>
                                        </p:tgtEl>
                                        <p:attrNameLst>
                                          <p:attrName>fillcolor</p:attrName>
                                        </p:attrNameLst>
                                      </p:cBhvr>
                                      <p:to>
                                        <a:schemeClr val="bg1"/>
                                      </p:to>
                                    </p:animClr>
                                    <p:set>
                                      <p:cBhvr>
                                        <p:cTn id="120" dur="300" fill="hold"/>
                                        <p:tgtEl>
                                          <p:spTgt spid="45"/>
                                        </p:tgtEl>
                                        <p:attrNameLst>
                                          <p:attrName>fill.type</p:attrName>
                                        </p:attrNameLst>
                                      </p:cBhvr>
                                      <p:to>
                                        <p:strVal val="solid"/>
                                      </p:to>
                                    </p:set>
                                    <p:set>
                                      <p:cBhvr>
                                        <p:cTn id="121" dur="300" fill="hold"/>
                                        <p:tgtEl>
                                          <p:spTgt spid="45"/>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300" fill="hold"/>
                                        <p:tgtEl>
                                          <p:spTgt spid="48"/>
                                        </p:tgtEl>
                                        <p:attrNameLst>
                                          <p:attrName>fillcolor</p:attrName>
                                        </p:attrNameLst>
                                      </p:cBhvr>
                                      <p:to>
                                        <a:schemeClr val="bg1"/>
                                      </p:to>
                                    </p:animClr>
                                    <p:set>
                                      <p:cBhvr>
                                        <p:cTn id="124" dur="300" fill="hold"/>
                                        <p:tgtEl>
                                          <p:spTgt spid="48"/>
                                        </p:tgtEl>
                                        <p:attrNameLst>
                                          <p:attrName>fill.type</p:attrName>
                                        </p:attrNameLst>
                                      </p:cBhvr>
                                      <p:to>
                                        <p:strVal val="solid"/>
                                      </p:to>
                                    </p:set>
                                    <p:set>
                                      <p:cBhvr>
                                        <p:cTn id="125" dur="300" fill="hold"/>
                                        <p:tgtEl>
                                          <p:spTgt spid="48"/>
                                        </p:tgtEl>
                                        <p:attrNameLst>
                                          <p:attrName>fill.on</p:attrName>
                                        </p:attrNameLst>
                                      </p:cBhvr>
                                      <p:to>
                                        <p:strVal val="true"/>
                                      </p:to>
                                    </p:set>
                                  </p:childTnLst>
                                </p:cTn>
                              </p:par>
                            </p:childTnLst>
                          </p:cTn>
                        </p:par>
                        <p:par>
                          <p:cTn id="126" fill="hold">
                            <p:stCondLst>
                              <p:cond delay="9900"/>
                            </p:stCondLst>
                            <p:childTnLst>
                              <p:par>
                                <p:cTn id="127" presetID="1" presetClass="emph" presetSubtype="2" fill="hold" nodeType="afterEffect">
                                  <p:stCondLst>
                                    <p:cond delay="0"/>
                                  </p:stCondLst>
                                  <p:childTnLst>
                                    <p:animClr clrSpc="rgb" dir="cw">
                                      <p:cBhvr>
                                        <p:cTn id="128" dur="300" fill="hold"/>
                                        <p:tgtEl>
                                          <p:spTgt spid="57"/>
                                        </p:tgtEl>
                                        <p:attrNameLst>
                                          <p:attrName>fillcolor</p:attrName>
                                        </p:attrNameLst>
                                      </p:cBhvr>
                                      <p:to>
                                        <a:schemeClr val="bg1"/>
                                      </p:to>
                                    </p:animClr>
                                    <p:set>
                                      <p:cBhvr>
                                        <p:cTn id="129" dur="300" fill="hold"/>
                                        <p:tgtEl>
                                          <p:spTgt spid="57"/>
                                        </p:tgtEl>
                                        <p:attrNameLst>
                                          <p:attrName>fill.type</p:attrName>
                                        </p:attrNameLst>
                                      </p:cBhvr>
                                      <p:to>
                                        <p:strVal val="solid"/>
                                      </p:to>
                                    </p:set>
                                    <p:set>
                                      <p:cBhvr>
                                        <p:cTn id="130" dur="300" fill="hold"/>
                                        <p:tgtEl>
                                          <p:spTgt spid="57"/>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300" fill="hold"/>
                                        <p:tgtEl>
                                          <p:spTgt spid="62"/>
                                        </p:tgtEl>
                                        <p:attrNameLst>
                                          <p:attrName>fillcolor</p:attrName>
                                        </p:attrNameLst>
                                      </p:cBhvr>
                                      <p:to>
                                        <a:schemeClr val="bg1"/>
                                      </p:to>
                                    </p:animClr>
                                    <p:set>
                                      <p:cBhvr>
                                        <p:cTn id="133" dur="300" fill="hold"/>
                                        <p:tgtEl>
                                          <p:spTgt spid="62"/>
                                        </p:tgtEl>
                                        <p:attrNameLst>
                                          <p:attrName>fill.type</p:attrName>
                                        </p:attrNameLst>
                                      </p:cBhvr>
                                      <p:to>
                                        <p:strVal val="solid"/>
                                      </p:to>
                                    </p:set>
                                    <p:set>
                                      <p:cBhvr>
                                        <p:cTn id="134" dur="300" fill="hold"/>
                                        <p:tgtEl>
                                          <p:spTgt spid="62"/>
                                        </p:tgtEl>
                                        <p:attrNameLst>
                                          <p:attrName>fill.on</p:attrName>
                                        </p:attrNameLst>
                                      </p:cBhvr>
                                      <p:to>
                                        <p:strVal val="true"/>
                                      </p:to>
                                    </p:set>
                                  </p:childTnLst>
                                </p:cTn>
                              </p:par>
                            </p:childTnLst>
                          </p:cTn>
                        </p:par>
                        <p:par>
                          <p:cTn id="135" fill="hold">
                            <p:stCondLst>
                              <p:cond delay="10200"/>
                            </p:stCondLst>
                            <p:childTnLst>
                              <p:par>
                                <p:cTn id="136" presetID="1" presetClass="emph" presetSubtype="2" fill="hold" nodeType="afterEffect">
                                  <p:stCondLst>
                                    <p:cond delay="0"/>
                                  </p:stCondLst>
                                  <p:childTnLst>
                                    <p:animClr clrSpc="rgb" dir="cw">
                                      <p:cBhvr>
                                        <p:cTn id="137" dur="300" fill="hold"/>
                                        <p:tgtEl>
                                          <p:spTgt spid="68"/>
                                        </p:tgtEl>
                                        <p:attrNameLst>
                                          <p:attrName>fillcolor</p:attrName>
                                        </p:attrNameLst>
                                      </p:cBhvr>
                                      <p:to>
                                        <a:schemeClr val="bg1"/>
                                      </p:to>
                                    </p:animClr>
                                    <p:set>
                                      <p:cBhvr>
                                        <p:cTn id="138" dur="300" fill="hold"/>
                                        <p:tgtEl>
                                          <p:spTgt spid="68"/>
                                        </p:tgtEl>
                                        <p:attrNameLst>
                                          <p:attrName>fill.type</p:attrName>
                                        </p:attrNameLst>
                                      </p:cBhvr>
                                      <p:to>
                                        <p:strVal val="solid"/>
                                      </p:to>
                                    </p:set>
                                    <p:set>
                                      <p:cBhvr>
                                        <p:cTn id="139" dur="300" fill="hold"/>
                                        <p:tgtEl>
                                          <p:spTgt spid="68"/>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300" fill="hold"/>
                                        <p:tgtEl>
                                          <p:spTgt spid="71"/>
                                        </p:tgtEl>
                                        <p:attrNameLst>
                                          <p:attrName>fillcolor</p:attrName>
                                        </p:attrNameLst>
                                      </p:cBhvr>
                                      <p:to>
                                        <a:schemeClr val="bg1"/>
                                      </p:to>
                                    </p:animClr>
                                    <p:set>
                                      <p:cBhvr>
                                        <p:cTn id="142" dur="300" fill="hold"/>
                                        <p:tgtEl>
                                          <p:spTgt spid="71"/>
                                        </p:tgtEl>
                                        <p:attrNameLst>
                                          <p:attrName>fill.type</p:attrName>
                                        </p:attrNameLst>
                                      </p:cBhvr>
                                      <p:to>
                                        <p:strVal val="solid"/>
                                      </p:to>
                                    </p:set>
                                    <p:set>
                                      <p:cBhvr>
                                        <p:cTn id="143" dur="300" fill="hold"/>
                                        <p:tgtEl>
                                          <p:spTgt spid="71"/>
                                        </p:tgtEl>
                                        <p:attrNameLst>
                                          <p:attrName>fill.on</p:attrName>
                                        </p:attrNameLst>
                                      </p:cBhvr>
                                      <p:to>
                                        <p:strVal val="true"/>
                                      </p:to>
                                    </p:set>
                                  </p:childTnLst>
                                </p:cTn>
                              </p:par>
                            </p:childTnLst>
                          </p:cTn>
                        </p:par>
                        <p:par>
                          <p:cTn id="144" fill="hold">
                            <p:stCondLst>
                              <p:cond delay="10500"/>
                            </p:stCondLst>
                            <p:childTnLst>
                              <p:par>
                                <p:cTn id="145" presetID="1" presetClass="emph" presetSubtype="2" fill="hold" nodeType="afterEffect">
                                  <p:stCondLst>
                                    <p:cond delay="0"/>
                                  </p:stCondLst>
                                  <p:childTnLst>
                                    <p:animClr clrSpc="rgb" dir="cw">
                                      <p:cBhvr>
                                        <p:cTn id="146" dur="300" fill="hold"/>
                                        <p:tgtEl>
                                          <p:spTgt spid="77"/>
                                        </p:tgtEl>
                                        <p:attrNameLst>
                                          <p:attrName>fillcolor</p:attrName>
                                        </p:attrNameLst>
                                      </p:cBhvr>
                                      <p:to>
                                        <a:schemeClr val="bg1"/>
                                      </p:to>
                                    </p:animClr>
                                    <p:set>
                                      <p:cBhvr>
                                        <p:cTn id="147" dur="300" fill="hold"/>
                                        <p:tgtEl>
                                          <p:spTgt spid="77"/>
                                        </p:tgtEl>
                                        <p:attrNameLst>
                                          <p:attrName>fill.type</p:attrName>
                                        </p:attrNameLst>
                                      </p:cBhvr>
                                      <p:to>
                                        <p:strVal val="solid"/>
                                      </p:to>
                                    </p:set>
                                    <p:set>
                                      <p:cBhvr>
                                        <p:cTn id="148" dur="300" fill="hold"/>
                                        <p:tgtEl>
                                          <p:spTgt spid="77"/>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500" fill="hold"/>
                                        <p:tgtEl>
                                          <p:spTgt spid="80"/>
                                        </p:tgtEl>
                                        <p:attrNameLst>
                                          <p:attrName>fillcolor</p:attrName>
                                        </p:attrNameLst>
                                      </p:cBhvr>
                                      <p:to>
                                        <a:schemeClr val="bg1"/>
                                      </p:to>
                                    </p:animClr>
                                    <p:set>
                                      <p:cBhvr>
                                        <p:cTn id="151" dur="500" fill="hold"/>
                                        <p:tgtEl>
                                          <p:spTgt spid="80"/>
                                        </p:tgtEl>
                                        <p:attrNameLst>
                                          <p:attrName>fill.type</p:attrName>
                                        </p:attrNameLst>
                                      </p:cBhvr>
                                      <p:to>
                                        <p:strVal val="solid"/>
                                      </p:to>
                                    </p:set>
                                    <p:set>
                                      <p:cBhvr>
                                        <p:cTn id="152" dur="500" fill="hold"/>
                                        <p:tgtEl>
                                          <p:spTgt spid="80"/>
                                        </p:tgtEl>
                                        <p:attrNameLst>
                                          <p:attrName>fill.on</p:attrName>
                                        </p:attrNameLst>
                                      </p:cBhvr>
                                      <p:to>
                                        <p:strVal val="true"/>
                                      </p:to>
                                    </p:set>
                                  </p:childTnLst>
                                </p:cTn>
                              </p:par>
                            </p:childTnLst>
                          </p:cTn>
                        </p:par>
                        <p:par>
                          <p:cTn id="153" fill="hold">
                            <p:stCondLst>
                              <p:cond delay="11000"/>
                            </p:stCondLst>
                            <p:childTnLst>
                              <p:par>
                                <p:cTn id="154" presetID="1" presetClass="emph" presetSubtype="2" fill="hold" nodeType="afterEffect">
                                  <p:stCondLst>
                                    <p:cond delay="0"/>
                                  </p:stCondLst>
                                  <p:childTnLst>
                                    <p:animClr clrSpc="rgb" dir="cw">
                                      <p:cBhvr>
                                        <p:cTn id="155" dur="300" fill="hold"/>
                                        <p:tgtEl>
                                          <p:spTgt spid="89"/>
                                        </p:tgtEl>
                                        <p:attrNameLst>
                                          <p:attrName>fillcolor</p:attrName>
                                        </p:attrNameLst>
                                      </p:cBhvr>
                                      <p:to>
                                        <a:schemeClr val="bg1"/>
                                      </p:to>
                                    </p:animClr>
                                    <p:set>
                                      <p:cBhvr>
                                        <p:cTn id="156" dur="300" fill="hold"/>
                                        <p:tgtEl>
                                          <p:spTgt spid="89"/>
                                        </p:tgtEl>
                                        <p:attrNameLst>
                                          <p:attrName>fill.type</p:attrName>
                                        </p:attrNameLst>
                                      </p:cBhvr>
                                      <p:to>
                                        <p:strVal val="solid"/>
                                      </p:to>
                                    </p:set>
                                    <p:set>
                                      <p:cBhvr>
                                        <p:cTn id="157" dur="300" fill="hold"/>
                                        <p:tgtEl>
                                          <p:spTgt spid="89"/>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95"/>
                                        </p:tgtEl>
                                        <p:attrNameLst>
                                          <p:attrName>fillcolor</p:attrName>
                                        </p:attrNameLst>
                                      </p:cBhvr>
                                      <p:to>
                                        <a:schemeClr val="bg1"/>
                                      </p:to>
                                    </p:animClr>
                                    <p:set>
                                      <p:cBhvr>
                                        <p:cTn id="160" dur="500" fill="hold"/>
                                        <p:tgtEl>
                                          <p:spTgt spid="95"/>
                                        </p:tgtEl>
                                        <p:attrNameLst>
                                          <p:attrName>fill.type</p:attrName>
                                        </p:attrNameLst>
                                      </p:cBhvr>
                                      <p:to>
                                        <p:strVal val="solid"/>
                                      </p:to>
                                    </p:set>
                                    <p:set>
                                      <p:cBhvr>
                                        <p:cTn id="161" dur="500" fill="hold"/>
                                        <p:tgtEl>
                                          <p:spTgt spid="9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52" grpId="0" animBg="1"/>
      <p:bldP spid="63" grpId="0" animBg="1"/>
      <p:bldP spid="64" grpId="0" animBg="1"/>
      <p:bldP spid="65" grpId="0" animBg="1"/>
      <p:bldP spid="72" grpId="0" animBg="1"/>
      <p:bldP spid="73" grpId="0" animBg="1"/>
      <p:bldP spid="74" grpId="0" animBg="1"/>
      <p:bldP spid="81" grpId="0" animBg="1"/>
      <p:bldP spid="82"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1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90" grpId="0" build="p">
        <p:tmplLst>
          <p:tmpl lvl="1">
            <p:tnLst>
              <p:par>
                <p:cTn presetID="10" presetClass="entr" presetSubtype="0" fill="hold" nodeType="withEffect">
                  <p:stCondLst>
                    <p:cond delay="620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2" grpId="0" build="p">
        <p:tmplLst>
          <p:tmpl lvl="1">
            <p:tnLst>
              <p:par>
                <p:cTn presetID="10" presetClass="entr" presetSubtype="0" fill="hold" nodeType="withEffect">
                  <p:stCondLst>
                    <p:cond delay="6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4" grpId="0" build="p">
        <p:tmplLst>
          <p:tmpl lvl="1">
            <p:tnLst>
              <p:par>
                <p:cTn presetID="10" presetClass="entr" presetSubtype="0" fill="hold" nodeType="withEffect">
                  <p:stCondLst>
                    <p:cond delay="750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83" grpId="0" animBg="1"/>
      <p:bldP spid="97" grpId="0" animBg="1"/>
      <p:bldP spid="98" grpId="0" animBg="1"/>
      <p:bldP spid="99" grpId="0" build="p">
        <p:tmplLst>
          <p:tmpl lvl="1">
            <p:tnLst>
              <p:par>
                <p:cTn presetID="10" presetClass="entr" presetSubtype="0" fill="hold" nodeType="withEffect">
                  <p:stCondLst>
                    <p:cond delay="850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build="p">
        <p:tmplLst>
          <p:tmpl lvl="1">
            <p:tnLst>
              <p:par>
                <p:cTn presetID="22" presetClass="entr" presetSubtype="2"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right)">
                      <p:cBhvr>
                        <p:cTn dur="2000"/>
                        <p:tgtEl>
                          <p:spTgt spid="100"/>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فهرست_انیمیشن">
    <p:spTree>
      <p:nvGrpSpPr>
        <p:cNvPr id="1" name=""/>
        <p:cNvGrpSpPr/>
        <p:nvPr/>
      </p:nvGrpSpPr>
      <p:grpSpPr>
        <a:xfrm>
          <a:off x="0" y="0"/>
          <a:ext cx="0" cy="0"/>
          <a:chOff x="0" y="0"/>
          <a:chExt cx="0" cy="0"/>
        </a:xfrm>
      </p:grpSpPr>
      <p:sp>
        <p:nvSpPr>
          <p:cNvPr id="5" name="Rectangle 4"/>
          <p:cNvSpPr/>
          <p:nvPr userDrawn="1"/>
        </p:nvSpPr>
        <p:spPr>
          <a:xfrm>
            <a:off x="7951640" y="164575"/>
            <a:ext cx="1188720" cy="3657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931205"/>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20492"/>
            <a:ext cx="3955715" cy="5168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225324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224081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220120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2253240"/>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223524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219759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223720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223720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651187"/>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973222"/>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95718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90903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973222"/>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95522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91758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92849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95718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3366419"/>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68845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67602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363642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688454"/>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67045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363281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67242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67242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407762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441291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440048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436088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441291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439491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435727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438362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438362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93120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2651189"/>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336642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4094489"/>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1700423" y="14699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100" name="Text Placeholder 8"/>
          <p:cNvSpPr>
            <a:spLocks noGrp="1"/>
          </p:cNvSpPr>
          <p:nvPr>
            <p:ph type="body" sz="quarter" idx="20" hasCustomPrompt="1"/>
          </p:nvPr>
        </p:nvSpPr>
        <p:spPr>
          <a:xfrm>
            <a:off x="7951640" y="164574"/>
            <a:ext cx="1186164" cy="3657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185713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0">
                                            <p:txEl>
                                              <p:pRg st="0" end="0"/>
                                            </p:txEl>
                                          </p:spTgt>
                                        </p:tgtEl>
                                        <p:attrNameLst>
                                          <p:attrName>style.visibility</p:attrName>
                                        </p:attrNameLst>
                                      </p:cBhvr>
                                      <p:to>
                                        <p:strVal val="visible"/>
                                      </p:to>
                                    </p:set>
                                    <p:animEffect transition="in" filter="wipe(right)">
                                      <p:cBhvr>
                                        <p:cTn id="10" dur="2000"/>
                                        <p:tgtEl>
                                          <p:spTgt spid="100">
                                            <p:txEl>
                                              <p:pRg st="0" end="0"/>
                                            </p:txEl>
                                          </p:spTgt>
                                        </p:tgtEl>
                                      </p:cBhvr>
                                    </p:animEffect>
                                  </p:childTnLst>
                                </p:cTn>
                              </p:par>
                              <p:par>
                                <p:cTn id="11" presetID="35" presetClass="path" presetSubtype="0" accel="50000" decel="50000" fill="hold" grpId="0" nodeType="withEffect">
                                  <p:stCondLst>
                                    <p:cond delay="0"/>
                                  </p:stCondLst>
                                  <p:childTnLst>
                                    <p:animMotion origin="layout" path="M 4.16667E-6 -2.08141E-6 L -0.65625 -2.08141E-6 " pathEditMode="relative" rAng="0" ptsTypes="AA">
                                      <p:cBhvr>
                                        <p:cTn id="12" dur="2000" fill="hold"/>
                                        <p:tgtEl>
                                          <p:spTgt spid="43"/>
                                        </p:tgtEl>
                                        <p:attrNameLst>
                                          <p:attrName>ppt_x</p:attrName>
                                          <p:attrName>ppt_y</p:attrName>
                                        </p:attrNameLst>
                                      </p:cBhvr>
                                      <p:rCtr x="-32813" y="0"/>
                                    </p:animMotion>
                                  </p:childTnLst>
                                </p:cTn>
                              </p:par>
                              <p:par>
                                <p:cTn id="13" presetID="63" presetClass="path" presetSubtype="0" accel="50000" decel="50000" fill="hold" grpId="0" nodeType="withEffect">
                                  <p:stCondLst>
                                    <p:cond delay="0"/>
                                  </p:stCondLst>
                                  <p:childTnLst>
                                    <p:animMotion origin="layout" path="M 4.16667E-6 4.59759E-6 L 0.65781 4.59759E-6 " pathEditMode="relative" rAng="0" ptsTypes="AA">
                                      <p:cBhvr>
                                        <p:cTn id="14" dur="2000" fill="hold"/>
                                        <p:tgtEl>
                                          <p:spTgt spid="41"/>
                                        </p:tgtEl>
                                        <p:attrNameLst>
                                          <p:attrName>ppt_x</p:attrName>
                                          <p:attrName>ppt_y</p:attrName>
                                        </p:attrNameLst>
                                      </p:cBhvr>
                                      <p:rCtr x="32882" y="0"/>
                                    </p:animMotion>
                                  </p:childTnLst>
                                </p:cTn>
                              </p:par>
                              <p:par>
                                <p:cTn id="15" presetID="16" presetClass="entr" presetSubtype="37" fill="hold" grpId="0" nodeType="withEffect">
                                  <p:stCondLst>
                                    <p:cond delay="900"/>
                                  </p:stCondLst>
                                  <p:childTnLst>
                                    <p:set>
                                      <p:cBhvr>
                                        <p:cTn id="16" dur="1" fill="hold">
                                          <p:stCondLst>
                                            <p:cond delay="0"/>
                                          </p:stCondLst>
                                        </p:cTn>
                                        <p:tgtEl>
                                          <p:spTgt spid="51"/>
                                        </p:tgtEl>
                                        <p:attrNameLst>
                                          <p:attrName>style.visibility</p:attrName>
                                        </p:attrNameLst>
                                      </p:cBhvr>
                                      <p:to>
                                        <p:strVal val="visible"/>
                                      </p:to>
                                    </p:set>
                                    <p:animEffect transition="in" filter="barn(outVertical)">
                                      <p:cBhvr>
                                        <p:cTn id="17" dur="1000"/>
                                        <p:tgtEl>
                                          <p:spTgt spid="51"/>
                                        </p:tgtEl>
                                      </p:cBhvr>
                                    </p:animEffect>
                                  </p:childTnLst>
                                </p:cTn>
                              </p:par>
                              <p:par>
                                <p:cTn id="18" presetID="35" presetClass="path" presetSubtype="0" accel="50000" decel="50000" fill="hold" grpId="0" nodeType="withEffect">
                                  <p:stCondLst>
                                    <p:cond delay="1100"/>
                                  </p:stCondLst>
                                  <p:childTnLst>
                                    <p:animMotion origin="layout" path="M 4.16667E-6 -2.08141E-6 L -0.65625 -2.08141E-6 " pathEditMode="relative" rAng="0" ptsTypes="AA">
                                      <p:cBhvr>
                                        <p:cTn id="19" dur="2000" fill="hold"/>
                                        <p:tgtEl>
                                          <p:spTgt spid="29"/>
                                        </p:tgtEl>
                                        <p:attrNameLst>
                                          <p:attrName>ppt_x</p:attrName>
                                          <p:attrName>ppt_y</p:attrName>
                                        </p:attrNameLst>
                                      </p:cBhvr>
                                      <p:rCtr x="-32813" y="0"/>
                                    </p:animMotion>
                                  </p:childTnLst>
                                </p:cTn>
                              </p:par>
                              <p:par>
                                <p:cTn id="20" presetID="63" presetClass="path" presetSubtype="0" accel="50000" decel="50000" fill="hold" grpId="0" nodeType="withEffect">
                                  <p:stCondLst>
                                    <p:cond delay="1100"/>
                                  </p:stCondLst>
                                  <p:childTnLst>
                                    <p:animMotion origin="layout" path="M -0.00156 0.0037 L 0.65625 0.0037 " pathEditMode="relative" rAng="0" ptsTypes="AA">
                                      <p:cBhvr>
                                        <p:cTn id="21" dur="2000" fill="hold"/>
                                        <p:tgtEl>
                                          <p:spTgt spid="28"/>
                                        </p:tgtEl>
                                        <p:attrNameLst>
                                          <p:attrName>ppt_x</p:attrName>
                                          <p:attrName>ppt_y</p:attrName>
                                        </p:attrNameLst>
                                      </p:cBhvr>
                                      <p:rCtr x="32882" y="0"/>
                                    </p:animMotion>
                                  </p:childTnLst>
                                </p:cTn>
                              </p:par>
                              <p:par>
                                <p:cTn id="22" presetID="16" presetClass="entr" presetSubtype="37" fill="hold" grpId="0" nodeType="with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barn(outVertical)">
                                      <p:cBhvr>
                                        <p:cTn id="24" dur="1000"/>
                                        <p:tgtEl>
                                          <p:spTgt spid="21"/>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par>
                                <p:cTn id="28" presetID="35" presetClass="path" presetSubtype="0" accel="50000" decel="50000" fill="hold" grpId="0" nodeType="withEffect">
                                  <p:stCondLst>
                                    <p:cond delay="2000"/>
                                  </p:stCondLst>
                                  <p:childTnLst>
                                    <p:animMotion origin="layout" path="M 4.16667E-6 -2.08141E-6 L -0.65625 -2.08141E-6 " pathEditMode="relative" rAng="0" ptsTypes="AA">
                                      <p:cBhvr>
                                        <p:cTn id="29" dur="2000" fill="hold"/>
                                        <p:tgtEl>
                                          <p:spTgt spid="39"/>
                                        </p:tgtEl>
                                        <p:attrNameLst>
                                          <p:attrName>ppt_x</p:attrName>
                                          <p:attrName>ppt_y</p:attrName>
                                        </p:attrNameLst>
                                      </p:cBhvr>
                                      <p:rCtr x="-32813" y="0"/>
                                    </p:animMotion>
                                  </p:childTnLst>
                                </p:cTn>
                              </p:par>
                              <p:par>
                                <p:cTn id="30" presetID="63" presetClass="path" presetSubtype="0" accel="50000" decel="50000" fill="hold" grpId="0" nodeType="withEffect">
                                  <p:stCondLst>
                                    <p:cond delay="2000"/>
                                  </p:stCondLst>
                                  <p:childTnLst>
                                    <p:animMotion origin="layout" path="M -0.00156 -2.08141E-6 L 0.65625 -2.08141E-6 " pathEditMode="relative" rAng="0" ptsTypes="AA">
                                      <p:cBhvr>
                                        <p:cTn id="31" dur="2000" fill="hold"/>
                                        <p:tgtEl>
                                          <p:spTgt spid="38"/>
                                        </p:tgtEl>
                                        <p:attrNameLst>
                                          <p:attrName>ppt_x</p:attrName>
                                          <p:attrName>ppt_y</p:attrName>
                                        </p:attrNameLst>
                                      </p:cBhvr>
                                      <p:rCtr x="32882" y="0"/>
                                    </p:animMotion>
                                  </p:childTnLst>
                                </p:cTn>
                              </p:par>
                              <p:par>
                                <p:cTn id="32" presetID="16" presetClass="entr" presetSubtype="37" fill="hold" grpId="0" nodeType="withEffect">
                                  <p:stCondLst>
                                    <p:cond delay="3000"/>
                                  </p:stCondLst>
                                  <p:childTnLst>
                                    <p:set>
                                      <p:cBhvr>
                                        <p:cTn id="33" dur="1" fill="hold">
                                          <p:stCondLst>
                                            <p:cond delay="0"/>
                                          </p:stCondLst>
                                        </p:cTn>
                                        <p:tgtEl>
                                          <p:spTgt spid="31"/>
                                        </p:tgtEl>
                                        <p:attrNameLst>
                                          <p:attrName>style.visibility</p:attrName>
                                        </p:attrNameLst>
                                      </p:cBhvr>
                                      <p:to>
                                        <p:strVal val="visible"/>
                                      </p:to>
                                    </p:set>
                                    <p:animEffect transition="in" filter="barn(outVertical)">
                                      <p:cBhvr>
                                        <p:cTn id="34" dur="1000"/>
                                        <p:tgtEl>
                                          <p:spTgt spid="31"/>
                                        </p:tgtEl>
                                      </p:cBhvr>
                                    </p:animEffect>
                                  </p:childTnLst>
                                </p:cTn>
                              </p:par>
                              <p:par>
                                <p:cTn id="35" presetID="35" presetClass="path" presetSubtype="0" accel="50000" decel="50000" fill="hold" grpId="0" nodeType="withEffect">
                                  <p:stCondLst>
                                    <p:cond delay="3000"/>
                                  </p:stCondLst>
                                  <p:childTnLst>
                                    <p:animMotion origin="layout" path="M 4.16667E-6 -2.08141E-6 L -0.65625 -2.08141E-6 " pathEditMode="relative" rAng="0" ptsTypes="AA">
                                      <p:cBhvr>
                                        <p:cTn id="36" dur="2000" fill="hold"/>
                                        <p:tgtEl>
                                          <p:spTgt spid="50"/>
                                        </p:tgtEl>
                                        <p:attrNameLst>
                                          <p:attrName>ppt_x</p:attrName>
                                          <p:attrName>ppt_y</p:attrName>
                                        </p:attrNameLst>
                                      </p:cBhvr>
                                      <p:rCtr x="-32813" y="0"/>
                                    </p:animMotion>
                                  </p:childTnLst>
                                </p:cTn>
                              </p:par>
                              <p:par>
                                <p:cTn id="37" presetID="63" presetClass="path" presetSubtype="0" accel="50000" decel="50000" fill="hold" grpId="0" nodeType="withEffect">
                                  <p:stCondLst>
                                    <p:cond delay="3000"/>
                                  </p:stCondLst>
                                  <p:childTnLst>
                                    <p:animMotion origin="layout" path="M -0.00156 -2.08141E-6 L 0.65625 -2.08141E-6 " pathEditMode="relative" rAng="0" ptsTypes="AA">
                                      <p:cBhvr>
                                        <p:cTn id="38" dur="2000" fill="hold"/>
                                        <p:tgtEl>
                                          <p:spTgt spid="49"/>
                                        </p:tgtEl>
                                        <p:attrNameLst>
                                          <p:attrName>ppt_x</p:attrName>
                                          <p:attrName>ppt_y</p:attrName>
                                        </p:attrNameLst>
                                      </p:cBhvr>
                                      <p:rCtr x="32882" y="0"/>
                                    </p:animMotion>
                                  </p:childTnLst>
                                </p:cTn>
                              </p:par>
                              <p:par>
                                <p:cTn id="39" presetID="16" presetClass="entr" presetSubtype="37" fill="hold" grpId="0" nodeType="withEffect">
                                  <p:stCondLst>
                                    <p:cond delay="4000"/>
                                  </p:stCondLst>
                                  <p:childTnLst>
                                    <p:set>
                                      <p:cBhvr>
                                        <p:cTn id="40" dur="1" fill="hold">
                                          <p:stCondLst>
                                            <p:cond delay="0"/>
                                          </p:stCondLst>
                                        </p:cTn>
                                        <p:tgtEl>
                                          <p:spTgt spid="40"/>
                                        </p:tgtEl>
                                        <p:attrNameLst>
                                          <p:attrName>style.visibility</p:attrName>
                                        </p:attrNameLst>
                                      </p:cBhvr>
                                      <p:to>
                                        <p:strVal val="visible"/>
                                      </p:to>
                                    </p:set>
                                    <p:animEffect transition="in" filter="barn(outVertical)">
                                      <p:cBhvr>
                                        <p:cTn id="41" dur="1000"/>
                                        <p:tgtEl>
                                          <p:spTgt spid="40"/>
                                        </p:tgtEl>
                                      </p:cBhvr>
                                    </p:animEffect>
                                  </p:childTnLst>
                                </p:cTn>
                              </p:par>
                              <p:par>
                                <p:cTn id="42" presetID="10" presetClass="entr" presetSubtype="0" fill="hold" grpId="0" nodeType="withEffect">
                                  <p:stCondLst>
                                    <p:cond delay="3400"/>
                                  </p:stCondLst>
                                  <p:childTnLst>
                                    <p:set>
                                      <p:cBhvr>
                                        <p:cTn id="43" dur="1" fill="hold">
                                          <p:stCondLst>
                                            <p:cond delay="0"/>
                                          </p:stCondLst>
                                        </p:cTn>
                                        <p:tgtEl>
                                          <p:spTgt spid="85">
                                            <p:txEl>
                                              <p:pRg st="0" end="0"/>
                                            </p:txEl>
                                          </p:spTgt>
                                        </p:tgtEl>
                                        <p:attrNameLst>
                                          <p:attrName>style.visibility</p:attrName>
                                        </p:attrNameLst>
                                      </p:cBhvr>
                                      <p:to>
                                        <p:strVal val="visible"/>
                                      </p:to>
                                    </p:set>
                                    <p:animEffect transition="in" filter="fade">
                                      <p:cBhvr>
                                        <p:cTn id="44" dur="500"/>
                                        <p:tgtEl>
                                          <p:spTgt spid="85">
                                            <p:txEl>
                                              <p:pRg st="0" end="0"/>
                                            </p:txEl>
                                          </p:spTgt>
                                        </p:tgtEl>
                                      </p:cBhvr>
                                    </p:animEffect>
                                  </p:childTnLst>
                                </p:cTn>
                              </p:par>
                              <p:par>
                                <p:cTn id="45" presetID="10" presetClass="entr" presetSubtype="0" fill="hold" grpId="0" nodeType="withEffect">
                                  <p:stCondLst>
                                    <p:cond delay="4300"/>
                                  </p:stCondLst>
                                  <p:childTnLst>
                                    <p:set>
                                      <p:cBhvr>
                                        <p:cTn id="46" dur="1" fill="hold">
                                          <p:stCondLst>
                                            <p:cond delay="0"/>
                                          </p:stCondLst>
                                        </p:cTn>
                                        <p:tgtEl>
                                          <p:spTgt spid="86">
                                            <p:txEl>
                                              <p:pRg st="0" end="0"/>
                                            </p:txEl>
                                          </p:spTgt>
                                        </p:tgtEl>
                                        <p:attrNameLst>
                                          <p:attrName>style.visibility</p:attrName>
                                        </p:attrNameLst>
                                      </p:cBhvr>
                                      <p:to>
                                        <p:strVal val="visible"/>
                                      </p:to>
                                    </p:set>
                                    <p:animEffect transition="in" filter="fade">
                                      <p:cBhvr>
                                        <p:cTn id="47" dur="500"/>
                                        <p:tgtEl>
                                          <p:spTgt spid="86">
                                            <p:txEl>
                                              <p:pRg st="0" end="0"/>
                                            </p:txEl>
                                          </p:spTgt>
                                        </p:tgtEl>
                                      </p:cBhvr>
                                    </p:animEffect>
                                  </p:childTnLst>
                                </p:cTn>
                              </p:par>
                              <p:par>
                                <p:cTn id="48" presetID="10" presetClass="entr" presetSubtype="0" fill="hold" grpId="0" nodeType="withEffect">
                                  <p:stCondLst>
                                    <p:cond delay="5100"/>
                                  </p:stCondLst>
                                  <p:childTnLst>
                                    <p:set>
                                      <p:cBhvr>
                                        <p:cTn id="49" dur="1" fill="hold">
                                          <p:stCondLst>
                                            <p:cond delay="0"/>
                                          </p:stCondLst>
                                        </p:cTn>
                                        <p:tgtEl>
                                          <p:spTgt spid="88">
                                            <p:txEl>
                                              <p:pRg st="0" end="0"/>
                                            </p:txEl>
                                          </p:spTgt>
                                        </p:tgtEl>
                                        <p:attrNameLst>
                                          <p:attrName>style.visibility</p:attrName>
                                        </p:attrNameLst>
                                      </p:cBhvr>
                                      <p:to>
                                        <p:strVal val="visible"/>
                                      </p:to>
                                    </p:set>
                                    <p:animEffect transition="in" filter="fade">
                                      <p:cBhvr>
                                        <p:cTn id="50" dur="500"/>
                                        <p:tgtEl>
                                          <p:spTgt spid="88">
                                            <p:txEl>
                                              <p:pRg st="0" end="0"/>
                                            </p:txEl>
                                          </p:spTgt>
                                        </p:tgtEl>
                                      </p:cBhvr>
                                    </p:animEffect>
                                  </p:childTnLst>
                                </p:cTn>
                              </p:par>
                              <p:par>
                                <p:cTn id="51" presetID="1" presetClass="emph" presetSubtype="2" fill="hold" nodeType="withEffect">
                                  <p:stCondLst>
                                    <p:cond delay="6500"/>
                                  </p:stCondLst>
                                  <p:childTnLst>
                                    <p:animClr clrSpc="rgb" dir="cw">
                                      <p:cBhvr>
                                        <p:cTn id="52" dur="300" fill="hold"/>
                                        <p:tgtEl>
                                          <p:spTgt spid="4"/>
                                        </p:tgtEl>
                                        <p:attrNameLst>
                                          <p:attrName>fillcolor</p:attrName>
                                        </p:attrNameLst>
                                      </p:cBhvr>
                                      <p:to>
                                        <a:schemeClr val="bg1"/>
                                      </p:to>
                                    </p:animClr>
                                    <p:set>
                                      <p:cBhvr>
                                        <p:cTn id="53" dur="300" fill="hold"/>
                                        <p:tgtEl>
                                          <p:spTgt spid="4"/>
                                        </p:tgtEl>
                                        <p:attrNameLst>
                                          <p:attrName>fill.type</p:attrName>
                                        </p:attrNameLst>
                                      </p:cBhvr>
                                      <p:to>
                                        <p:strVal val="solid"/>
                                      </p:to>
                                    </p:set>
                                    <p:set>
                                      <p:cBhvr>
                                        <p:cTn id="54" dur="300" fill="hold"/>
                                        <p:tgtEl>
                                          <p:spTgt spid="4"/>
                                        </p:tgtEl>
                                        <p:attrNameLst>
                                          <p:attrName>fill.on</p:attrName>
                                        </p:attrNameLst>
                                      </p:cBhvr>
                                      <p:to>
                                        <p:strVal val="true"/>
                                      </p:to>
                                    </p:set>
                                  </p:childTnLst>
                                </p:cTn>
                              </p:par>
                              <p:par>
                                <p:cTn id="55" presetID="1" presetClass="emph" presetSubtype="2" fill="hold" nodeType="withEffect">
                                  <p:stCondLst>
                                    <p:cond delay="6500"/>
                                  </p:stCondLst>
                                  <p:childTnLst>
                                    <p:animClr clrSpc="rgb" dir="cw">
                                      <p:cBhvr>
                                        <p:cTn id="56" dur="300" fill="hold"/>
                                        <p:tgtEl>
                                          <p:spTgt spid="61"/>
                                        </p:tgtEl>
                                        <p:attrNameLst>
                                          <p:attrName>fillcolor</p:attrName>
                                        </p:attrNameLst>
                                      </p:cBhvr>
                                      <p:to>
                                        <a:schemeClr val="bg1"/>
                                      </p:to>
                                    </p:animClr>
                                    <p:set>
                                      <p:cBhvr>
                                        <p:cTn id="57" dur="300" fill="hold"/>
                                        <p:tgtEl>
                                          <p:spTgt spid="61"/>
                                        </p:tgtEl>
                                        <p:attrNameLst>
                                          <p:attrName>fill.type</p:attrName>
                                        </p:attrNameLst>
                                      </p:cBhvr>
                                      <p:to>
                                        <p:strVal val="solid"/>
                                      </p:to>
                                    </p:set>
                                    <p:set>
                                      <p:cBhvr>
                                        <p:cTn id="58" dur="300" fill="hold"/>
                                        <p:tgtEl>
                                          <p:spTgt spid="61"/>
                                        </p:tgtEl>
                                        <p:attrNameLst>
                                          <p:attrName>fill.on</p:attrName>
                                        </p:attrNameLst>
                                      </p:cBhvr>
                                      <p:to>
                                        <p:strVal val="true"/>
                                      </p:to>
                                    </p:set>
                                  </p:childTnLst>
                                </p:cTn>
                              </p:par>
                            </p:childTnLst>
                          </p:cTn>
                        </p:par>
                        <p:par>
                          <p:cTn id="59" fill="hold">
                            <p:stCondLst>
                              <p:cond delay="6800"/>
                            </p:stCondLst>
                            <p:childTnLst>
                              <p:par>
                                <p:cTn id="60" presetID="1" presetClass="emph" presetSubtype="2" fill="hold" nodeType="afterEffect">
                                  <p:stCondLst>
                                    <p:cond delay="0"/>
                                  </p:stCondLst>
                                  <p:childTnLst>
                                    <p:animClr clrSpc="rgb" dir="cw">
                                      <p:cBhvr>
                                        <p:cTn id="61" dur="300" fill="hold"/>
                                        <p:tgtEl>
                                          <p:spTgt spid="24"/>
                                        </p:tgtEl>
                                        <p:attrNameLst>
                                          <p:attrName>fillcolor</p:attrName>
                                        </p:attrNameLst>
                                      </p:cBhvr>
                                      <p:to>
                                        <a:schemeClr val="bg1"/>
                                      </p:to>
                                    </p:animClr>
                                    <p:set>
                                      <p:cBhvr>
                                        <p:cTn id="62" dur="300" fill="hold"/>
                                        <p:tgtEl>
                                          <p:spTgt spid="24"/>
                                        </p:tgtEl>
                                        <p:attrNameLst>
                                          <p:attrName>fill.type</p:attrName>
                                        </p:attrNameLst>
                                      </p:cBhvr>
                                      <p:to>
                                        <p:strVal val="solid"/>
                                      </p:to>
                                    </p:set>
                                    <p:set>
                                      <p:cBhvr>
                                        <p:cTn id="63" dur="300" fill="hold"/>
                                        <p:tgtEl>
                                          <p:spTgt spid="24"/>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300" fill="hold"/>
                                        <p:tgtEl>
                                          <p:spTgt spid="27"/>
                                        </p:tgtEl>
                                        <p:attrNameLst>
                                          <p:attrName>fillcolor</p:attrName>
                                        </p:attrNameLst>
                                      </p:cBhvr>
                                      <p:to>
                                        <a:schemeClr val="bg1"/>
                                      </p:to>
                                    </p:animClr>
                                    <p:set>
                                      <p:cBhvr>
                                        <p:cTn id="66" dur="300" fill="hold"/>
                                        <p:tgtEl>
                                          <p:spTgt spid="27"/>
                                        </p:tgtEl>
                                        <p:attrNameLst>
                                          <p:attrName>fill.type</p:attrName>
                                        </p:attrNameLst>
                                      </p:cBhvr>
                                      <p:to>
                                        <p:strVal val="solid"/>
                                      </p:to>
                                    </p:set>
                                    <p:set>
                                      <p:cBhvr>
                                        <p:cTn id="67" dur="300" fill="hold"/>
                                        <p:tgtEl>
                                          <p:spTgt spid="27"/>
                                        </p:tgtEl>
                                        <p:attrNameLst>
                                          <p:attrName>fill.on</p:attrName>
                                        </p:attrNameLst>
                                      </p:cBhvr>
                                      <p:to>
                                        <p:strVal val="true"/>
                                      </p:to>
                                    </p:set>
                                  </p:childTnLst>
                                </p:cTn>
                              </p:par>
                            </p:childTnLst>
                          </p:cTn>
                        </p:par>
                        <p:par>
                          <p:cTn id="68" fill="hold">
                            <p:stCondLst>
                              <p:cond delay="7100"/>
                            </p:stCondLst>
                            <p:childTnLst>
                              <p:par>
                                <p:cTn id="69" presetID="1" presetClass="emph" presetSubtype="2" fill="hold" nodeType="afterEffect">
                                  <p:stCondLst>
                                    <p:cond delay="0"/>
                                  </p:stCondLst>
                                  <p:childTnLst>
                                    <p:animClr clrSpc="rgb" dir="cw">
                                      <p:cBhvr>
                                        <p:cTn id="70" dur="300" fill="hold"/>
                                        <p:tgtEl>
                                          <p:spTgt spid="34"/>
                                        </p:tgtEl>
                                        <p:attrNameLst>
                                          <p:attrName>fillcolor</p:attrName>
                                        </p:attrNameLst>
                                      </p:cBhvr>
                                      <p:to>
                                        <a:schemeClr val="bg1"/>
                                      </p:to>
                                    </p:animClr>
                                    <p:set>
                                      <p:cBhvr>
                                        <p:cTn id="71" dur="300" fill="hold"/>
                                        <p:tgtEl>
                                          <p:spTgt spid="34"/>
                                        </p:tgtEl>
                                        <p:attrNameLst>
                                          <p:attrName>fill.type</p:attrName>
                                        </p:attrNameLst>
                                      </p:cBhvr>
                                      <p:to>
                                        <p:strVal val="solid"/>
                                      </p:to>
                                    </p:set>
                                    <p:set>
                                      <p:cBhvr>
                                        <p:cTn id="72" dur="300" fill="hold"/>
                                        <p:tgtEl>
                                          <p:spTgt spid="34"/>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300" fill="hold"/>
                                        <p:tgtEl>
                                          <p:spTgt spid="37"/>
                                        </p:tgtEl>
                                        <p:attrNameLst>
                                          <p:attrName>fillcolor</p:attrName>
                                        </p:attrNameLst>
                                      </p:cBhvr>
                                      <p:to>
                                        <a:schemeClr val="bg1"/>
                                      </p:to>
                                    </p:animClr>
                                    <p:set>
                                      <p:cBhvr>
                                        <p:cTn id="75" dur="300" fill="hold"/>
                                        <p:tgtEl>
                                          <p:spTgt spid="37"/>
                                        </p:tgtEl>
                                        <p:attrNameLst>
                                          <p:attrName>fill.type</p:attrName>
                                        </p:attrNameLst>
                                      </p:cBhvr>
                                      <p:to>
                                        <p:strVal val="solid"/>
                                      </p:to>
                                    </p:set>
                                    <p:set>
                                      <p:cBhvr>
                                        <p:cTn id="76" dur="300" fill="hold"/>
                                        <p:tgtEl>
                                          <p:spTgt spid="37"/>
                                        </p:tgtEl>
                                        <p:attrNameLst>
                                          <p:attrName>fill.on</p:attrName>
                                        </p:attrNameLst>
                                      </p:cBhvr>
                                      <p:to>
                                        <p:strVal val="true"/>
                                      </p:to>
                                    </p:set>
                                  </p:childTnLst>
                                </p:cTn>
                              </p:par>
                            </p:childTnLst>
                          </p:cTn>
                        </p:par>
                        <p:par>
                          <p:cTn id="77" fill="hold">
                            <p:stCondLst>
                              <p:cond delay="7400"/>
                            </p:stCondLst>
                            <p:childTnLst>
                              <p:par>
                                <p:cTn id="78" presetID="1" presetClass="emph" presetSubtype="2" fill="hold" nodeType="afterEffect">
                                  <p:stCondLst>
                                    <p:cond delay="0"/>
                                  </p:stCondLst>
                                  <p:childTnLst>
                                    <p:animClr clrSpc="rgb" dir="cw">
                                      <p:cBhvr>
                                        <p:cTn id="79" dur="300" fill="hold"/>
                                        <p:tgtEl>
                                          <p:spTgt spid="45"/>
                                        </p:tgtEl>
                                        <p:attrNameLst>
                                          <p:attrName>fillcolor</p:attrName>
                                        </p:attrNameLst>
                                      </p:cBhvr>
                                      <p:to>
                                        <a:schemeClr val="bg1"/>
                                      </p:to>
                                    </p:animClr>
                                    <p:set>
                                      <p:cBhvr>
                                        <p:cTn id="80" dur="300" fill="hold"/>
                                        <p:tgtEl>
                                          <p:spTgt spid="45"/>
                                        </p:tgtEl>
                                        <p:attrNameLst>
                                          <p:attrName>fill.type</p:attrName>
                                        </p:attrNameLst>
                                      </p:cBhvr>
                                      <p:to>
                                        <p:strVal val="solid"/>
                                      </p:to>
                                    </p:set>
                                    <p:set>
                                      <p:cBhvr>
                                        <p:cTn id="81" dur="300" fill="hold"/>
                                        <p:tgtEl>
                                          <p:spTgt spid="45"/>
                                        </p:tgtEl>
                                        <p:attrNameLst>
                                          <p:attrName>fill.on</p:attrName>
                                        </p:attrNameLst>
                                      </p:cBhvr>
                                      <p:to>
                                        <p:strVal val="true"/>
                                      </p:to>
                                    </p:set>
                                  </p:childTnLst>
                                </p:cTn>
                              </p:par>
                              <p:par>
                                <p:cTn id="82" presetID="1" presetClass="emph" presetSubtype="2" fill="hold" nodeType="withEffect">
                                  <p:stCondLst>
                                    <p:cond delay="0"/>
                                  </p:stCondLst>
                                  <p:childTnLst>
                                    <p:animClr clrSpc="rgb" dir="cw">
                                      <p:cBhvr>
                                        <p:cTn id="83" dur="300" fill="hold"/>
                                        <p:tgtEl>
                                          <p:spTgt spid="48"/>
                                        </p:tgtEl>
                                        <p:attrNameLst>
                                          <p:attrName>fillcolor</p:attrName>
                                        </p:attrNameLst>
                                      </p:cBhvr>
                                      <p:to>
                                        <a:schemeClr val="bg1"/>
                                      </p:to>
                                    </p:animClr>
                                    <p:set>
                                      <p:cBhvr>
                                        <p:cTn id="84" dur="300" fill="hold"/>
                                        <p:tgtEl>
                                          <p:spTgt spid="48"/>
                                        </p:tgtEl>
                                        <p:attrNameLst>
                                          <p:attrName>fill.type</p:attrName>
                                        </p:attrNameLst>
                                      </p:cBhvr>
                                      <p:to>
                                        <p:strVal val="solid"/>
                                      </p:to>
                                    </p:set>
                                    <p:set>
                                      <p:cBhvr>
                                        <p:cTn id="85" dur="3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1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100" grpId="0" build="p">
        <p:tmplLst>
          <p:tmpl lvl="1">
            <p:tnLst>
              <p:par>
                <p:cTn presetID="22" presetClass="entr" presetSubtype="2"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right)">
                      <p:cBhvr>
                        <p:cTn dur="2000"/>
                        <p:tgtEl>
                          <p:spTgt spid="100"/>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فهرست_انیمیشن">
    <p:spTree>
      <p:nvGrpSpPr>
        <p:cNvPr id="1" name=""/>
        <p:cNvGrpSpPr/>
        <p:nvPr/>
      </p:nvGrpSpPr>
      <p:grpSpPr>
        <a:xfrm>
          <a:off x="0" y="0"/>
          <a:ext cx="0" cy="0"/>
          <a:chOff x="0" y="0"/>
          <a:chExt cx="0" cy="0"/>
        </a:xfrm>
      </p:grpSpPr>
      <p:sp>
        <p:nvSpPr>
          <p:cNvPr id="2" name="Rectangle 1"/>
          <p:cNvSpPr/>
          <p:nvPr userDrawn="1"/>
        </p:nvSpPr>
        <p:spPr>
          <a:xfrm>
            <a:off x="1686831" y="4197100"/>
            <a:ext cx="5769543" cy="20116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27832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46304"/>
            <a:ext cx="3955715" cy="5943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60035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58792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54832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60035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58235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54471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58432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58432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1998302"/>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32033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30430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25614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320337"/>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30233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26469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27561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304303"/>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713534"/>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03556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02314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298353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035569"/>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01757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297992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01953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01953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3424743"/>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376003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374760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370799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3760030"/>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374203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370438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373074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373074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27832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1998304"/>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71353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3441604"/>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1700423" y="14699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3" name="Rectangle 52"/>
          <p:cNvSpPr/>
          <p:nvPr userDrawn="1"/>
        </p:nvSpPr>
        <p:spPr>
          <a:xfrm>
            <a:off x="1686832" y="419710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userDrawn="1"/>
        </p:nvCxnSpPr>
        <p:spPr>
          <a:xfrm flipH="1" flipV="1">
            <a:off x="7454984" y="453238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a:xfrm rot="5400000">
            <a:off x="8128474" y="45199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8-Point Star 57"/>
          <p:cNvSpPr/>
          <p:nvPr userDrawn="1"/>
        </p:nvSpPr>
        <p:spPr>
          <a:xfrm>
            <a:off x="7742019" y="448035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userDrawn="1"/>
        </p:nvCxnSpPr>
        <p:spPr>
          <a:xfrm flipH="1" flipV="1">
            <a:off x="-1092" y="4532387"/>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2" name="Rectangle 61"/>
          <p:cNvSpPr/>
          <p:nvPr userDrawn="1"/>
        </p:nvSpPr>
        <p:spPr>
          <a:xfrm rot="5400000">
            <a:off x="927243" y="451438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8-Point Star 62"/>
          <p:cNvSpPr/>
          <p:nvPr userDrawn="1"/>
        </p:nvSpPr>
        <p:spPr>
          <a:xfrm>
            <a:off x="1268078" y="447674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1265842" y="45031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rot="5400000">
            <a:off x="7252212" y="450310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8"/>
          <p:cNvSpPr>
            <a:spLocks noGrp="1"/>
          </p:cNvSpPr>
          <p:nvPr>
            <p:ph type="body" sz="quarter" idx="19" hasCustomPrompt="1"/>
          </p:nvPr>
        </p:nvSpPr>
        <p:spPr>
          <a:xfrm>
            <a:off x="1691647" y="421396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18946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35" presetClass="path" presetSubtype="0" accel="50000" decel="50000" fill="hold" grpId="0" nodeType="withEffect">
                                  <p:stCondLst>
                                    <p:cond delay="1100"/>
                                  </p:stCondLst>
                                  <p:childTnLst>
                                    <p:animMotion origin="layout" path="M 4.16667E-6 -2.08141E-6 L -0.65625 -2.08141E-6 " pathEditMode="relative" rAng="0" ptsTypes="AA">
                                      <p:cBhvr>
                                        <p:cTn id="13" dur="2000" fill="hold"/>
                                        <p:tgtEl>
                                          <p:spTgt spid="29"/>
                                        </p:tgtEl>
                                        <p:attrNameLst>
                                          <p:attrName>ppt_x</p:attrName>
                                          <p:attrName>ppt_y</p:attrName>
                                        </p:attrNameLst>
                                      </p:cBhvr>
                                      <p:rCtr x="-32813" y="0"/>
                                    </p:animMotion>
                                  </p:childTnLst>
                                </p:cTn>
                              </p:par>
                              <p:par>
                                <p:cTn id="14" presetID="63" presetClass="path" presetSubtype="0" accel="50000" decel="50000" fill="hold" grpId="0" nodeType="withEffect">
                                  <p:stCondLst>
                                    <p:cond delay="1100"/>
                                  </p:stCondLst>
                                  <p:childTnLst>
                                    <p:animMotion origin="layout" path="M -0.00156 0.0037 L 0.65625 0.0037 " pathEditMode="relative" rAng="0" ptsTypes="AA">
                                      <p:cBhvr>
                                        <p:cTn id="15" dur="2000" fill="hold"/>
                                        <p:tgtEl>
                                          <p:spTgt spid="28"/>
                                        </p:tgtEl>
                                        <p:attrNameLst>
                                          <p:attrName>ppt_x</p:attrName>
                                          <p:attrName>ppt_y</p:attrName>
                                        </p:attrNameLst>
                                      </p:cBhvr>
                                      <p:rCtr x="32882" y="0"/>
                                    </p:animMotion>
                                  </p:childTnLst>
                                </p:cTn>
                              </p:par>
                              <p:par>
                                <p:cTn id="16" presetID="16" presetClass="entr" presetSubtype="37" fill="hold" grpId="0" nodeType="with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1000"/>
                                        <p:tgtEl>
                                          <p:spTgt spid="21"/>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35" presetClass="path" presetSubtype="0" accel="50000" decel="50000" fill="hold" grpId="0" nodeType="withEffect">
                                  <p:stCondLst>
                                    <p:cond delay="2000"/>
                                  </p:stCondLst>
                                  <p:childTnLst>
                                    <p:animMotion origin="layout" path="M 4.16667E-6 -2.08141E-6 L -0.65625 -2.08141E-6 " pathEditMode="relative" rAng="0" ptsTypes="AA">
                                      <p:cBhvr>
                                        <p:cTn id="23" dur="2000" fill="hold"/>
                                        <p:tgtEl>
                                          <p:spTgt spid="39"/>
                                        </p:tgtEl>
                                        <p:attrNameLst>
                                          <p:attrName>ppt_x</p:attrName>
                                          <p:attrName>ppt_y</p:attrName>
                                        </p:attrNameLst>
                                      </p:cBhvr>
                                      <p:rCtr x="-32813" y="0"/>
                                    </p:animMotion>
                                  </p:childTnLst>
                                </p:cTn>
                              </p:par>
                              <p:par>
                                <p:cTn id="24" presetID="63" presetClass="path" presetSubtype="0" accel="50000" decel="50000" fill="hold" grpId="0" nodeType="withEffect">
                                  <p:stCondLst>
                                    <p:cond delay="2000"/>
                                  </p:stCondLst>
                                  <p:childTnLst>
                                    <p:animMotion origin="layout" path="M -0.00156 -2.08141E-6 L 0.65625 -2.08141E-6 " pathEditMode="relative" rAng="0" ptsTypes="AA">
                                      <p:cBhvr>
                                        <p:cTn id="25" dur="2000" fill="hold"/>
                                        <p:tgtEl>
                                          <p:spTgt spid="38"/>
                                        </p:tgtEl>
                                        <p:attrNameLst>
                                          <p:attrName>ppt_x</p:attrName>
                                          <p:attrName>ppt_y</p:attrName>
                                        </p:attrNameLst>
                                      </p:cBhvr>
                                      <p:rCtr x="32882" y="0"/>
                                    </p:animMotion>
                                  </p:childTnLst>
                                </p:cTn>
                              </p:par>
                              <p:par>
                                <p:cTn id="26" presetID="16" presetClass="entr" presetSubtype="37" fill="hold" grpId="0" nodeType="withEffect">
                                  <p:stCondLst>
                                    <p:cond delay="3000"/>
                                  </p:stCondLst>
                                  <p:childTnLst>
                                    <p:set>
                                      <p:cBhvr>
                                        <p:cTn id="27" dur="1" fill="hold">
                                          <p:stCondLst>
                                            <p:cond delay="0"/>
                                          </p:stCondLst>
                                        </p:cTn>
                                        <p:tgtEl>
                                          <p:spTgt spid="31"/>
                                        </p:tgtEl>
                                        <p:attrNameLst>
                                          <p:attrName>style.visibility</p:attrName>
                                        </p:attrNameLst>
                                      </p:cBhvr>
                                      <p:to>
                                        <p:strVal val="visible"/>
                                      </p:to>
                                    </p:set>
                                    <p:animEffect transition="in" filter="barn(outVertical)">
                                      <p:cBhvr>
                                        <p:cTn id="28" dur="1000"/>
                                        <p:tgtEl>
                                          <p:spTgt spid="31"/>
                                        </p:tgtEl>
                                      </p:cBhvr>
                                    </p:animEffect>
                                  </p:childTnLst>
                                </p:cTn>
                              </p:par>
                              <p:par>
                                <p:cTn id="29" presetID="35" presetClass="path" presetSubtype="0" accel="50000" decel="50000" fill="hold" grpId="0" nodeType="withEffect">
                                  <p:stCondLst>
                                    <p:cond delay="3000"/>
                                  </p:stCondLst>
                                  <p:childTnLst>
                                    <p:animMotion origin="layout" path="M 4.16667E-6 -2.08141E-6 L -0.65625 -2.08141E-6 " pathEditMode="relative" rAng="0" ptsTypes="AA">
                                      <p:cBhvr>
                                        <p:cTn id="30" dur="2000" fill="hold"/>
                                        <p:tgtEl>
                                          <p:spTgt spid="50"/>
                                        </p:tgtEl>
                                        <p:attrNameLst>
                                          <p:attrName>ppt_x</p:attrName>
                                          <p:attrName>ppt_y</p:attrName>
                                        </p:attrNameLst>
                                      </p:cBhvr>
                                      <p:rCtr x="-32813" y="0"/>
                                    </p:animMotion>
                                  </p:childTnLst>
                                </p:cTn>
                              </p:par>
                              <p:par>
                                <p:cTn id="31" presetID="63" presetClass="path" presetSubtype="0" accel="50000" decel="50000" fill="hold" grpId="0" nodeType="withEffect">
                                  <p:stCondLst>
                                    <p:cond delay="3000"/>
                                  </p:stCondLst>
                                  <p:childTnLst>
                                    <p:animMotion origin="layout" path="M -0.00156 -2.08141E-6 L 0.65625 -2.08141E-6 " pathEditMode="relative" rAng="0" ptsTypes="AA">
                                      <p:cBhvr>
                                        <p:cTn id="32" dur="2000" fill="hold"/>
                                        <p:tgtEl>
                                          <p:spTgt spid="49"/>
                                        </p:tgtEl>
                                        <p:attrNameLst>
                                          <p:attrName>ppt_x</p:attrName>
                                          <p:attrName>ppt_y</p:attrName>
                                        </p:attrNameLst>
                                      </p:cBhvr>
                                      <p:rCtr x="32882" y="0"/>
                                    </p:animMotion>
                                  </p:childTnLst>
                                </p:cTn>
                              </p:par>
                              <p:par>
                                <p:cTn id="33" presetID="16" presetClass="entr" presetSubtype="37" fill="hold" grpId="0" nodeType="withEffect">
                                  <p:stCondLst>
                                    <p:cond delay="4000"/>
                                  </p:stCondLst>
                                  <p:childTnLst>
                                    <p:set>
                                      <p:cBhvr>
                                        <p:cTn id="34" dur="1" fill="hold">
                                          <p:stCondLst>
                                            <p:cond delay="0"/>
                                          </p:stCondLst>
                                        </p:cTn>
                                        <p:tgtEl>
                                          <p:spTgt spid="40"/>
                                        </p:tgtEl>
                                        <p:attrNameLst>
                                          <p:attrName>style.visibility</p:attrName>
                                        </p:attrNameLst>
                                      </p:cBhvr>
                                      <p:to>
                                        <p:strVal val="visible"/>
                                      </p:to>
                                    </p:set>
                                    <p:animEffect transition="in" filter="barn(outVertical)">
                                      <p:cBhvr>
                                        <p:cTn id="35" dur="1000"/>
                                        <p:tgtEl>
                                          <p:spTgt spid="40"/>
                                        </p:tgtEl>
                                      </p:cBhvr>
                                    </p:animEffect>
                                  </p:childTnLst>
                                </p:cTn>
                              </p:par>
                              <p:par>
                                <p:cTn id="36" presetID="35" presetClass="path" presetSubtype="0" accel="50000" decel="50000" fill="hold" grpId="0" nodeType="withEffect">
                                  <p:stCondLst>
                                    <p:cond delay="4000"/>
                                  </p:stCondLst>
                                  <p:childTnLst>
                                    <p:animMotion origin="layout" path="M 4.16667E-6 -2.08141E-6 L -0.65625 -2.08141E-6 " pathEditMode="relative" rAng="0" ptsTypes="AA">
                                      <p:cBhvr>
                                        <p:cTn id="37" dur="2000" fill="hold"/>
                                        <p:tgtEl>
                                          <p:spTgt spid="65"/>
                                        </p:tgtEl>
                                        <p:attrNameLst>
                                          <p:attrName>ppt_x</p:attrName>
                                          <p:attrName>ppt_y</p:attrName>
                                        </p:attrNameLst>
                                      </p:cBhvr>
                                      <p:rCtr x="-32813" y="0"/>
                                    </p:animMotion>
                                  </p:childTnLst>
                                </p:cTn>
                              </p:par>
                              <p:par>
                                <p:cTn id="38" presetID="63" presetClass="path" presetSubtype="0" accel="50000" decel="50000" fill="hold" grpId="0" nodeType="withEffect">
                                  <p:stCondLst>
                                    <p:cond delay="4000"/>
                                  </p:stCondLst>
                                  <p:childTnLst>
                                    <p:animMotion origin="layout" path="M -0.00156 -2.08141E-6 L 0.65625 -2.08141E-6 " pathEditMode="relative" rAng="0" ptsTypes="AA">
                                      <p:cBhvr>
                                        <p:cTn id="39" dur="2000" fill="hold"/>
                                        <p:tgtEl>
                                          <p:spTgt spid="64"/>
                                        </p:tgtEl>
                                        <p:attrNameLst>
                                          <p:attrName>ppt_x</p:attrName>
                                          <p:attrName>ppt_y</p:attrName>
                                        </p:attrNameLst>
                                      </p:cBhvr>
                                      <p:rCtr x="32882" y="0"/>
                                    </p:animMotion>
                                  </p:childTnLst>
                                </p:cTn>
                              </p:par>
                              <p:par>
                                <p:cTn id="40" presetID="16" presetClass="entr" presetSubtype="37" fill="hold" grpId="0" nodeType="withEffect">
                                  <p:stCondLst>
                                    <p:cond delay="5000"/>
                                  </p:stCondLst>
                                  <p:childTnLst>
                                    <p:set>
                                      <p:cBhvr>
                                        <p:cTn id="41" dur="1" fill="hold">
                                          <p:stCondLst>
                                            <p:cond delay="0"/>
                                          </p:stCondLst>
                                        </p:cTn>
                                        <p:tgtEl>
                                          <p:spTgt spid="53"/>
                                        </p:tgtEl>
                                        <p:attrNameLst>
                                          <p:attrName>style.visibility</p:attrName>
                                        </p:attrNameLst>
                                      </p:cBhvr>
                                      <p:to>
                                        <p:strVal val="visible"/>
                                      </p:to>
                                    </p:set>
                                    <p:animEffect transition="in" filter="barn(outVertical)">
                                      <p:cBhvr>
                                        <p:cTn id="42" dur="1000"/>
                                        <p:tgtEl>
                                          <p:spTgt spid="53"/>
                                        </p:tgtEl>
                                      </p:cBhvr>
                                    </p:animEffect>
                                  </p:childTnLst>
                                </p:cTn>
                              </p:par>
                              <p:par>
                                <p:cTn id="43" presetID="10" presetClass="exit" presetSubtype="0" fill="hold" grpId="1" nodeType="withEffect">
                                  <p:stCondLst>
                                    <p:cond delay="5900"/>
                                  </p:stCondLst>
                                  <p:childTnLst>
                                    <p:animEffect transition="out" filter="fade">
                                      <p:cBhvr>
                                        <p:cTn id="44" dur="1000"/>
                                        <p:tgtEl>
                                          <p:spTgt spid="53"/>
                                        </p:tgtEl>
                                      </p:cBhvr>
                                    </p:animEffect>
                                    <p:set>
                                      <p:cBhvr>
                                        <p:cTn id="45" dur="1" fill="hold">
                                          <p:stCondLst>
                                            <p:cond delay="999"/>
                                          </p:stCondLst>
                                        </p:cTn>
                                        <p:tgtEl>
                                          <p:spTgt spid="53"/>
                                        </p:tgtEl>
                                        <p:attrNameLst>
                                          <p:attrName>style.visibility</p:attrName>
                                        </p:attrNameLst>
                                      </p:cBhvr>
                                      <p:to>
                                        <p:strVal val="hidden"/>
                                      </p:to>
                                    </p:set>
                                  </p:childTnLst>
                                </p:cTn>
                              </p:par>
                              <p:par>
                                <p:cTn id="46" presetID="22" presetClass="entr" presetSubtype="1" fill="hold" grpId="0" nodeType="withEffect">
                                  <p:stCondLst>
                                    <p:cond delay="5900"/>
                                  </p:stCondLst>
                                  <p:childTnLst>
                                    <p:set>
                                      <p:cBhvr>
                                        <p:cTn id="47" dur="1" fill="hold">
                                          <p:stCondLst>
                                            <p:cond delay="0"/>
                                          </p:stCondLst>
                                        </p:cTn>
                                        <p:tgtEl>
                                          <p:spTgt spid="2"/>
                                        </p:tgtEl>
                                        <p:attrNameLst>
                                          <p:attrName>style.visibility</p:attrName>
                                        </p:attrNameLst>
                                      </p:cBhvr>
                                      <p:to>
                                        <p:strVal val="visible"/>
                                      </p:to>
                                    </p:set>
                                    <p:animEffect transition="in" filter="wipe(up)">
                                      <p:cBhvr>
                                        <p:cTn id="48" dur="1000"/>
                                        <p:tgtEl>
                                          <p:spTgt spid="2"/>
                                        </p:tgtEl>
                                      </p:cBhvr>
                                    </p:animEffect>
                                  </p:childTnLst>
                                </p:cTn>
                              </p:par>
                              <p:par>
                                <p:cTn id="49" presetID="10" presetClass="entr" presetSubtype="0" fill="hold" grpId="0" nodeType="withEffect">
                                  <p:stCondLst>
                                    <p:cond delay="3300"/>
                                  </p:stCondLst>
                                  <p:childTnLst>
                                    <p:set>
                                      <p:cBhvr>
                                        <p:cTn id="50" dur="1" fill="hold">
                                          <p:stCondLst>
                                            <p:cond delay="0"/>
                                          </p:stCondLst>
                                        </p:cTn>
                                        <p:tgtEl>
                                          <p:spTgt spid="85">
                                            <p:txEl>
                                              <p:pRg st="0" end="0"/>
                                            </p:txEl>
                                          </p:spTgt>
                                        </p:tgtEl>
                                        <p:attrNameLst>
                                          <p:attrName>style.visibility</p:attrName>
                                        </p:attrNameLst>
                                      </p:cBhvr>
                                      <p:to>
                                        <p:strVal val="visible"/>
                                      </p:to>
                                    </p:set>
                                    <p:animEffect transition="in" filter="fade">
                                      <p:cBhvr>
                                        <p:cTn id="51" dur="500"/>
                                        <p:tgtEl>
                                          <p:spTgt spid="85">
                                            <p:txEl>
                                              <p:pRg st="0" end="0"/>
                                            </p:txEl>
                                          </p:spTgt>
                                        </p:tgtEl>
                                      </p:cBhvr>
                                    </p:animEffect>
                                  </p:childTnLst>
                                </p:cTn>
                              </p:par>
                              <p:par>
                                <p:cTn id="52" presetID="10" presetClass="entr" presetSubtype="0" fill="hold" grpId="0" nodeType="withEffect">
                                  <p:stCondLst>
                                    <p:cond delay="4300"/>
                                  </p:stCondLst>
                                  <p:childTnLst>
                                    <p:set>
                                      <p:cBhvr>
                                        <p:cTn id="53" dur="1" fill="hold">
                                          <p:stCondLst>
                                            <p:cond delay="0"/>
                                          </p:stCondLst>
                                        </p:cTn>
                                        <p:tgtEl>
                                          <p:spTgt spid="86">
                                            <p:txEl>
                                              <p:pRg st="0" end="0"/>
                                            </p:txEl>
                                          </p:spTgt>
                                        </p:tgtEl>
                                        <p:attrNameLst>
                                          <p:attrName>style.visibility</p:attrName>
                                        </p:attrNameLst>
                                      </p:cBhvr>
                                      <p:to>
                                        <p:strVal val="visible"/>
                                      </p:to>
                                    </p:set>
                                    <p:animEffect transition="in" filter="fade">
                                      <p:cBhvr>
                                        <p:cTn id="54" dur="500"/>
                                        <p:tgtEl>
                                          <p:spTgt spid="86">
                                            <p:txEl>
                                              <p:pRg st="0" end="0"/>
                                            </p:txEl>
                                          </p:spTgt>
                                        </p:tgtEl>
                                      </p:cBhvr>
                                    </p:animEffect>
                                  </p:childTnLst>
                                </p:cTn>
                              </p:par>
                              <p:par>
                                <p:cTn id="55" presetID="10" presetClass="entr" presetSubtype="0" fill="hold" grpId="0" nodeType="withEffect">
                                  <p:stCondLst>
                                    <p:cond delay="5100"/>
                                  </p:stCondLst>
                                  <p:childTnLst>
                                    <p:set>
                                      <p:cBhvr>
                                        <p:cTn id="56" dur="1" fill="hold">
                                          <p:stCondLst>
                                            <p:cond delay="0"/>
                                          </p:stCondLst>
                                        </p:cTn>
                                        <p:tgtEl>
                                          <p:spTgt spid="88">
                                            <p:txEl>
                                              <p:pRg st="0" end="0"/>
                                            </p:txEl>
                                          </p:spTgt>
                                        </p:tgtEl>
                                        <p:attrNameLst>
                                          <p:attrName>style.visibility</p:attrName>
                                        </p:attrNameLst>
                                      </p:cBhvr>
                                      <p:to>
                                        <p:strVal val="visible"/>
                                      </p:to>
                                    </p:set>
                                    <p:animEffect transition="in" filter="fade">
                                      <p:cBhvr>
                                        <p:cTn id="57" dur="500"/>
                                        <p:tgtEl>
                                          <p:spTgt spid="88">
                                            <p:txEl>
                                              <p:pRg st="0" end="0"/>
                                            </p:txEl>
                                          </p:spTgt>
                                        </p:tgtEl>
                                      </p:cBhvr>
                                    </p:animEffect>
                                  </p:childTnLst>
                                </p:cTn>
                              </p:par>
                              <p:par>
                                <p:cTn id="58" presetID="1" presetClass="emph" presetSubtype="2" fill="hold" nodeType="withEffect">
                                  <p:stCondLst>
                                    <p:cond delay="6500"/>
                                  </p:stCondLst>
                                  <p:childTnLst>
                                    <p:animClr clrSpc="rgb" dir="cw">
                                      <p:cBhvr>
                                        <p:cTn id="59" dur="300" fill="hold"/>
                                        <p:tgtEl>
                                          <p:spTgt spid="4"/>
                                        </p:tgtEl>
                                        <p:attrNameLst>
                                          <p:attrName>fillcolor</p:attrName>
                                        </p:attrNameLst>
                                      </p:cBhvr>
                                      <p:to>
                                        <a:schemeClr val="bg1"/>
                                      </p:to>
                                    </p:animClr>
                                    <p:set>
                                      <p:cBhvr>
                                        <p:cTn id="60" dur="300" fill="hold"/>
                                        <p:tgtEl>
                                          <p:spTgt spid="4"/>
                                        </p:tgtEl>
                                        <p:attrNameLst>
                                          <p:attrName>fill.type</p:attrName>
                                        </p:attrNameLst>
                                      </p:cBhvr>
                                      <p:to>
                                        <p:strVal val="solid"/>
                                      </p:to>
                                    </p:set>
                                    <p:set>
                                      <p:cBhvr>
                                        <p:cTn id="61" dur="300" fill="hold"/>
                                        <p:tgtEl>
                                          <p:spTgt spid="4"/>
                                        </p:tgtEl>
                                        <p:attrNameLst>
                                          <p:attrName>fill.on</p:attrName>
                                        </p:attrNameLst>
                                      </p:cBhvr>
                                      <p:to>
                                        <p:strVal val="true"/>
                                      </p:to>
                                    </p:set>
                                  </p:childTnLst>
                                </p:cTn>
                              </p:par>
                              <p:par>
                                <p:cTn id="62" presetID="1" presetClass="emph" presetSubtype="2" fill="hold" nodeType="withEffect">
                                  <p:stCondLst>
                                    <p:cond delay="6500"/>
                                  </p:stCondLst>
                                  <p:childTnLst>
                                    <p:animClr clrSpc="rgb" dir="cw">
                                      <p:cBhvr>
                                        <p:cTn id="63" dur="300" fill="hold"/>
                                        <p:tgtEl>
                                          <p:spTgt spid="61"/>
                                        </p:tgtEl>
                                        <p:attrNameLst>
                                          <p:attrName>fillcolor</p:attrName>
                                        </p:attrNameLst>
                                      </p:cBhvr>
                                      <p:to>
                                        <a:schemeClr val="bg1"/>
                                      </p:to>
                                    </p:animClr>
                                    <p:set>
                                      <p:cBhvr>
                                        <p:cTn id="64" dur="300" fill="hold"/>
                                        <p:tgtEl>
                                          <p:spTgt spid="61"/>
                                        </p:tgtEl>
                                        <p:attrNameLst>
                                          <p:attrName>fill.type</p:attrName>
                                        </p:attrNameLst>
                                      </p:cBhvr>
                                      <p:to>
                                        <p:strVal val="solid"/>
                                      </p:to>
                                    </p:set>
                                    <p:set>
                                      <p:cBhvr>
                                        <p:cTn id="65" dur="300" fill="hold"/>
                                        <p:tgtEl>
                                          <p:spTgt spid="61"/>
                                        </p:tgtEl>
                                        <p:attrNameLst>
                                          <p:attrName>fill.on</p:attrName>
                                        </p:attrNameLst>
                                      </p:cBhvr>
                                      <p:to>
                                        <p:strVal val="true"/>
                                      </p:to>
                                    </p:set>
                                  </p:childTnLst>
                                </p:cTn>
                              </p:par>
                            </p:childTnLst>
                          </p:cTn>
                        </p:par>
                        <p:par>
                          <p:cTn id="66" fill="hold">
                            <p:stCondLst>
                              <p:cond delay="6900"/>
                            </p:stCondLst>
                            <p:childTnLst>
                              <p:par>
                                <p:cTn id="67" presetID="1" presetClass="emph" presetSubtype="2" fill="hold" nodeType="afterEffect">
                                  <p:stCondLst>
                                    <p:cond delay="0"/>
                                  </p:stCondLst>
                                  <p:childTnLst>
                                    <p:animClr clrSpc="rgb" dir="cw">
                                      <p:cBhvr>
                                        <p:cTn id="68" dur="300" fill="hold"/>
                                        <p:tgtEl>
                                          <p:spTgt spid="24"/>
                                        </p:tgtEl>
                                        <p:attrNameLst>
                                          <p:attrName>fillcolor</p:attrName>
                                        </p:attrNameLst>
                                      </p:cBhvr>
                                      <p:to>
                                        <a:schemeClr val="bg1"/>
                                      </p:to>
                                    </p:animClr>
                                    <p:set>
                                      <p:cBhvr>
                                        <p:cTn id="69" dur="300" fill="hold"/>
                                        <p:tgtEl>
                                          <p:spTgt spid="24"/>
                                        </p:tgtEl>
                                        <p:attrNameLst>
                                          <p:attrName>fill.type</p:attrName>
                                        </p:attrNameLst>
                                      </p:cBhvr>
                                      <p:to>
                                        <p:strVal val="solid"/>
                                      </p:to>
                                    </p:set>
                                    <p:set>
                                      <p:cBhvr>
                                        <p:cTn id="70" dur="300" fill="hold"/>
                                        <p:tgtEl>
                                          <p:spTgt spid="24"/>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300" fill="hold"/>
                                        <p:tgtEl>
                                          <p:spTgt spid="27"/>
                                        </p:tgtEl>
                                        <p:attrNameLst>
                                          <p:attrName>fillcolor</p:attrName>
                                        </p:attrNameLst>
                                      </p:cBhvr>
                                      <p:to>
                                        <a:schemeClr val="bg1"/>
                                      </p:to>
                                    </p:animClr>
                                    <p:set>
                                      <p:cBhvr>
                                        <p:cTn id="73" dur="300" fill="hold"/>
                                        <p:tgtEl>
                                          <p:spTgt spid="27"/>
                                        </p:tgtEl>
                                        <p:attrNameLst>
                                          <p:attrName>fill.type</p:attrName>
                                        </p:attrNameLst>
                                      </p:cBhvr>
                                      <p:to>
                                        <p:strVal val="solid"/>
                                      </p:to>
                                    </p:set>
                                    <p:set>
                                      <p:cBhvr>
                                        <p:cTn id="74" dur="300" fill="hold"/>
                                        <p:tgtEl>
                                          <p:spTgt spid="27"/>
                                        </p:tgtEl>
                                        <p:attrNameLst>
                                          <p:attrName>fill.on</p:attrName>
                                        </p:attrNameLst>
                                      </p:cBhvr>
                                      <p:to>
                                        <p:strVal val="true"/>
                                      </p:to>
                                    </p:set>
                                  </p:childTnLst>
                                </p:cTn>
                              </p:par>
                            </p:childTnLst>
                          </p:cTn>
                        </p:par>
                        <p:par>
                          <p:cTn id="75" fill="hold">
                            <p:stCondLst>
                              <p:cond delay="7200"/>
                            </p:stCondLst>
                            <p:childTnLst>
                              <p:par>
                                <p:cTn id="76" presetID="1" presetClass="emph" presetSubtype="2" fill="hold" nodeType="afterEffect">
                                  <p:stCondLst>
                                    <p:cond delay="0"/>
                                  </p:stCondLst>
                                  <p:childTnLst>
                                    <p:animClr clrSpc="rgb" dir="cw">
                                      <p:cBhvr>
                                        <p:cTn id="77" dur="300" fill="hold"/>
                                        <p:tgtEl>
                                          <p:spTgt spid="34"/>
                                        </p:tgtEl>
                                        <p:attrNameLst>
                                          <p:attrName>fillcolor</p:attrName>
                                        </p:attrNameLst>
                                      </p:cBhvr>
                                      <p:to>
                                        <a:schemeClr val="bg1"/>
                                      </p:to>
                                    </p:animClr>
                                    <p:set>
                                      <p:cBhvr>
                                        <p:cTn id="78" dur="300" fill="hold"/>
                                        <p:tgtEl>
                                          <p:spTgt spid="34"/>
                                        </p:tgtEl>
                                        <p:attrNameLst>
                                          <p:attrName>fill.type</p:attrName>
                                        </p:attrNameLst>
                                      </p:cBhvr>
                                      <p:to>
                                        <p:strVal val="solid"/>
                                      </p:to>
                                    </p:set>
                                    <p:set>
                                      <p:cBhvr>
                                        <p:cTn id="79" dur="300" fill="hold"/>
                                        <p:tgtEl>
                                          <p:spTgt spid="34"/>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300" fill="hold"/>
                                        <p:tgtEl>
                                          <p:spTgt spid="37"/>
                                        </p:tgtEl>
                                        <p:attrNameLst>
                                          <p:attrName>fillcolor</p:attrName>
                                        </p:attrNameLst>
                                      </p:cBhvr>
                                      <p:to>
                                        <a:schemeClr val="bg1"/>
                                      </p:to>
                                    </p:animClr>
                                    <p:set>
                                      <p:cBhvr>
                                        <p:cTn id="82" dur="300" fill="hold"/>
                                        <p:tgtEl>
                                          <p:spTgt spid="37"/>
                                        </p:tgtEl>
                                        <p:attrNameLst>
                                          <p:attrName>fill.type</p:attrName>
                                        </p:attrNameLst>
                                      </p:cBhvr>
                                      <p:to>
                                        <p:strVal val="solid"/>
                                      </p:to>
                                    </p:set>
                                    <p:set>
                                      <p:cBhvr>
                                        <p:cTn id="83" dur="300" fill="hold"/>
                                        <p:tgtEl>
                                          <p:spTgt spid="37"/>
                                        </p:tgtEl>
                                        <p:attrNameLst>
                                          <p:attrName>fill.on</p:attrName>
                                        </p:attrNameLst>
                                      </p:cBhvr>
                                      <p:to>
                                        <p:strVal val="true"/>
                                      </p:to>
                                    </p:set>
                                  </p:childTnLst>
                                </p:cTn>
                              </p:par>
                            </p:childTnLst>
                          </p:cTn>
                        </p:par>
                        <p:par>
                          <p:cTn id="84" fill="hold">
                            <p:stCondLst>
                              <p:cond delay="7500"/>
                            </p:stCondLst>
                            <p:childTnLst>
                              <p:par>
                                <p:cTn id="85" presetID="1" presetClass="emph" presetSubtype="2" fill="hold" nodeType="afterEffect">
                                  <p:stCondLst>
                                    <p:cond delay="0"/>
                                  </p:stCondLst>
                                  <p:childTnLst>
                                    <p:animClr clrSpc="rgb" dir="cw">
                                      <p:cBhvr>
                                        <p:cTn id="86" dur="300" fill="hold"/>
                                        <p:tgtEl>
                                          <p:spTgt spid="45"/>
                                        </p:tgtEl>
                                        <p:attrNameLst>
                                          <p:attrName>fillcolor</p:attrName>
                                        </p:attrNameLst>
                                      </p:cBhvr>
                                      <p:to>
                                        <a:schemeClr val="bg1"/>
                                      </p:to>
                                    </p:animClr>
                                    <p:set>
                                      <p:cBhvr>
                                        <p:cTn id="87" dur="300" fill="hold"/>
                                        <p:tgtEl>
                                          <p:spTgt spid="45"/>
                                        </p:tgtEl>
                                        <p:attrNameLst>
                                          <p:attrName>fill.type</p:attrName>
                                        </p:attrNameLst>
                                      </p:cBhvr>
                                      <p:to>
                                        <p:strVal val="solid"/>
                                      </p:to>
                                    </p:set>
                                    <p:set>
                                      <p:cBhvr>
                                        <p:cTn id="88" dur="300" fill="hold"/>
                                        <p:tgtEl>
                                          <p:spTgt spid="4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300" fill="hold"/>
                                        <p:tgtEl>
                                          <p:spTgt spid="48"/>
                                        </p:tgtEl>
                                        <p:attrNameLst>
                                          <p:attrName>fillcolor</p:attrName>
                                        </p:attrNameLst>
                                      </p:cBhvr>
                                      <p:to>
                                        <a:schemeClr val="bg1"/>
                                      </p:to>
                                    </p:animClr>
                                    <p:set>
                                      <p:cBhvr>
                                        <p:cTn id="91" dur="300" fill="hold"/>
                                        <p:tgtEl>
                                          <p:spTgt spid="48"/>
                                        </p:tgtEl>
                                        <p:attrNameLst>
                                          <p:attrName>fill.type</p:attrName>
                                        </p:attrNameLst>
                                      </p:cBhvr>
                                      <p:to>
                                        <p:strVal val="solid"/>
                                      </p:to>
                                    </p:set>
                                    <p:set>
                                      <p:cBhvr>
                                        <p:cTn id="92" dur="300" fill="hold"/>
                                        <p:tgtEl>
                                          <p:spTgt spid="48"/>
                                        </p:tgtEl>
                                        <p:attrNameLst>
                                          <p:attrName>fill.on</p:attrName>
                                        </p:attrNameLst>
                                      </p:cBhvr>
                                      <p:to>
                                        <p:strVal val="true"/>
                                      </p:to>
                                    </p:set>
                                  </p:childTnLst>
                                </p:cTn>
                              </p:par>
                              <p:par>
                                <p:cTn id="93" presetID="10" presetClass="entr" presetSubtype="0" fill="hold" grpId="0" nodeType="withEffect">
                                  <p:stCondLst>
                                    <p:cond delay="0"/>
                                  </p:stCondLst>
                                  <p:childTnLst>
                                    <p:set>
                                      <p:cBhvr>
                                        <p:cTn id="94" dur="1" fill="hold">
                                          <p:stCondLst>
                                            <p:cond delay="0"/>
                                          </p:stCondLst>
                                        </p:cTn>
                                        <p:tgtEl>
                                          <p:spTgt spid="66">
                                            <p:txEl>
                                              <p:pRg st="0" end="0"/>
                                            </p:txEl>
                                          </p:spTgt>
                                        </p:tgtEl>
                                        <p:attrNameLst>
                                          <p:attrName>style.visibility</p:attrName>
                                        </p:attrNameLst>
                                      </p:cBhvr>
                                      <p:to>
                                        <p:strVal val="visible"/>
                                      </p:to>
                                    </p:set>
                                    <p:animEffect transition="in" filter="fade">
                                      <p:cBhvr>
                                        <p:cTn id="95" dur="500"/>
                                        <p:tgtEl>
                                          <p:spTgt spid="66">
                                            <p:txEl>
                                              <p:pRg st="0" end="0"/>
                                            </p:txEl>
                                          </p:spTgt>
                                        </p:tgtEl>
                                      </p:cBhvr>
                                    </p:animEffect>
                                  </p:childTnLst>
                                </p:cTn>
                              </p:par>
                            </p:childTnLst>
                          </p:cTn>
                        </p:par>
                        <p:par>
                          <p:cTn id="96" fill="hold">
                            <p:stCondLst>
                              <p:cond delay="8000"/>
                            </p:stCondLst>
                            <p:childTnLst>
                              <p:par>
                                <p:cTn id="97" presetID="1" presetClass="emph" presetSubtype="2" fill="hold" nodeType="afterEffect">
                                  <p:stCondLst>
                                    <p:cond delay="0"/>
                                  </p:stCondLst>
                                  <p:childTnLst>
                                    <p:animClr clrSpc="rgb" dir="cw">
                                      <p:cBhvr>
                                        <p:cTn id="98" dur="300" fill="hold"/>
                                        <p:tgtEl>
                                          <p:spTgt spid="58"/>
                                        </p:tgtEl>
                                        <p:attrNameLst>
                                          <p:attrName>fillcolor</p:attrName>
                                        </p:attrNameLst>
                                      </p:cBhvr>
                                      <p:to>
                                        <a:schemeClr val="bg1"/>
                                      </p:to>
                                    </p:animClr>
                                    <p:set>
                                      <p:cBhvr>
                                        <p:cTn id="99" dur="300" fill="hold"/>
                                        <p:tgtEl>
                                          <p:spTgt spid="58"/>
                                        </p:tgtEl>
                                        <p:attrNameLst>
                                          <p:attrName>fill.type</p:attrName>
                                        </p:attrNameLst>
                                      </p:cBhvr>
                                      <p:to>
                                        <p:strVal val="solid"/>
                                      </p:to>
                                    </p:set>
                                    <p:set>
                                      <p:cBhvr>
                                        <p:cTn id="100" dur="300" fill="hold"/>
                                        <p:tgtEl>
                                          <p:spTgt spid="58"/>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300" fill="hold"/>
                                        <p:tgtEl>
                                          <p:spTgt spid="63"/>
                                        </p:tgtEl>
                                        <p:attrNameLst>
                                          <p:attrName>fillcolor</p:attrName>
                                        </p:attrNameLst>
                                      </p:cBhvr>
                                      <p:to>
                                        <a:schemeClr val="bg1"/>
                                      </p:to>
                                    </p:animClr>
                                    <p:set>
                                      <p:cBhvr>
                                        <p:cTn id="103" dur="300" fill="hold"/>
                                        <p:tgtEl>
                                          <p:spTgt spid="63"/>
                                        </p:tgtEl>
                                        <p:attrNameLst>
                                          <p:attrName>fill.type</p:attrName>
                                        </p:attrNameLst>
                                      </p:cBhvr>
                                      <p:to>
                                        <p:strVal val="solid"/>
                                      </p:to>
                                    </p:set>
                                    <p:set>
                                      <p:cBhvr>
                                        <p:cTn id="104" dur="300" fill="hold"/>
                                        <p:tgtEl>
                                          <p:spTgt spid="6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3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1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53" grpId="0" animBg="1"/>
      <p:bldP spid="53" grpId="1" animBg="1"/>
      <p:bldP spid="64" grpId="0" animBg="1"/>
      <p:bldP spid="65" grpId="0" animBg="1"/>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فهرست_انیمیشن">
    <p:spTree>
      <p:nvGrpSpPr>
        <p:cNvPr id="1" name=""/>
        <p:cNvGrpSpPr/>
        <p:nvPr/>
      </p:nvGrpSpPr>
      <p:grpSpPr>
        <a:xfrm>
          <a:off x="0" y="0"/>
          <a:ext cx="0" cy="0"/>
          <a:chOff x="0" y="0"/>
          <a:chExt cx="0" cy="0"/>
        </a:xfrm>
      </p:grpSpPr>
      <p:sp>
        <p:nvSpPr>
          <p:cNvPr id="8" name="Rectangle 7"/>
          <p:cNvSpPr/>
          <p:nvPr userDrawn="1"/>
        </p:nvSpPr>
        <p:spPr>
          <a:xfrm>
            <a:off x="1674392" y="4158696"/>
            <a:ext cx="5768152" cy="16514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855865"/>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46304"/>
            <a:ext cx="3955715" cy="5943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33640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32397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28437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1335928"/>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31840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28076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32037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32037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855866"/>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96" name="Text Placeholder 8"/>
          <p:cNvSpPr>
            <a:spLocks noGrp="1"/>
          </p:cNvSpPr>
          <p:nvPr>
            <p:ph type="body" sz="quarter" idx="18" hasCustomPrompt="1"/>
          </p:nvPr>
        </p:nvSpPr>
        <p:spPr>
          <a:xfrm>
            <a:off x="2613345" y="146996"/>
            <a:ext cx="3955715" cy="49034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7" name="Rectangle 56">
            <a:hlinkClick r:id="" action="ppaction://noaction"/>
          </p:cNvPr>
          <p:cNvSpPr/>
          <p:nvPr userDrawn="1"/>
        </p:nvSpPr>
        <p:spPr>
          <a:xfrm>
            <a:off x="1687924" y="1931206"/>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userDrawn="1"/>
        </p:nvCxnSpPr>
        <p:spPr>
          <a:xfrm flipH="1" flipV="1">
            <a:off x="7456076" y="2411746"/>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8129566" y="239931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7743111" y="235971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57" idx="1"/>
          </p:cNvCxnSpPr>
          <p:nvPr userDrawn="1"/>
        </p:nvCxnSpPr>
        <p:spPr>
          <a:xfrm flipH="1">
            <a:off x="0" y="2411269"/>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rot="5400000">
            <a:off x="928335" y="239374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8-Point Star 64"/>
          <p:cNvSpPr/>
          <p:nvPr userDrawn="1"/>
        </p:nvSpPr>
        <p:spPr>
          <a:xfrm>
            <a:off x="1269170" y="235610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rot="5400000">
            <a:off x="1266934" y="239571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rot="5400000">
            <a:off x="7253304" y="239571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8"/>
          <p:cNvSpPr>
            <a:spLocks noGrp="1"/>
          </p:cNvSpPr>
          <p:nvPr>
            <p:ph type="body" sz="quarter" idx="19" hasCustomPrompt="1"/>
          </p:nvPr>
        </p:nvSpPr>
        <p:spPr>
          <a:xfrm>
            <a:off x="1697584" y="1931207"/>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69" name="Rectangle 68">
            <a:hlinkClick r:id="" action="ppaction://noaction"/>
          </p:cNvPr>
          <p:cNvSpPr/>
          <p:nvPr userDrawn="1"/>
        </p:nvSpPr>
        <p:spPr>
          <a:xfrm>
            <a:off x="1674392" y="3006546"/>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userDrawn="1"/>
        </p:nvCxnSpPr>
        <p:spPr>
          <a:xfrm flipH="1" flipV="1">
            <a:off x="7442544" y="3487086"/>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1" name="Rectangle 70"/>
          <p:cNvSpPr/>
          <p:nvPr userDrawn="1"/>
        </p:nvSpPr>
        <p:spPr>
          <a:xfrm rot="5400000">
            <a:off x="8116034" y="347465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8-Point Star 71"/>
          <p:cNvSpPr/>
          <p:nvPr userDrawn="1"/>
        </p:nvSpPr>
        <p:spPr>
          <a:xfrm>
            <a:off x="7729579" y="343505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69" idx="1"/>
          </p:cNvCxnSpPr>
          <p:nvPr userDrawn="1"/>
        </p:nvCxnSpPr>
        <p:spPr>
          <a:xfrm flipH="1">
            <a:off x="-13532" y="3486609"/>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4" name="Rectangle 73"/>
          <p:cNvSpPr/>
          <p:nvPr userDrawn="1"/>
        </p:nvSpPr>
        <p:spPr>
          <a:xfrm rot="5400000">
            <a:off x="914803" y="346908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8-Point Star 74"/>
          <p:cNvSpPr/>
          <p:nvPr userDrawn="1"/>
        </p:nvSpPr>
        <p:spPr>
          <a:xfrm>
            <a:off x="1255638" y="343144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rot="5400000">
            <a:off x="1253402" y="347105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userDrawn="1"/>
        </p:nvSpPr>
        <p:spPr>
          <a:xfrm rot="5400000">
            <a:off x="7239772" y="347105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8"/>
          <p:cNvSpPr>
            <a:spLocks noGrp="1"/>
          </p:cNvSpPr>
          <p:nvPr>
            <p:ph type="body" sz="quarter" idx="20" hasCustomPrompt="1"/>
          </p:nvPr>
        </p:nvSpPr>
        <p:spPr>
          <a:xfrm>
            <a:off x="1684052" y="3006547"/>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79" name="Rectangle 78">
            <a:hlinkClick r:id="" action="ppaction://noaction"/>
          </p:cNvPr>
          <p:cNvSpPr/>
          <p:nvPr userDrawn="1"/>
        </p:nvSpPr>
        <p:spPr>
          <a:xfrm>
            <a:off x="1674392" y="4158696"/>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userDrawn="1"/>
        </p:nvCxnSpPr>
        <p:spPr>
          <a:xfrm flipH="1" flipV="1">
            <a:off x="7442544" y="460083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1" name="Rectangle 80"/>
          <p:cNvSpPr/>
          <p:nvPr userDrawn="1"/>
        </p:nvSpPr>
        <p:spPr>
          <a:xfrm rot="5400000">
            <a:off x="8116034" y="458840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8-Point Star 81"/>
          <p:cNvSpPr/>
          <p:nvPr userDrawn="1"/>
        </p:nvSpPr>
        <p:spPr>
          <a:xfrm>
            <a:off x="7729579" y="454879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userDrawn="1"/>
        </p:nvCxnSpPr>
        <p:spPr>
          <a:xfrm flipH="1">
            <a:off x="-13532" y="4600354"/>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4" name="Rectangle 83"/>
          <p:cNvSpPr/>
          <p:nvPr userDrawn="1"/>
        </p:nvSpPr>
        <p:spPr>
          <a:xfrm rot="5400000">
            <a:off x="914803" y="458283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8-Point Star 86"/>
          <p:cNvSpPr/>
          <p:nvPr userDrawn="1"/>
        </p:nvSpPr>
        <p:spPr>
          <a:xfrm>
            <a:off x="1255638" y="454519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userDrawn="1"/>
        </p:nvSpPr>
        <p:spPr>
          <a:xfrm rot="5400000">
            <a:off x="1253402" y="458479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userDrawn="1"/>
        </p:nvSpPr>
        <p:spPr>
          <a:xfrm rot="5400000">
            <a:off x="7239772" y="458479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8"/>
          <p:cNvSpPr>
            <a:spLocks noGrp="1"/>
          </p:cNvSpPr>
          <p:nvPr>
            <p:ph type="body" sz="quarter" idx="21" hasCustomPrompt="1"/>
          </p:nvPr>
        </p:nvSpPr>
        <p:spPr>
          <a:xfrm>
            <a:off x="1684052" y="4158697"/>
            <a:ext cx="5753948" cy="960123"/>
          </a:xfrm>
        </p:spPr>
        <p:txBody>
          <a:bodyPr/>
          <a:lstStyle>
            <a:lvl1pPr marL="0" indent="0" algn="ctr">
              <a:buNone/>
              <a:defRPr lang="fa-IR" sz="1300" b="1" smtClean="0">
                <a:effectLst/>
              </a:defRPr>
            </a:lvl1pPr>
          </a:lstStyle>
          <a:p>
            <a:pPr lvl="0"/>
            <a:r>
              <a:rPr lang="fa-IR" smtClean="0"/>
              <a:t>سلام</a:t>
            </a:r>
            <a:endParaRPr lang="en-US"/>
          </a:p>
        </p:txBody>
      </p:sp>
    </p:spTree>
    <p:extLst>
      <p:ext uri="{BB962C8B-B14F-4D97-AF65-F5344CB8AC3E}">
        <p14:creationId xmlns:p14="http://schemas.microsoft.com/office/powerpoint/2010/main" val="7952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00313 3.79278E-7 L -0.65312 3.79278E-7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0.00156 3.79278E-7 L 0.65937 3.79278E-7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par>
                                <p:cTn id="15" presetID="1" presetClass="emph" presetSubtype="2" fill="hold" nodeType="withEffect">
                                  <p:stCondLst>
                                    <p:cond delay="6500"/>
                                  </p:stCondLst>
                                  <p:childTnLst>
                                    <p:animClr clrSpc="rgb" dir="cw">
                                      <p:cBhvr>
                                        <p:cTn id="16" dur="300" fill="hold"/>
                                        <p:tgtEl>
                                          <p:spTgt spid="4"/>
                                        </p:tgtEl>
                                        <p:attrNameLst>
                                          <p:attrName>fillcolor</p:attrName>
                                        </p:attrNameLst>
                                      </p:cBhvr>
                                      <p:to>
                                        <a:schemeClr val="bg1"/>
                                      </p:to>
                                    </p:animClr>
                                    <p:set>
                                      <p:cBhvr>
                                        <p:cTn id="17" dur="300" fill="hold"/>
                                        <p:tgtEl>
                                          <p:spTgt spid="4"/>
                                        </p:tgtEl>
                                        <p:attrNameLst>
                                          <p:attrName>fill.type</p:attrName>
                                        </p:attrNameLst>
                                      </p:cBhvr>
                                      <p:to>
                                        <p:strVal val="solid"/>
                                      </p:to>
                                    </p:set>
                                    <p:set>
                                      <p:cBhvr>
                                        <p:cTn id="18" dur="300" fill="hold"/>
                                        <p:tgtEl>
                                          <p:spTgt spid="4"/>
                                        </p:tgtEl>
                                        <p:attrNameLst>
                                          <p:attrName>fill.on</p:attrName>
                                        </p:attrNameLst>
                                      </p:cBhvr>
                                      <p:to>
                                        <p:strVal val="true"/>
                                      </p:to>
                                    </p:set>
                                  </p:childTnLst>
                                </p:cTn>
                              </p:par>
                              <p:par>
                                <p:cTn id="19" presetID="1" presetClass="emph" presetSubtype="2" fill="hold" nodeType="withEffect">
                                  <p:stCondLst>
                                    <p:cond delay="6500"/>
                                  </p:stCondLst>
                                  <p:childTnLst>
                                    <p:animClr clrSpc="rgb" dir="cw">
                                      <p:cBhvr>
                                        <p:cTn id="20" dur="300" fill="hold"/>
                                        <p:tgtEl>
                                          <p:spTgt spid="61"/>
                                        </p:tgtEl>
                                        <p:attrNameLst>
                                          <p:attrName>fillcolor</p:attrName>
                                        </p:attrNameLst>
                                      </p:cBhvr>
                                      <p:to>
                                        <a:schemeClr val="bg1"/>
                                      </p:to>
                                    </p:animClr>
                                    <p:set>
                                      <p:cBhvr>
                                        <p:cTn id="21" dur="300" fill="hold"/>
                                        <p:tgtEl>
                                          <p:spTgt spid="61"/>
                                        </p:tgtEl>
                                        <p:attrNameLst>
                                          <p:attrName>fill.type</p:attrName>
                                        </p:attrNameLst>
                                      </p:cBhvr>
                                      <p:to>
                                        <p:strVal val="solid"/>
                                      </p:to>
                                    </p:set>
                                    <p:set>
                                      <p:cBhvr>
                                        <p:cTn id="22" dur="300" fill="hold"/>
                                        <p:tgtEl>
                                          <p:spTgt spid="61"/>
                                        </p:tgtEl>
                                        <p:attrNameLst>
                                          <p:attrName>fill.on</p:attrName>
                                        </p:attrNameLst>
                                      </p:cBhvr>
                                      <p:to>
                                        <p:strVal val="true"/>
                                      </p:to>
                                    </p:set>
                                  </p:childTnLst>
                                </p:cTn>
                              </p:par>
                              <p:par>
                                <p:cTn id="23" presetID="35" presetClass="path" presetSubtype="0" accel="50000" decel="50000" fill="hold" grpId="0" nodeType="withEffect">
                                  <p:stCondLst>
                                    <p:cond delay="1100"/>
                                  </p:stCondLst>
                                  <p:childTnLst>
                                    <p:animMotion origin="layout" path="M 0.00313 3.79278E-7 L -0.65312 3.79278E-7 " pathEditMode="relative" rAng="0" ptsTypes="AA">
                                      <p:cBhvr>
                                        <p:cTn id="24" dur="2000" fill="hold"/>
                                        <p:tgtEl>
                                          <p:spTgt spid="67"/>
                                        </p:tgtEl>
                                        <p:attrNameLst>
                                          <p:attrName>ppt_x</p:attrName>
                                          <p:attrName>ppt_y</p:attrName>
                                        </p:attrNameLst>
                                      </p:cBhvr>
                                      <p:rCtr x="-32813" y="0"/>
                                    </p:animMotion>
                                  </p:childTnLst>
                                </p:cTn>
                              </p:par>
                              <p:par>
                                <p:cTn id="25" presetID="63" presetClass="path" presetSubtype="0" accel="50000" decel="50000" fill="hold" grpId="0" nodeType="withEffect">
                                  <p:stCondLst>
                                    <p:cond delay="1100"/>
                                  </p:stCondLst>
                                  <p:childTnLst>
                                    <p:animMotion origin="layout" path="M 0.00156 3.79278E-7 L 0.65937 3.79278E-7 " pathEditMode="relative" rAng="0" ptsTypes="AA">
                                      <p:cBhvr>
                                        <p:cTn id="26" dur="2000" fill="hold"/>
                                        <p:tgtEl>
                                          <p:spTgt spid="66"/>
                                        </p:tgtEl>
                                        <p:attrNameLst>
                                          <p:attrName>ppt_x</p:attrName>
                                          <p:attrName>ppt_y</p:attrName>
                                        </p:attrNameLst>
                                      </p:cBhvr>
                                      <p:rCtr x="32882" y="0"/>
                                    </p:animMotion>
                                  </p:childTnLst>
                                </p:cTn>
                              </p:par>
                              <p:par>
                                <p:cTn id="27" presetID="16" presetClass="entr" presetSubtype="37" fill="hold" grpId="0" nodeType="withEffect">
                                  <p:stCondLst>
                                    <p:cond delay="2000"/>
                                  </p:stCondLst>
                                  <p:childTnLst>
                                    <p:set>
                                      <p:cBhvr>
                                        <p:cTn id="28" dur="1" fill="hold">
                                          <p:stCondLst>
                                            <p:cond delay="0"/>
                                          </p:stCondLst>
                                        </p:cTn>
                                        <p:tgtEl>
                                          <p:spTgt spid="57"/>
                                        </p:tgtEl>
                                        <p:attrNameLst>
                                          <p:attrName>style.visibility</p:attrName>
                                        </p:attrNameLst>
                                      </p:cBhvr>
                                      <p:to>
                                        <p:strVal val="visible"/>
                                      </p:to>
                                    </p:set>
                                    <p:animEffect transition="in" filter="barn(outVertical)">
                                      <p:cBhvr>
                                        <p:cTn id="29" dur="1000"/>
                                        <p:tgtEl>
                                          <p:spTgt spid="57"/>
                                        </p:tgtEl>
                                      </p:cBhvr>
                                    </p:animEffect>
                                  </p:childTnLst>
                                </p:cTn>
                              </p:par>
                              <p:par>
                                <p:cTn id="30" presetID="10" presetClass="entr" presetSubtype="0" fill="hold" grpId="0" nodeType="withEffect">
                                  <p:stCondLst>
                                    <p:cond delay="2900"/>
                                  </p:stCondLst>
                                  <p:childTnLst>
                                    <p:set>
                                      <p:cBhvr>
                                        <p:cTn id="31" dur="1" fill="hold">
                                          <p:stCondLst>
                                            <p:cond delay="0"/>
                                          </p:stCondLst>
                                        </p:cTn>
                                        <p:tgtEl>
                                          <p:spTgt spid="68">
                                            <p:txEl>
                                              <p:pRg st="0" end="0"/>
                                            </p:txEl>
                                          </p:spTgt>
                                        </p:tgtEl>
                                        <p:attrNameLst>
                                          <p:attrName>style.visibility</p:attrName>
                                        </p:attrNameLst>
                                      </p:cBhvr>
                                      <p:to>
                                        <p:strVal val="visible"/>
                                      </p:to>
                                    </p:set>
                                    <p:animEffect transition="in" filter="fade">
                                      <p:cBhvr>
                                        <p:cTn id="32" dur="500"/>
                                        <p:tgtEl>
                                          <p:spTgt spid="68">
                                            <p:txEl>
                                              <p:pRg st="0" end="0"/>
                                            </p:txEl>
                                          </p:spTgt>
                                        </p:tgtEl>
                                      </p:cBhvr>
                                    </p:animEffect>
                                  </p:childTnLst>
                                </p:cTn>
                              </p:par>
                              <p:par>
                                <p:cTn id="33" presetID="1" presetClass="emph" presetSubtype="2" fill="hold" nodeType="withEffect">
                                  <p:stCondLst>
                                    <p:cond delay="6500"/>
                                  </p:stCondLst>
                                  <p:childTnLst>
                                    <p:animClr clrSpc="rgb" dir="cw">
                                      <p:cBhvr>
                                        <p:cTn id="34" dur="300" fill="hold"/>
                                        <p:tgtEl>
                                          <p:spTgt spid="62"/>
                                        </p:tgtEl>
                                        <p:attrNameLst>
                                          <p:attrName>fillcolor</p:attrName>
                                        </p:attrNameLst>
                                      </p:cBhvr>
                                      <p:to>
                                        <a:schemeClr val="bg1"/>
                                      </p:to>
                                    </p:animClr>
                                    <p:set>
                                      <p:cBhvr>
                                        <p:cTn id="35" dur="300" fill="hold"/>
                                        <p:tgtEl>
                                          <p:spTgt spid="62"/>
                                        </p:tgtEl>
                                        <p:attrNameLst>
                                          <p:attrName>fill.type</p:attrName>
                                        </p:attrNameLst>
                                      </p:cBhvr>
                                      <p:to>
                                        <p:strVal val="solid"/>
                                      </p:to>
                                    </p:set>
                                    <p:set>
                                      <p:cBhvr>
                                        <p:cTn id="36" dur="300" fill="hold"/>
                                        <p:tgtEl>
                                          <p:spTgt spid="62"/>
                                        </p:tgtEl>
                                        <p:attrNameLst>
                                          <p:attrName>fill.on</p:attrName>
                                        </p:attrNameLst>
                                      </p:cBhvr>
                                      <p:to>
                                        <p:strVal val="true"/>
                                      </p:to>
                                    </p:set>
                                  </p:childTnLst>
                                </p:cTn>
                              </p:par>
                              <p:par>
                                <p:cTn id="37" presetID="1" presetClass="emph" presetSubtype="2" fill="hold" nodeType="withEffect">
                                  <p:stCondLst>
                                    <p:cond delay="6500"/>
                                  </p:stCondLst>
                                  <p:childTnLst>
                                    <p:animClr clrSpc="rgb" dir="cw">
                                      <p:cBhvr>
                                        <p:cTn id="38" dur="300" fill="hold"/>
                                        <p:tgtEl>
                                          <p:spTgt spid="65"/>
                                        </p:tgtEl>
                                        <p:attrNameLst>
                                          <p:attrName>fillcolor</p:attrName>
                                        </p:attrNameLst>
                                      </p:cBhvr>
                                      <p:to>
                                        <a:schemeClr val="bg1"/>
                                      </p:to>
                                    </p:animClr>
                                    <p:set>
                                      <p:cBhvr>
                                        <p:cTn id="39" dur="300" fill="hold"/>
                                        <p:tgtEl>
                                          <p:spTgt spid="65"/>
                                        </p:tgtEl>
                                        <p:attrNameLst>
                                          <p:attrName>fill.type</p:attrName>
                                        </p:attrNameLst>
                                      </p:cBhvr>
                                      <p:to>
                                        <p:strVal val="solid"/>
                                      </p:to>
                                    </p:set>
                                    <p:set>
                                      <p:cBhvr>
                                        <p:cTn id="40" dur="300" fill="hold"/>
                                        <p:tgtEl>
                                          <p:spTgt spid="65"/>
                                        </p:tgtEl>
                                        <p:attrNameLst>
                                          <p:attrName>fill.on</p:attrName>
                                        </p:attrNameLst>
                                      </p:cBhvr>
                                      <p:to>
                                        <p:strVal val="true"/>
                                      </p:to>
                                    </p:set>
                                  </p:childTnLst>
                                </p:cTn>
                              </p:par>
                              <p:par>
                                <p:cTn id="41" presetID="35" presetClass="path" presetSubtype="0" accel="50000" decel="50000" fill="hold" grpId="0" nodeType="withEffect">
                                  <p:stCondLst>
                                    <p:cond delay="2200"/>
                                  </p:stCondLst>
                                  <p:childTnLst>
                                    <p:animMotion origin="layout" path="M 0.0033 3.12673E-6 L -0.65295 3.12673E-6 " pathEditMode="relative" rAng="0" ptsTypes="AA">
                                      <p:cBhvr>
                                        <p:cTn id="42" dur="2000" fill="hold"/>
                                        <p:tgtEl>
                                          <p:spTgt spid="77"/>
                                        </p:tgtEl>
                                        <p:attrNameLst>
                                          <p:attrName>ppt_x</p:attrName>
                                          <p:attrName>ppt_y</p:attrName>
                                        </p:attrNameLst>
                                      </p:cBhvr>
                                      <p:rCtr x="-32813" y="0"/>
                                    </p:animMotion>
                                  </p:childTnLst>
                                </p:cTn>
                              </p:par>
                              <p:par>
                                <p:cTn id="43" presetID="63" presetClass="path" presetSubtype="0" accel="50000" decel="50000" fill="hold" grpId="0" nodeType="withEffect">
                                  <p:stCondLst>
                                    <p:cond delay="2200"/>
                                  </p:stCondLst>
                                  <p:childTnLst>
                                    <p:animMotion origin="layout" path="M 0.00156 3.12673E-6 L 0.65937 3.12673E-6 " pathEditMode="relative" rAng="0" ptsTypes="AA">
                                      <p:cBhvr>
                                        <p:cTn id="44" dur="2000" fill="hold"/>
                                        <p:tgtEl>
                                          <p:spTgt spid="76"/>
                                        </p:tgtEl>
                                        <p:attrNameLst>
                                          <p:attrName>ppt_x</p:attrName>
                                          <p:attrName>ppt_y</p:attrName>
                                        </p:attrNameLst>
                                      </p:cBhvr>
                                      <p:rCtr x="32882" y="0"/>
                                    </p:animMotion>
                                  </p:childTnLst>
                                </p:cTn>
                              </p:par>
                              <p:par>
                                <p:cTn id="45" presetID="16" presetClass="entr" presetSubtype="37" fill="hold" grpId="0" nodeType="withEffect">
                                  <p:stCondLst>
                                    <p:cond delay="3100"/>
                                  </p:stCondLst>
                                  <p:childTnLst>
                                    <p:set>
                                      <p:cBhvr>
                                        <p:cTn id="46" dur="1" fill="hold">
                                          <p:stCondLst>
                                            <p:cond delay="0"/>
                                          </p:stCondLst>
                                        </p:cTn>
                                        <p:tgtEl>
                                          <p:spTgt spid="69"/>
                                        </p:tgtEl>
                                        <p:attrNameLst>
                                          <p:attrName>style.visibility</p:attrName>
                                        </p:attrNameLst>
                                      </p:cBhvr>
                                      <p:to>
                                        <p:strVal val="visible"/>
                                      </p:to>
                                    </p:set>
                                    <p:animEffect transition="in" filter="barn(outVertical)">
                                      <p:cBhvr>
                                        <p:cTn id="47" dur="1000"/>
                                        <p:tgtEl>
                                          <p:spTgt spid="69"/>
                                        </p:tgtEl>
                                      </p:cBhvr>
                                    </p:animEffect>
                                  </p:childTnLst>
                                </p:cTn>
                              </p:par>
                              <p:par>
                                <p:cTn id="48" presetID="10" presetClass="entr" presetSubtype="0" fill="hold" grpId="0" nodeType="withEffect">
                                  <p:stCondLst>
                                    <p:cond delay="4000"/>
                                  </p:stCondLst>
                                  <p:childTnLst>
                                    <p:set>
                                      <p:cBhvr>
                                        <p:cTn id="49" dur="1" fill="hold">
                                          <p:stCondLst>
                                            <p:cond delay="0"/>
                                          </p:stCondLst>
                                        </p:cTn>
                                        <p:tgtEl>
                                          <p:spTgt spid="78">
                                            <p:txEl>
                                              <p:pRg st="0" end="0"/>
                                            </p:txEl>
                                          </p:spTgt>
                                        </p:tgtEl>
                                        <p:attrNameLst>
                                          <p:attrName>style.visibility</p:attrName>
                                        </p:attrNameLst>
                                      </p:cBhvr>
                                      <p:to>
                                        <p:strVal val="visible"/>
                                      </p:to>
                                    </p:set>
                                    <p:animEffect transition="in" filter="fade">
                                      <p:cBhvr>
                                        <p:cTn id="50" dur="500"/>
                                        <p:tgtEl>
                                          <p:spTgt spid="78">
                                            <p:txEl>
                                              <p:pRg st="0" end="0"/>
                                            </p:txEl>
                                          </p:spTgt>
                                        </p:tgtEl>
                                      </p:cBhvr>
                                    </p:animEffect>
                                  </p:childTnLst>
                                </p:cTn>
                              </p:par>
                              <p:par>
                                <p:cTn id="51" presetID="1" presetClass="emph" presetSubtype="2" fill="hold" nodeType="withEffect">
                                  <p:stCondLst>
                                    <p:cond delay="6500"/>
                                  </p:stCondLst>
                                  <p:childTnLst>
                                    <p:animClr clrSpc="rgb" dir="cw">
                                      <p:cBhvr>
                                        <p:cTn id="52" dur="300" fill="hold"/>
                                        <p:tgtEl>
                                          <p:spTgt spid="72"/>
                                        </p:tgtEl>
                                        <p:attrNameLst>
                                          <p:attrName>fillcolor</p:attrName>
                                        </p:attrNameLst>
                                      </p:cBhvr>
                                      <p:to>
                                        <a:schemeClr val="bg1"/>
                                      </p:to>
                                    </p:animClr>
                                    <p:set>
                                      <p:cBhvr>
                                        <p:cTn id="53" dur="300" fill="hold"/>
                                        <p:tgtEl>
                                          <p:spTgt spid="72"/>
                                        </p:tgtEl>
                                        <p:attrNameLst>
                                          <p:attrName>fill.type</p:attrName>
                                        </p:attrNameLst>
                                      </p:cBhvr>
                                      <p:to>
                                        <p:strVal val="solid"/>
                                      </p:to>
                                    </p:set>
                                    <p:set>
                                      <p:cBhvr>
                                        <p:cTn id="54" dur="300" fill="hold"/>
                                        <p:tgtEl>
                                          <p:spTgt spid="72"/>
                                        </p:tgtEl>
                                        <p:attrNameLst>
                                          <p:attrName>fill.on</p:attrName>
                                        </p:attrNameLst>
                                      </p:cBhvr>
                                      <p:to>
                                        <p:strVal val="true"/>
                                      </p:to>
                                    </p:set>
                                  </p:childTnLst>
                                </p:cTn>
                              </p:par>
                              <p:par>
                                <p:cTn id="55" presetID="1" presetClass="emph" presetSubtype="2" fill="hold" nodeType="withEffect">
                                  <p:stCondLst>
                                    <p:cond delay="6500"/>
                                  </p:stCondLst>
                                  <p:childTnLst>
                                    <p:animClr clrSpc="rgb" dir="cw">
                                      <p:cBhvr>
                                        <p:cTn id="56" dur="300" fill="hold"/>
                                        <p:tgtEl>
                                          <p:spTgt spid="75"/>
                                        </p:tgtEl>
                                        <p:attrNameLst>
                                          <p:attrName>fillcolor</p:attrName>
                                        </p:attrNameLst>
                                      </p:cBhvr>
                                      <p:to>
                                        <a:schemeClr val="bg1"/>
                                      </p:to>
                                    </p:animClr>
                                    <p:set>
                                      <p:cBhvr>
                                        <p:cTn id="57" dur="300" fill="hold"/>
                                        <p:tgtEl>
                                          <p:spTgt spid="75"/>
                                        </p:tgtEl>
                                        <p:attrNameLst>
                                          <p:attrName>fill.type</p:attrName>
                                        </p:attrNameLst>
                                      </p:cBhvr>
                                      <p:to>
                                        <p:strVal val="solid"/>
                                      </p:to>
                                    </p:set>
                                    <p:set>
                                      <p:cBhvr>
                                        <p:cTn id="58" dur="300" fill="hold"/>
                                        <p:tgtEl>
                                          <p:spTgt spid="75"/>
                                        </p:tgtEl>
                                        <p:attrNameLst>
                                          <p:attrName>fill.on</p:attrName>
                                        </p:attrNameLst>
                                      </p:cBhvr>
                                      <p:to>
                                        <p:strVal val="true"/>
                                      </p:to>
                                    </p:set>
                                  </p:childTnLst>
                                </p:cTn>
                              </p:par>
                              <p:par>
                                <p:cTn id="59" presetID="35" presetClass="path" presetSubtype="0" accel="50000" decel="50000" fill="hold" grpId="0" nodeType="withEffect">
                                  <p:stCondLst>
                                    <p:cond delay="3300"/>
                                  </p:stCondLst>
                                  <p:childTnLst>
                                    <p:animMotion origin="layout" path="M 0.0033 3.12673E-6 L -0.65295 3.12673E-6 " pathEditMode="relative" rAng="0" ptsTypes="AA">
                                      <p:cBhvr>
                                        <p:cTn id="60" dur="2000" fill="hold"/>
                                        <p:tgtEl>
                                          <p:spTgt spid="90"/>
                                        </p:tgtEl>
                                        <p:attrNameLst>
                                          <p:attrName>ppt_x</p:attrName>
                                          <p:attrName>ppt_y</p:attrName>
                                        </p:attrNameLst>
                                      </p:cBhvr>
                                      <p:rCtr x="-32813" y="0"/>
                                    </p:animMotion>
                                  </p:childTnLst>
                                </p:cTn>
                              </p:par>
                              <p:par>
                                <p:cTn id="61" presetID="63" presetClass="path" presetSubtype="0" accel="50000" decel="50000" fill="hold" grpId="0" nodeType="withEffect">
                                  <p:stCondLst>
                                    <p:cond delay="3300"/>
                                  </p:stCondLst>
                                  <p:childTnLst>
                                    <p:animMotion origin="layout" path="M 0.00156 3.12673E-6 L 0.65937 3.12673E-6 " pathEditMode="relative" rAng="0" ptsTypes="AA">
                                      <p:cBhvr>
                                        <p:cTn id="62" dur="2000" fill="hold"/>
                                        <p:tgtEl>
                                          <p:spTgt spid="89"/>
                                        </p:tgtEl>
                                        <p:attrNameLst>
                                          <p:attrName>ppt_x</p:attrName>
                                          <p:attrName>ppt_y</p:attrName>
                                        </p:attrNameLst>
                                      </p:cBhvr>
                                      <p:rCtr x="32882" y="0"/>
                                    </p:animMotion>
                                  </p:childTnLst>
                                </p:cTn>
                              </p:par>
                              <p:par>
                                <p:cTn id="63" presetID="16" presetClass="entr" presetSubtype="37" fill="hold" grpId="0" nodeType="withEffect">
                                  <p:stCondLst>
                                    <p:cond delay="4200"/>
                                  </p:stCondLst>
                                  <p:childTnLst>
                                    <p:set>
                                      <p:cBhvr>
                                        <p:cTn id="64" dur="1" fill="hold">
                                          <p:stCondLst>
                                            <p:cond delay="0"/>
                                          </p:stCondLst>
                                        </p:cTn>
                                        <p:tgtEl>
                                          <p:spTgt spid="79"/>
                                        </p:tgtEl>
                                        <p:attrNameLst>
                                          <p:attrName>style.visibility</p:attrName>
                                        </p:attrNameLst>
                                      </p:cBhvr>
                                      <p:to>
                                        <p:strVal val="visible"/>
                                      </p:to>
                                    </p:set>
                                    <p:animEffect transition="in" filter="barn(outVertical)">
                                      <p:cBhvr>
                                        <p:cTn id="65" dur="1000"/>
                                        <p:tgtEl>
                                          <p:spTgt spid="79"/>
                                        </p:tgtEl>
                                      </p:cBhvr>
                                    </p:animEffect>
                                  </p:childTnLst>
                                </p:cTn>
                              </p:par>
                              <p:par>
                                <p:cTn id="66" presetID="10" presetClass="exit" presetSubtype="0" fill="hold" grpId="1" nodeType="withEffect">
                                  <p:stCondLst>
                                    <p:cond delay="5200"/>
                                  </p:stCondLst>
                                  <p:childTnLst>
                                    <p:animEffect transition="out" filter="fade">
                                      <p:cBhvr>
                                        <p:cTn id="67" dur="1000"/>
                                        <p:tgtEl>
                                          <p:spTgt spid="79"/>
                                        </p:tgtEl>
                                      </p:cBhvr>
                                    </p:animEffect>
                                    <p:set>
                                      <p:cBhvr>
                                        <p:cTn id="68" dur="1" fill="hold">
                                          <p:stCondLst>
                                            <p:cond delay="999"/>
                                          </p:stCondLst>
                                        </p:cTn>
                                        <p:tgtEl>
                                          <p:spTgt spid="79"/>
                                        </p:tgtEl>
                                        <p:attrNameLst>
                                          <p:attrName>style.visibility</p:attrName>
                                        </p:attrNameLst>
                                      </p:cBhvr>
                                      <p:to>
                                        <p:strVal val="hidden"/>
                                      </p:to>
                                    </p:set>
                                  </p:childTnLst>
                                </p:cTn>
                              </p:par>
                              <p:par>
                                <p:cTn id="69" presetID="22" presetClass="entr" presetSubtype="1" fill="hold" grpId="0" nodeType="withEffect">
                                  <p:stCondLst>
                                    <p:cond delay="5500"/>
                                  </p:stCondLst>
                                  <p:childTnLst>
                                    <p:set>
                                      <p:cBhvr>
                                        <p:cTn id="70" dur="1" fill="hold">
                                          <p:stCondLst>
                                            <p:cond delay="0"/>
                                          </p:stCondLst>
                                        </p:cTn>
                                        <p:tgtEl>
                                          <p:spTgt spid="8"/>
                                        </p:tgtEl>
                                        <p:attrNameLst>
                                          <p:attrName>style.visibility</p:attrName>
                                        </p:attrNameLst>
                                      </p:cBhvr>
                                      <p:to>
                                        <p:strVal val="visible"/>
                                      </p:to>
                                    </p:set>
                                    <p:animEffect transition="in" filter="wipe(up)">
                                      <p:cBhvr>
                                        <p:cTn id="71" dur="1000"/>
                                        <p:tgtEl>
                                          <p:spTgt spid="8"/>
                                        </p:tgtEl>
                                      </p:cBhvr>
                                    </p:animEffect>
                                  </p:childTnLst>
                                </p:cTn>
                              </p:par>
                              <p:par>
                                <p:cTn id="72" presetID="10" presetClass="entr" presetSubtype="0" fill="hold" grpId="0" nodeType="withEffect">
                                  <p:stCondLst>
                                    <p:cond delay="6600"/>
                                  </p:stCondLst>
                                  <p:childTnLst>
                                    <p:set>
                                      <p:cBhvr>
                                        <p:cTn id="73" dur="1" fill="hold">
                                          <p:stCondLst>
                                            <p:cond delay="0"/>
                                          </p:stCondLst>
                                        </p:cTn>
                                        <p:tgtEl>
                                          <p:spTgt spid="91">
                                            <p:txEl>
                                              <p:pRg st="0" end="0"/>
                                            </p:txEl>
                                          </p:spTgt>
                                        </p:tgtEl>
                                        <p:attrNameLst>
                                          <p:attrName>style.visibility</p:attrName>
                                        </p:attrNameLst>
                                      </p:cBhvr>
                                      <p:to>
                                        <p:strVal val="visible"/>
                                      </p:to>
                                    </p:set>
                                    <p:animEffect transition="in" filter="fade">
                                      <p:cBhvr>
                                        <p:cTn id="74" dur="500"/>
                                        <p:tgtEl>
                                          <p:spTgt spid="91">
                                            <p:txEl>
                                              <p:pRg st="0" end="0"/>
                                            </p:txEl>
                                          </p:spTgt>
                                        </p:tgtEl>
                                      </p:cBhvr>
                                    </p:animEffect>
                                  </p:childTnLst>
                                </p:cTn>
                              </p:par>
                              <p:par>
                                <p:cTn id="75" presetID="1" presetClass="emph" presetSubtype="2" fill="hold" nodeType="withEffect">
                                  <p:stCondLst>
                                    <p:cond delay="6500"/>
                                  </p:stCondLst>
                                  <p:childTnLst>
                                    <p:animClr clrSpc="rgb" dir="cw">
                                      <p:cBhvr>
                                        <p:cTn id="76" dur="300" fill="hold"/>
                                        <p:tgtEl>
                                          <p:spTgt spid="82"/>
                                        </p:tgtEl>
                                        <p:attrNameLst>
                                          <p:attrName>fillcolor</p:attrName>
                                        </p:attrNameLst>
                                      </p:cBhvr>
                                      <p:to>
                                        <a:schemeClr val="bg1"/>
                                      </p:to>
                                    </p:animClr>
                                    <p:set>
                                      <p:cBhvr>
                                        <p:cTn id="77" dur="300" fill="hold"/>
                                        <p:tgtEl>
                                          <p:spTgt spid="82"/>
                                        </p:tgtEl>
                                        <p:attrNameLst>
                                          <p:attrName>fill.type</p:attrName>
                                        </p:attrNameLst>
                                      </p:cBhvr>
                                      <p:to>
                                        <p:strVal val="solid"/>
                                      </p:to>
                                    </p:set>
                                    <p:set>
                                      <p:cBhvr>
                                        <p:cTn id="78" dur="300" fill="hold"/>
                                        <p:tgtEl>
                                          <p:spTgt spid="82"/>
                                        </p:tgtEl>
                                        <p:attrNameLst>
                                          <p:attrName>fill.on</p:attrName>
                                        </p:attrNameLst>
                                      </p:cBhvr>
                                      <p:to>
                                        <p:strVal val="true"/>
                                      </p:to>
                                    </p:set>
                                  </p:childTnLst>
                                </p:cTn>
                              </p:par>
                              <p:par>
                                <p:cTn id="79" presetID="1" presetClass="emph" presetSubtype="2" fill="hold" nodeType="withEffect">
                                  <p:stCondLst>
                                    <p:cond delay="6500"/>
                                  </p:stCondLst>
                                  <p:childTnLst>
                                    <p:animClr clrSpc="rgb" dir="cw">
                                      <p:cBhvr>
                                        <p:cTn id="80" dur="300" fill="hold"/>
                                        <p:tgtEl>
                                          <p:spTgt spid="87"/>
                                        </p:tgtEl>
                                        <p:attrNameLst>
                                          <p:attrName>fillcolor</p:attrName>
                                        </p:attrNameLst>
                                      </p:cBhvr>
                                      <p:to>
                                        <a:schemeClr val="bg1"/>
                                      </p:to>
                                    </p:animClr>
                                    <p:set>
                                      <p:cBhvr>
                                        <p:cTn id="81" dur="300" fill="hold"/>
                                        <p:tgtEl>
                                          <p:spTgt spid="87"/>
                                        </p:tgtEl>
                                        <p:attrNameLst>
                                          <p:attrName>fill.type</p:attrName>
                                        </p:attrNameLst>
                                      </p:cBhvr>
                                      <p:to>
                                        <p:strVal val="solid"/>
                                      </p:to>
                                    </p:set>
                                    <p:set>
                                      <p:cBhvr>
                                        <p:cTn id="82" dur="300" fill="hold"/>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 grpId="0" animBg="1"/>
      <p:bldP spid="41" grpId="0" animBg="1"/>
      <p:bldP spid="43"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7" grpId="0" animBg="1"/>
      <p:bldP spid="66" grpId="0" animBg="1"/>
      <p:bldP spid="67" grpId="0" animBg="1"/>
      <p:bldP spid="68" grpId="0" build="p">
        <p:tmplLst>
          <p:tmpl lvl="1">
            <p:tnLst>
              <p:par>
                <p:cTn presetID="10" presetClass="entr" presetSubtype="0" fill="hold" nodeType="withEffect">
                  <p:stCondLst>
                    <p:cond delay="29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animBg="1"/>
      <p:bldP spid="76" grpId="0" animBg="1"/>
      <p:bldP spid="77" grpId="0" animBg="1"/>
      <p:bldP spid="78" grpId="0" build="p">
        <p:tmplLst>
          <p:tmpl lvl="1">
            <p:tnLst>
              <p:par>
                <p:cTn presetID="10" presetClass="entr" presetSubtype="0" fill="hold" nodeType="withEffect">
                  <p:stCondLst>
                    <p:cond delay="40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1"/>
      <p:bldP spid="79" grpId="1" animBg="1"/>
      <p:bldP spid="89" grpId="0" animBg="1"/>
      <p:bldP spid="90" grpId="0" animBg="1"/>
      <p:bldP spid="91" grpId="0" build="p">
        <p:tmplLst>
          <p:tmpl lvl="1">
            <p:tnLst>
              <p:par>
                <p:cTn presetID="10" presetClass="entr" presetSubtype="0" fill="hold" nodeType="withEffect">
                  <p:stCondLst>
                    <p:cond delay="66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solidFill>
                  <a:srgbClr val="262626">
                    <a:lumMod val="85000"/>
                    <a:lumOff val="15000"/>
                  </a:srgbClr>
                </a:solidFill>
              </a:rPr>
              <a:pPr/>
              <a:t>9/30/2015</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267682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فهرست_انیمیشن">
    <p:spTree>
      <p:nvGrpSpPr>
        <p:cNvPr id="1" name=""/>
        <p:cNvGrpSpPr/>
        <p:nvPr/>
      </p:nvGrpSpPr>
      <p:grpSpPr>
        <a:xfrm>
          <a:off x="0" y="0"/>
          <a:ext cx="0" cy="0"/>
          <a:chOff x="0" y="0"/>
          <a:chExt cx="0" cy="0"/>
        </a:xfrm>
      </p:grpSpPr>
      <p:sp>
        <p:nvSpPr>
          <p:cNvPr id="8" name="Rectangle 7"/>
          <p:cNvSpPr/>
          <p:nvPr userDrawn="1"/>
        </p:nvSpPr>
        <p:spPr>
          <a:xfrm>
            <a:off x="1674392" y="4762627"/>
            <a:ext cx="5768152" cy="16514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789605"/>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46304"/>
            <a:ext cx="3955715" cy="5943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27014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25771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21811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1269668"/>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25214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21450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25411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25411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789606"/>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96" name="Text Placeholder 8"/>
          <p:cNvSpPr>
            <a:spLocks noGrp="1"/>
          </p:cNvSpPr>
          <p:nvPr>
            <p:ph type="body" sz="quarter" idx="18" hasCustomPrompt="1"/>
          </p:nvPr>
        </p:nvSpPr>
        <p:spPr>
          <a:xfrm>
            <a:off x="2613345" y="146996"/>
            <a:ext cx="3955715" cy="49034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7" name="Rectangle 56">
            <a:hlinkClick r:id="" action="ppaction://noaction"/>
          </p:cNvPr>
          <p:cNvSpPr/>
          <p:nvPr userDrawn="1"/>
        </p:nvSpPr>
        <p:spPr>
          <a:xfrm>
            <a:off x="1687924" y="1788135"/>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userDrawn="1"/>
        </p:nvCxnSpPr>
        <p:spPr>
          <a:xfrm flipH="1" flipV="1">
            <a:off x="7456076" y="226867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8129566" y="225624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7743111" y="221664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57" idx="1"/>
          </p:cNvCxnSpPr>
          <p:nvPr userDrawn="1"/>
        </p:nvCxnSpPr>
        <p:spPr>
          <a:xfrm flipH="1">
            <a:off x="0" y="2268198"/>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rot="5400000">
            <a:off x="928335" y="225067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8-Point Star 64"/>
          <p:cNvSpPr/>
          <p:nvPr userDrawn="1"/>
        </p:nvSpPr>
        <p:spPr>
          <a:xfrm>
            <a:off x="1269170" y="221303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rot="5400000">
            <a:off x="1266934" y="225264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rot="5400000">
            <a:off x="7253304" y="225264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8"/>
          <p:cNvSpPr>
            <a:spLocks noGrp="1"/>
          </p:cNvSpPr>
          <p:nvPr>
            <p:ph type="body" sz="quarter" idx="19" hasCustomPrompt="1"/>
          </p:nvPr>
        </p:nvSpPr>
        <p:spPr>
          <a:xfrm>
            <a:off x="1697584" y="1788136"/>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69" name="Rectangle 68">
            <a:hlinkClick r:id="" action="ppaction://noaction"/>
          </p:cNvPr>
          <p:cNvSpPr/>
          <p:nvPr userDrawn="1"/>
        </p:nvSpPr>
        <p:spPr>
          <a:xfrm>
            <a:off x="1674392" y="2786665"/>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userDrawn="1"/>
        </p:nvCxnSpPr>
        <p:spPr>
          <a:xfrm flipH="1" flipV="1">
            <a:off x="7442544" y="319039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1" name="Rectangle 70"/>
          <p:cNvSpPr/>
          <p:nvPr userDrawn="1"/>
        </p:nvSpPr>
        <p:spPr>
          <a:xfrm rot="5400000">
            <a:off x="8116034" y="317796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8-Point Star 71"/>
          <p:cNvSpPr/>
          <p:nvPr userDrawn="1"/>
        </p:nvSpPr>
        <p:spPr>
          <a:xfrm>
            <a:off x="7729579" y="313836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userDrawn="1"/>
        </p:nvCxnSpPr>
        <p:spPr>
          <a:xfrm flipH="1">
            <a:off x="-13532" y="3189917"/>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4" name="Rectangle 73"/>
          <p:cNvSpPr/>
          <p:nvPr userDrawn="1"/>
        </p:nvSpPr>
        <p:spPr>
          <a:xfrm rot="5400000">
            <a:off x="914803" y="317239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8-Point Star 74"/>
          <p:cNvSpPr/>
          <p:nvPr userDrawn="1"/>
        </p:nvSpPr>
        <p:spPr>
          <a:xfrm>
            <a:off x="1255638" y="313475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rot="5400000">
            <a:off x="1253402" y="317436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userDrawn="1"/>
        </p:nvSpPr>
        <p:spPr>
          <a:xfrm rot="5400000">
            <a:off x="7239772" y="317436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8"/>
          <p:cNvSpPr>
            <a:spLocks noGrp="1"/>
          </p:cNvSpPr>
          <p:nvPr>
            <p:ph type="body" sz="quarter" idx="20" hasCustomPrompt="1"/>
          </p:nvPr>
        </p:nvSpPr>
        <p:spPr>
          <a:xfrm>
            <a:off x="1684052" y="2786666"/>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79" name="Rectangle 78">
            <a:hlinkClick r:id="" action="ppaction://noaction"/>
          </p:cNvPr>
          <p:cNvSpPr/>
          <p:nvPr userDrawn="1"/>
        </p:nvSpPr>
        <p:spPr>
          <a:xfrm>
            <a:off x="1674392" y="4762627"/>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userDrawn="1"/>
        </p:nvCxnSpPr>
        <p:spPr>
          <a:xfrm flipH="1" flipV="1">
            <a:off x="7442544" y="5204762"/>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1" name="Rectangle 80"/>
          <p:cNvSpPr/>
          <p:nvPr userDrawn="1"/>
        </p:nvSpPr>
        <p:spPr>
          <a:xfrm rot="5400000">
            <a:off x="8116034" y="519233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8-Point Star 81"/>
          <p:cNvSpPr/>
          <p:nvPr userDrawn="1"/>
        </p:nvSpPr>
        <p:spPr>
          <a:xfrm>
            <a:off x="7729579" y="5152728"/>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userDrawn="1"/>
        </p:nvCxnSpPr>
        <p:spPr>
          <a:xfrm flipH="1">
            <a:off x="-13532" y="5204285"/>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4" name="Rectangle 83"/>
          <p:cNvSpPr/>
          <p:nvPr userDrawn="1"/>
        </p:nvSpPr>
        <p:spPr>
          <a:xfrm rot="5400000">
            <a:off x="914803" y="518676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8-Point Star 86"/>
          <p:cNvSpPr/>
          <p:nvPr userDrawn="1"/>
        </p:nvSpPr>
        <p:spPr>
          <a:xfrm>
            <a:off x="1255638" y="514912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userDrawn="1"/>
        </p:nvSpPr>
        <p:spPr>
          <a:xfrm rot="5400000">
            <a:off x="1253402" y="518872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userDrawn="1"/>
        </p:nvSpPr>
        <p:spPr>
          <a:xfrm rot="5400000">
            <a:off x="7239772" y="5188728"/>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8"/>
          <p:cNvSpPr>
            <a:spLocks noGrp="1"/>
          </p:cNvSpPr>
          <p:nvPr>
            <p:ph type="body" sz="quarter" idx="21" hasCustomPrompt="1"/>
          </p:nvPr>
        </p:nvSpPr>
        <p:spPr>
          <a:xfrm>
            <a:off x="1684052" y="4762628"/>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52" name="Rectangle 51">
            <a:hlinkClick r:id="" action="ppaction://noaction"/>
          </p:cNvPr>
          <p:cNvSpPr/>
          <p:nvPr userDrawn="1"/>
        </p:nvSpPr>
        <p:spPr>
          <a:xfrm>
            <a:off x="1663333" y="3773294"/>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31485" y="417702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04975" y="416459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8-Point Star 84"/>
          <p:cNvSpPr/>
          <p:nvPr userDrawn="1"/>
        </p:nvSpPr>
        <p:spPr>
          <a:xfrm>
            <a:off x="7718520" y="412498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userDrawn="1"/>
        </p:nvCxnSpPr>
        <p:spPr>
          <a:xfrm flipH="1">
            <a:off x="-24591" y="4176546"/>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8" name="Rectangle 87"/>
          <p:cNvSpPr/>
          <p:nvPr userDrawn="1"/>
        </p:nvSpPr>
        <p:spPr>
          <a:xfrm rot="5400000">
            <a:off x="903744" y="415902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8-Point Star 91"/>
          <p:cNvSpPr/>
          <p:nvPr userDrawn="1"/>
        </p:nvSpPr>
        <p:spPr>
          <a:xfrm>
            <a:off x="1244579" y="412138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userDrawn="1"/>
        </p:nvSpPr>
        <p:spPr>
          <a:xfrm rot="5400000">
            <a:off x="1242343" y="416098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userDrawn="1"/>
        </p:nvSpPr>
        <p:spPr>
          <a:xfrm rot="5400000">
            <a:off x="7228713" y="416098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 Placeholder 8"/>
          <p:cNvSpPr>
            <a:spLocks noGrp="1"/>
          </p:cNvSpPr>
          <p:nvPr>
            <p:ph type="body" sz="quarter" idx="22" hasCustomPrompt="1"/>
          </p:nvPr>
        </p:nvSpPr>
        <p:spPr>
          <a:xfrm>
            <a:off x="1672993" y="3773295"/>
            <a:ext cx="5753948" cy="960123"/>
          </a:xfrm>
        </p:spPr>
        <p:txBody>
          <a:bodyPr/>
          <a:lstStyle>
            <a:lvl1pPr marL="0" indent="0" algn="ctr">
              <a:buNone/>
              <a:defRPr lang="fa-IR" sz="1300" b="1" smtClean="0">
                <a:effectLst/>
              </a:defRPr>
            </a:lvl1pPr>
          </a:lstStyle>
          <a:p>
            <a:pPr lvl="0"/>
            <a:r>
              <a:rPr lang="fa-IR" smtClean="0"/>
              <a:t>سلام</a:t>
            </a:r>
            <a:endParaRPr lang="en-US"/>
          </a:p>
        </p:txBody>
      </p:sp>
    </p:spTree>
    <p:extLst>
      <p:ext uri="{BB962C8B-B14F-4D97-AF65-F5344CB8AC3E}">
        <p14:creationId xmlns:p14="http://schemas.microsoft.com/office/powerpoint/2010/main" val="264586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00313 3.79278E-7 L -0.65312 3.79278E-7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0.00156 3.79278E-7 L 0.65937 3.79278E-7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par>
                                <p:cTn id="15" presetID="1" presetClass="emph" presetSubtype="2" fill="hold" nodeType="withEffect">
                                  <p:stCondLst>
                                    <p:cond delay="6500"/>
                                  </p:stCondLst>
                                  <p:childTnLst>
                                    <p:animClr clrSpc="rgb" dir="cw">
                                      <p:cBhvr>
                                        <p:cTn id="16" dur="300" fill="hold"/>
                                        <p:tgtEl>
                                          <p:spTgt spid="4"/>
                                        </p:tgtEl>
                                        <p:attrNameLst>
                                          <p:attrName>fillcolor</p:attrName>
                                        </p:attrNameLst>
                                      </p:cBhvr>
                                      <p:to>
                                        <a:schemeClr val="bg1"/>
                                      </p:to>
                                    </p:animClr>
                                    <p:set>
                                      <p:cBhvr>
                                        <p:cTn id="17" dur="300" fill="hold"/>
                                        <p:tgtEl>
                                          <p:spTgt spid="4"/>
                                        </p:tgtEl>
                                        <p:attrNameLst>
                                          <p:attrName>fill.type</p:attrName>
                                        </p:attrNameLst>
                                      </p:cBhvr>
                                      <p:to>
                                        <p:strVal val="solid"/>
                                      </p:to>
                                    </p:set>
                                    <p:set>
                                      <p:cBhvr>
                                        <p:cTn id="18" dur="300" fill="hold"/>
                                        <p:tgtEl>
                                          <p:spTgt spid="4"/>
                                        </p:tgtEl>
                                        <p:attrNameLst>
                                          <p:attrName>fill.on</p:attrName>
                                        </p:attrNameLst>
                                      </p:cBhvr>
                                      <p:to>
                                        <p:strVal val="true"/>
                                      </p:to>
                                    </p:set>
                                  </p:childTnLst>
                                </p:cTn>
                              </p:par>
                              <p:par>
                                <p:cTn id="19" presetID="1" presetClass="emph" presetSubtype="2" fill="hold" nodeType="withEffect">
                                  <p:stCondLst>
                                    <p:cond delay="6500"/>
                                  </p:stCondLst>
                                  <p:childTnLst>
                                    <p:animClr clrSpc="rgb" dir="cw">
                                      <p:cBhvr>
                                        <p:cTn id="20" dur="300" fill="hold"/>
                                        <p:tgtEl>
                                          <p:spTgt spid="61"/>
                                        </p:tgtEl>
                                        <p:attrNameLst>
                                          <p:attrName>fillcolor</p:attrName>
                                        </p:attrNameLst>
                                      </p:cBhvr>
                                      <p:to>
                                        <a:schemeClr val="bg1"/>
                                      </p:to>
                                    </p:animClr>
                                    <p:set>
                                      <p:cBhvr>
                                        <p:cTn id="21" dur="300" fill="hold"/>
                                        <p:tgtEl>
                                          <p:spTgt spid="61"/>
                                        </p:tgtEl>
                                        <p:attrNameLst>
                                          <p:attrName>fill.type</p:attrName>
                                        </p:attrNameLst>
                                      </p:cBhvr>
                                      <p:to>
                                        <p:strVal val="solid"/>
                                      </p:to>
                                    </p:set>
                                    <p:set>
                                      <p:cBhvr>
                                        <p:cTn id="22" dur="300" fill="hold"/>
                                        <p:tgtEl>
                                          <p:spTgt spid="61"/>
                                        </p:tgtEl>
                                        <p:attrNameLst>
                                          <p:attrName>fill.on</p:attrName>
                                        </p:attrNameLst>
                                      </p:cBhvr>
                                      <p:to>
                                        <p:strVal val="true"/>
                                      </p:to>
                                    </p:set>
                                  </p:childTnLst>
                                </p:cTn>
                              </p:par>
                              <p:par>
                                <p:cTn id="23" presetID="35" presetClass="path" presetSubtype="0" accel="50000" decel="50000" fill="hold" grpId="0" nodeType="withEffect">
                                  <p:stCondLst>
                                    <p:cond delay="1100"/>
                                  </p:stCondLst>
                                  <p:childTnLst>
                                    <p:animMotion origin="layout" path="M 0.00313 3.79278E-7 L -0.65312 3.79278E-7 " pathEditMode="relative" rAng="0" ptsTypes="AA">
                                      <p:cBhvr>
                                        <p:cTn id="24" dur="2000" fill="hold"/>
                                        <p:tgtEl>
                                          <p:spTgt spid="67"/>
                                        </p:tgtEl>
                                        <p:attrNameLst>
                                          <p:attrName>ppt_x</p:attrName>
                                          <p:attrName>ppt_y</p:attrName>
                                        </p:attrNameLst>
                                      </p:cBhvr>
                                      <p:rCtr x="-32813" y="0"/>
                                    </p:animMotion>
                                  </p:childTnLst>
                                </p:cTn>
                              </p:par>
                              <p:par>
                                <p:cTn id="25" presetID="63" presetClass="path" presetSubtype="0" accel="50000" decel="50000" fill="hold" grpId="0" nodeType="withEffect">
                                  <p:stCondLst>
                                    <p:cond delay="1100"/>
                                  </p:stCondLst>
                                  <p:childTnLst>
                                    <p:animMotion origin="layout" path="M 0.00156 3.79278E-7 L 0.65937 3.79278E-7 " pathEditMode="relative" rAng="0" ptsTypes="AA">
                                      <p:cBhvr>
                                        <p:cTn id="26" dur="2000" fill="hold"/>
                                        <p:tgtEl>
                                          <p:spTgt spid="66"/>
                                        </p:tgtEl>
                                        <p:attrNameLst>
                                          <p:attrName>ppt_x</p:attrName>
                                          <p:attrName>ppt_y</p:attrName>
                                        </p:attrNameLst>
                                      </p:cBhvr>
                                      <p:rCtr x="32882" y="0"/>
                                    </p:animMotion>
                                  </p:childTnLst>
                                </p:cTn>
                              </p:par>
                              <p:par>
                                <p:cTn id="27" presetID="16" presetClass="entr" presetSubtype="37" fill="hold" grpId="0" nodeType="withEffect">
                                  <p:stCondLst>
                                    <p:cond delay="2000"/>
                                  </p:stCondLst>
                                  <p:childTnLst>
                                    <p:set>
                                      <p:cBhvr>
                                        <p:cTn id="28" dur="1" fill="hold">
                                          <p:stCondLst>
                                            <p:cond delay="0"/>
                                          </p:stCondLst>
                                        </p:cTn>
                                        <p:tgtEl>
                                          <p:spTgt spid="57"/>
                                        </p:tgtEl>
                                        <p:attrNameLst>
                                          <p:attrName>style.visibility</p:attrName>
                                        </p:attrNameLst>
                                      </p:cBhvr>
                                      <p:to>
                                        <p:strVal val="visible"/>
                                      </p:to>
                                    </p:set>
                                    <p:animEffect transition="in" filter="barn(outVertical)">
                                      <p:cBhvr>
                                        <p:cTn id="29" dur="1000"/>
                                        <p:tgtEl>
                                          <p:spTgt spid="57"/>
                                        </p:tgtEl>
                                      </p:cBhvr>
                                    </p:animEffect>
                                  </p:childTnLst>
                                </p:cTn>
                              </p:par>
                              <p:par>
                                <p:cTn id="30" presetID="10" presetClass="entr" presetSubtype="0" fill="hold" grpId="0" nodeType="withEffect">
                                  <p:stCondLst>
                                    <p:cond delay="2900"/>
                                  </p:stCondLst>
                                  <p:childTnLst>
                                    <p:set>
                                      <p:cBhvr>
                                        <p:cTn id="31" dur="1" fill="hold">
                                          <p:stCondLst>
                                            <p:cond delay="0"/>
                                          </p:stCondLst>
                                        </p:cTn>
                                        <p:tgtEl>
                                          <p:spTgt spid="68">
                                            <p:txEl>
                                              <p:pRg st="0" end="0"/>
                                            </p:txEl>
                                          </p:spTgt>
                                        </p:tgtEl>
                                        <p:attrNameLst>
                                          <p:attrName>style.visibility</p:attrName>
                                        </p:attrNameLst>
                                      </p:cBhvr>
                                      <p:to>
                                        <p:strVal val="visible"/>
                                      </p:to>
                                    </p:set>
                                    <p:animEffect transition="in" filter="fade">
                                      <p:cBhvr>
                                        <p:cTn id="32" dur="500"/>
                                        <p:tgtEl>
                                          <p:spTgt spid="68">
                                            <p:txEl>
                                              <p:pRg st="0" end="0"/>
                                            </p:txEl>
                                          </p:spTgt>
                                        </p:tgtEl>
                                      </p:cBhvr>
                                    </p:animEffect>
                                  </p:childTnLst>
                                </p:cTn>
                              </p:par>
                              <p:par>
                                <p:cTn id="33" presetID="1" presetClass="emph" presetSubtype="2" fill="hold" nodeType="withEffect">
                                  <p:stCondLst>
                                    <p:cond delay="6500"/>
                                  </p:stCondLst>
                                  <p:childTnLst>
                                    <p:animClr clrSpc="rgb" dir="cw">
                                      <p:cBhvr>
                                        <p:cTn id="34" dur="300" fill="hold"/>
                                        <p:tgtEl>
                                          <p:spTgt spid="62"/>
                                        </p:tgtEl>
                                        <p:attrNameLst>
                                          <p:attrName>fillcolor</p:attrName>
                                        </p:attrNameLst>
                                      </p:cBhvr>
                                      <p:to>
                                        <a:schemeClr val="bg1"/>
                                      </p:to>
                                    </p:animClr>
                                    <p:set>
                                      <p:cBhvr>
                                        <p:cTn id="35" dur="300" fill="hold"/>
                                        <p:tgtEl>
                                          <p:spTgt spid="62"/>
                                        </p:tgtEl>
                                        <p:attrNameLst>
                                          <p:attrName>fill.type</p:attrName>
                                        </p:attrNameLst>
                                      </p:cBhvr>
                                      <p:to>
                                        <p:strVal val="solid"/>
                                      </p:to>
                                    </p:set>
                                    <p:set>
                                      <p:cBhvr>
                                        <p:cTn id="36" dur="300" fill="hold"/>
                                        <p:tgtEl>
                                          <p:spTgt spid="62"/>
                                        </p:tgtEl>
                                        <p:attrNameLst>
                                          <p:attrName>fill.on</p:attrName>
                                        </p:attrNameLst>
                                      </p:cBhvr>
                                      <p:to>
                                        <p:strVal val="true"/>
                                      </p:to>
                                    </p:set>
                                  </p:childTnLst>
                                </p:cTn>
                              </p:par>
                              <p:par>
                                <p:cTn id="37" presetID="1" presetClass="emph" presetSubtype="2" fill="hold" nodeType="withEffect">
                                  <p:stCondLst>
                                    <p:cond delay="6500"/>
                                  </p:stCondLst>
                                  <p:childTnLst>
                                    <p:animClr clrSpc="rgb" dir="cw">
                                      <p:cBhvr>
                                        <p:cTn id="38" dur="300" fill="hold"/>
                                        <p:tgtEl>
                                          <p:spTgt spid="65"/>
                                        </p:tgtEl>
                                        <p:attrNameLst>
                                          <p:attrName>fillcolor</p:attrName>
                                        </p:attrNameLst>
                                      </p:cBhvr>
                                      <p:to>
                                        <a:schemeClr val="bg1"/>
                                      </p:to>
                                    </p:animClr>
                                    <p:set>
                                      <p:cBhvr>
                                        <p:cTn id="39" dur="300" fill="hold"/>
                                        <p:tgtEl>
                                          <p:spTgt spid="65"/>
                                        </p:tgtEl>
                                        <p:attrNameLst>
                                          <p:attrName>fill.type</p:attrName>
                                        </p:attrNameLst>
                                      </p:cBhvr>
                                      <p:to>
                                        <p:strVal val="solid"/>
                                      </p:to>
                                    </p:set>
                                    <p:set>
                                      <p:cBhvr>
                                        <p:cTn id="40" dur="300" fill="hold"/>
                                        <p:tgtEl>
                                          <p:spTgt spid="65"/>
                                        </p:tgtEl>
                                        <p:attrNameLst>
                                          <p:attrName>fill.on</p:attrName>
                                        </p:attrNameLst>
                                      </p:cBhvr>
                                      <p:to>
                                        <p:strVal val="true"/>
                                      </p:to>
                                    </p:set>
                                  </p:childTnLst>
                                </p:cTn>
                              </p:par>
                              <p:par>
                                <p:cTn id="41" presetID="35" presetClass="path" presetSubtype="0" accel="50000" decel="50000" fill="hold" grpId="0" nodeType="withEffect">
                                  <p:stCondLst>
                                    <p:cond delay="2200"/>
                                  </p:stCondLst>
                                  <p:childTnLst>
                                    <p:animMotion origin="layout" path="M 0.0033 3.12673E-6 L -0.65295 3.12673E-6 " pathEditMode="relative" rAng="0" ptsTypes="AA">
                                      <p:cBhvr>
                                        <p:cTn id="42" dur="2000" fill="hold"/>
                                        <p:tgtEl>
                                          <p:spTgt spid="77"/>
                                        </p:tgtEl>
                                        <p:attrNameLst>
                                          <p:attrName>ppt_x</p:attrName>
                                          <p:attrName>ppt_y</p:attrName>
                                        </p:attrNameLst>
                                      </p:cBhvr>
                                      <p:rCtr x="-32813" y="0"/>
                                    </p:animMotion>
                                  </p:childTnLst>
                                </p:cTn>
                              </p:par>
                              <p:par>
                                <p:cTn id="43" presetID="63" presetClass="path" presetSubtype="0" accel="50000" decel="50000" fill="hold" grpId="0" nodeType="withEffect">
                                  <p:stCondLst>
                                    <p:cond delay="2200"/>
                                  </p:stCondLst>
                                  <p:childTnLst>
                                    <p:animMotion origin="layout" path="M 0.00156 3.12673E-6 L 0.65937 3.12673E-6 " pathEditMode="relative" rAng="0" ptsTypes="AA">
                                      <p:cBhvr>
                                        <p:cTn id="44" dur="2000" fill="hold"/>
                                        <p:tgtEl>
                                          <p:spTgt spid="76"/>
                                        </p:tgtEl>
                                        <p:attrNameLst>
                                          <p:attrName>ppt_x</p:attrName>
                                          <p:attrName>ppt_y</p:attrName>
                                        </p:attrNameLst>
                                      </p:cBhvr>
                                      <p:rCtr x="32882" y="0"/>
                                    </p:animMotion>
                                  </p:childTnLst>
                                </p:cTn>
                              </p:par>
                              <p:par>
                                <p:cTn id="45" presetID="16" presetClass="entr" presetSubtype="37" fill="hold" grpId="0" nodeType="withEffect">
                                  <p:stCondLst>
                                    <p:cond delay="3100"/>
                                  </p:stCondLst>
                                  <p:childTnLst>
                                    <p:set>
                                      <p:cBhvr>
                                        <p:cTn id="46" dur="1" fill="hold">
                                          <p:stCondLst>
                                            <p:cond delay="0"/>
                                          </p:stCondLst>
                                        </p:cTn>
                                        <p:tgtEl>
                                          <p:spTgt spid="69"/>
                                        </p:tgtEl>
                                        <p:attrNameLst>
                                          <p:attrName>style.visibility</p:attrName>
                                        </p:attrNameLst>
                                      </p:cBhvr>
                                      <p:to>
                                        <p:strVal val="visible"/>
                                      </p:to>
                                    </p:set>
                                    <p:animEffect transition="in" filter="barn(outVertical)">
                                      <p:cBhvr>
                                        <p:cTn id="47" dur="1000"/>
                                        <p:tgtEl>
                                          <p:spTgt spid="69"/>
                                        </p:tgtEl>
                                      </p:cBhvr>
                                    </p:animEffect>
                                  </p:childTnLst>
                                </p:cTn>
                              </p:par>
                              <p:par>
                                <p:cTn id="48" presetID="10" presetClass="entr" presetSubtype="0" fill="hold" grpId="0" nodeType="withEffect">
                                  <p:stCondLst>
                                    <p:cond delay="4000"/>
                                  </p:stCondLst>
                                  <p:childTnLst>
                                    <p:set>
                                      <p:cBhvr>
                                        <p:cTn id="49" dur="1" fill="hold">
                                          <p:stCondLst>
                                            <p:cond delay="0"/>
                                          </p:stCondLst>
                                        </p:cTn>
                                        <p:tgtEl>
                                          <p:spTgt spid="78">
                                            <p:txEl>
                                              <p:pRg st="0" end="0"/>
                                            </p:txEl>
                                          </p:spTgt>
                                        </p:tgtEl>
                                        <p:attrNameLst>
                                          <p:attrName>style.visibility</p:attrName>
                                        </p:attrNameLst>
                                      </p:cBhvr>
                                      <p:to>
                                        <p:strVal val="visible"/>
                                      </p:to>
                                    </p:set>
                                    <p:animEffect transition="in" filter="fade">
                                      <p:cBhvr>
                                        <p:cTn id="50" dur="500"/>
                                        <p:tgtEl>
                                          <p:spTgt spid="78">
                                            <p:txEl>
                                              <p:pRg st="0" end="0"/>
                                            </p:txEl>
                                          </p:spTgt>
                                        </p:tgtEl>
                                      </p:cBhvr>
                                    </p:animEffect>
                                  </p:childTnLst>
                                </p:cTn>
                              </p:par>
                              <p:par>
                                <p:cTn id="51" presetID="1" presetClass="emph" presetSubtype="2" fill="hold" nodeType="withEffect">
                                  <p:stCondLst>
                                    <p:cond delay="6500"/>
                                  </p:stCondLst>
                                  <p:childTnLst>
                                    <p:animClr clrSpc="rgb" dir="cw">
                                      <p:cBhvr>
                                        <p:cTn id="52" dur="300" fill="hold"/>
                                        <p:tgtEl>
                                          <p:spTgt spid="72"/>
                                        </p:tgtEl>
                                        <p:attrNameLst>
                                          <p:attrName>fillcolor</p:attrName>
                                        </p:attrNameLst>
                                      </p:cBhvr>
                                      <p:to>
                                        <a:schemeClr val="bg1"/>
                                      </p:to>
                                    </p:animClr>
                                    <p:set>
                                      <p:cBhvr>
                                        <p:cTn id="53" dur="300" fill="hold"/>
                                        <p:tgtEl>
                                          <p:spTgt spid="72"/>
                                        </p:tgtEl>
                                        <p:attrNameLst>
                                          <p:attrName>fill.type</p:attrName>
                                        </p:attrNameLst>
                                      </p:cBhvr>
                                      <p:to>
                                        <p:strVal val="solid"/>
                                      </p:to>
                                    </p:set>
                                    <p:set>
                                      <p:cBhvr>
                                        <p:cTn id="54" dur="300" fill="hold"/>
                                        <p:tgtEl>
                                          <p:spTgt spid="72"/>
                                        </p:tgtEl>
                                        <p:attrNameLst>
                                          <p:attrName>fill.on</p:attrName>
                                        </p:attrNameLst>
                                      </p:cBhvr>
                                      <p:to>
                                        <p:strVal val="true"/>
                                      </p:to>
                                    </p:set>
                                  </p:childTnLst>
                                </p:cTn>
                              </p:par>
                              <p:par>
                                <p:cTn id="55" presetID="1" presetClass="emph" presetSubtype="2" fill="hold" nodeType="withEffect">
                                  <p:stCondLst>
                                    <p:cond delay="6500"/>
                                  </p:stCondLst>
                                  <p:childTnLst>
                                    <p:animClr clrSpc="rgb" dir="cw">
                                      <p:cBhvr>
                                        <p:cTn id="56" dur="300" fill="hold"/>
                                        <p:tgtEl>
                                          <p:spTgt spid="75"/>
                                        </p:tgtEl>
                                        <p:attrNameLst>
                                          <p:attrName>fillcolor</p:attrName>
                                        </p:attrNameLst>
                                      </p:cBhvr>
                                      <p:to>
                                        <a:schemeClr val="bg1"/>
                                      </p:to>
                                    </p:animClr>
                                    <p:set>
                                      <p:cBhvr>
                                        <p:cTn id="57" dur="300" fill="hold"/>
                                        <p:tgtEl>
                                          <p:spTgt spid="75"/>
                                        </p:tgtEl>
                                        <p:attrNameLst>
                                          <p:attrName>fill.type</p:attrName>
                                        </p:attrNameLst>
                                      </p:cBhvr>
                                      <p:to>
                                        <p:strVal val="solid"/>
                                      </p:to>
                                    </p:set>
                                    <p:set>
                                      <p:cBhvr>
                                        <p:cTn id="58" dur="300" fill="hold"/>
                                        <p:tgtEl>
                                          <p:spTgt spid="75"/>
                                        </p:tgtEl>
                                        <p:attrNameLst>
                                          <p:attrName>fill.on</p:attrName>
                                        </p:attrNameLst>
                                      </p:cBhvr>
                                      <p:to>
                                        <p:strVal val="true"/>
                                      </p:to>
                                    </p:set>
                                  </p:childTnLst>
                                </p:cTn>
                              </p:par>
                              <p:par>
                                <p:cTn id="59" presetID="35" presetClass="path" presetSubtype="0" accel="50000" decel="50000" fill="hold" grpId="0" nodeType="withEffect">
                                  <p:stCondLst>
                                    <p:cond delay="3300"/>
                                  </p:stCondLst>
                                  <p:childTnLst>
                                    <p:animMotion origin="layout" path="M 0.0033 3.12673E-6 L -0.65295 3.12673E-6 " pathEditMode="relative" rAng="0" ptsTypes="AA">
                                      <p:cBhvr>
                                        <p:cTn id="60" dur="2000" fill="hold"/>
                                        <p:tgtEl>
                                          <p:spTgt spid="90"/>
                                        </p:tgtEl>
                                        <p:attrNameLst>
                                          <p:attrName>ppt_x</p:attrName>
                                          <p:attrName>ppt_y</p:attrName>
                                        </p:attrNameLst>
                                      </p:cBhvr>
                                      <p:rCtr x="-32813" y="0"/>
                                    </p:animMotion>
                                  </p:childTnLst>
                                </p:cTn>
                              </p:par>
                              <p:par>
                                <p:cTn id="61" presetID="63" presetClass="path" presetSubtype="0" accel="50000" decel="50000" fill="hold" grpId="0" nodeType="withEffect">
                                  <p:stCondLst>
                                    <p:cond delay="3300"/>
                                  </p:stCondLst>
                                  <p:childTnLst>
                                    <p:animMotion origin="layout" path="M 0.00156 3.12673E-6 L 0.65937 3.12673E-6 " pathEditMode="relative" rAng="0" ptsTypes="AA">
                                      <p:cBhvr>
                                        <p:cTn id="62" dur="2000" fill="hold"/>
                                        <p:tgtEl>
                                          <p:spTgt spid="89"/>
                                        </p:tgtEl>
                                        <p:attrNameLst>
                                          <p:attrName>ppt_x</p:attrName>
                                          <p:attrName>ppt_y</p:attrName>
                                        </p:attrNameLst>
                                      </p:cBhvr>
                                      <p:rCtr x="32882" y="0"/>
                                    </p:animMotion>
                                  </p:childTnLst>
                                </p:cTn>
                              </p:par>
                              <p:par>
                                <p:cTn id="63" presetID="16" presetClass="entr" presetSubtype="37" fill="hold" grpId="0" nodeType="withEffect">
                                  <p:stCondLst>
                                    <p:cond delay="4200"/>
                                  </p:stCondLst>
                                  <p:childTnLst>
                                    <p:set>
                                      <p:cBhvr>
                                        <p:cTn id="64" dur="1" fill="hold">
                                          <p:stCondLst>
                                            <p:cond delay="0"/>
                                          </p:stCondLst>
                                        </p:cTn>
                                        <p:tgtEl>
                                          <p:spTgt spid="79"/>
                                        </p:tgtEl>
                                        <p:attrNameLst>
                                          <p:attrName>style.visibility</p:attrName>
                                        </p:attrNameLst>
                                      </p:cBhvr>
                                      <p:to>
                                        <p:strVal val="visible"/>
                                      </p:to>
                                    </p:set>
                                    <p:animEffect transition="in" filter="barn(outVertical)">
                                      <p:cBhvr>
                                        <p:cTn id="65" dur="1000"/>
                                        <p:tgtEl>
                                          <p:spTgt spid="79"/>
                                        </p:tgtEl>
                                      </p:cBhvr>
                                    </p:animEffect>
                                  </p:childTnLst>
                                </p:cTn>
                              </p:par>
                              <p:par>
                                <p:cTn id="66" presetID="10" presetClass="exit" presetSubtype="0" fill="hold" grpId="1" nodeType="withEffect">
                                  <p:stCondLst>
                                    <p:cond delay="5200"/>
                                  </p:stCondLst>
                                  <p:childTnLst>
                                    <p:animEffect transition="out" filter="fade">
                                      <p:cBhvr>
                                        <p:cTn id="67" dur="1000"/>
                                        <p:tgtEl>
                                          <p:spTgt spid="79"/>
                                        </p:tgtEl>
                                      </p:cBhvr>
                                    </p:animEffect>
                                    <p:set>
                                      <p:cBhvr>
                                        <p:cTn id="68" dur="1" fill="hold">
                                          <p:stCondLst>
                                            <p:cond delay="999"/>
                                          </p:stCondLst>
                                        </p:cTn>
                                        <p:tgtEl>
                                          <p:spTgt spid="79"/>
                                        </p:tgtEl>
                                        <p:attrNameLst>
                                          <p:attrName>style.visibility</p:attrName>
                                        </p:attrNameLst>
                                      </p:cBhvr>
                                      <p:to>
                                        <p:strVal val="hidden"/>
                                      </p:to>
                                    </p:set>
                                  </p:childTnLst>
                                </p:cTn>
                              </p:par>
                              <p:par>
                                <p:cTn id="69" presetID="22" presetClass="entr" presetSubtype="1" fill="hold" grpId="0" nodeType="withEffect">
                                  <p:stCondLst>
                                    <p:cond delay="5500"/>
                                  </p:stCondLst>
                                  <p:childTnLst>
                                    <p:set>
                                      <p:cBhvr>
                                        <p:cTn id="70" dur="1" fill="hold">
                                          <p:stCondLst>
                                            <p:cond delay="0"/>
                                          </p:stCondLst>
                                        </p:cTn>
                                        <p:tgtEl>
                                          <p:spTgt spid="8"/>
                                        </p:tgtEl>
                                        <p:attrNameLst>
                                          <p:attrName>style.visibility</p:attrName>
                                        </p:attrNameLst>
                                      </p:cBhvr>
                                      <p:to>
                                        <p:strVal val="visible"/>
                                      </p:to>
                                    </p:set>
                                    <p:animEffect transition="in" filter="wipe(up)">
                                      <p:cBhvr>
                                        <p:cTn id="71" dur="1000"/>
                                        <p:tgtEl>
                                          <p:spTgt spid="8"/>
                                        </p:tgtEl>
                                      </p:cBhvr>
                                    </p:animEffect>
                                  </p:childTnLst>
                                </p:cTn>
                              </p:par>
                              <p:par>
                                <p:cTn id="72" presetID="10" presetClass="entr" presetSubtype="0" fill="hold" grpId="0" nodeType="withEffect">
                                  <p:stCondLst>
                                    <p:cond delay="6600"/>
                                  </p:stCondLst>
                                  <p:childTnLst>
                                    <p:set>
                                      <p:cBhvr>
                                        <p:cTn id="73" dur="1" fill="hold">
                                          <p:stCondLst>
                                            <p:cond delay="0"/>
                                          </p:stCondLst>
                                        </p:cTn>
                                        <p:tgtEl>
                                          <p:spTgt spid="91">
                                            <p:txEl>
                                              <p:pRg st="0" end="0"/>
                                            </p:txEl>
                                          </p:spTgt>
                                        </p:tgtEl>
                                        <p:attrNameLst>
                                          <p:attrName>style.visibility</p:attrName>
                                        </p:attrNameLst>
                                      </p:cBhvr>
                                      <p:to>
                                        <p:strVal val="visible"/>
                                      </p:to>
                                    </p:set>
                                    <p:animEffect transition="in" filter="fade">
                                      <p:cBhvr>
                                        <p:cTn id="74" dur="500"/>
                                        <p:tgtEl>
                                          <p:spTgt spid="91">
                                            <p:txEl>
                                              <p:pRg st="0" end="0"/>
                                            </p:txEl>
                                          </p:spTgt>
                                        </p:tgtEl>
                                      </p:cBhvr>
                                    </p:animEffect>
                                  </p:childTnLst>
                                </p:cTn>
                              </p:par>
                              <p:par>
                                <p:cTn id="75" presetID="1" presetClass="emph" presetSubtype="2" fill="hold" nodeType="withEffect">
                                  <p:stCondLst>
                                    <p:cond delay="6500"/>
                                  </p:stCondLst>
                                  <p:childTnLst>
                                    <p:animClr clrSpc="rgb" dir="cw">
                                      <p:cBhvr>
                                        <p:cTn id="76" dur="300" fill="hold"/>
                                        <p:tgtEl>
                                          <p:spTgt spid="82"/>
                                        </p:tgtEl>
                                        <p:attrNameLst>
                                          <p:attrName>fillcolor</p:attrName>
                                        </p:attrNameLst>
                                      </p:cBhvr>
                                      <p:to>
                                        <a:schemeClr val="bg1"/>
                                      </p:to>
                                    </p:animClr>
                                    <p:set>
                                      <p:cBhvr>
                                        <p:cTn id="77" dur="300" fill="hold"/>
                                        <p:tgtEl>
                                          <p:spTgt spid="82"/>
                                        </p:tgtEl>
                                        <p:attrNameLst>
                                          <p:attrName>fill.type</p:attrName>
                                        </p:attrNameLst>
                                      </p:cBhvr>
                                      <p:to>
                                        <p:strVal val="solid"/>
                                      </p:to>
                                    </p:set>
                                    <p:set>
                                      <p:cBhvr>
                                        <p:cTn id="78" dur="300" fill="hold"/>
                                        <p:tgtEl>
                                          <p:spTgt spid="82"/>
                                        </p:tgtEl>
                                        <p:attrNameLst>
                                          <p:attrName>fill.on</p:attrName>
                                        </p:attrNameLst>
                                      </p:cBhvr>
                                      <p:to>
                                        <p:strVal val="true"/>
                                      </p:to>
                                    </p:set>
                                  </p:childTnLst>
                                </p:cTn>
                              </p:par>
                              <p:par>
                                <p:cTn id="79" presetID="1" presetClass="emph" presetSubtype="2" fill="hold" nodeType="withEffect">
                                  <p:stCondLst>
                                    <p:cond delay="6500"/>
                                  </p:stCondLst>
                                  <p:childTnLst>
                                    <p:animClr clrSpc="rgb" dir="cw">
                                      <p:cBhvr>
                                        <p:cTn id="80" dur="300" fill="hold"/>
                                        <p:tgtEl>
                                          <p:spTgt spid="87"/>
                                        </p:tgtEl>
                                        <p:attrNameLst>
                                          <p:attrName>fillcolor</p:attrName>
                                        </p:attrNameLst>
                                      </p:cBhvr>
                                      <p:to>
                                        <a:schemeClr val="bg1"/>
                                      </p:to>
                                    </p:animClr>
                                    <p:set>
                                      <p:cBhvr>
                                        <p:cTn id="81" dur="300" fill="hold"/>
                                        <p:tgtEl>
                                          <p:spTgt spid="87"/>
                                        </p:tgtEl>
                                        <p:attrNameLst>
                                          <p:attrName>fill.type</p:attrName>
                                        </p:attrNameLst>
                                      </p:cBhvr>
                                      <p:to>
                                        <p:strVal val="solid"/>
                                      </p:to>
                                    </p:set>
                                    <p:set>
                                      <p:cBhvr>
                                        <p:cTn id="82" dur="300" fill="hold"/>
                                        <p:tgtEl>
                                          <p:spTgt spid="87"/>
                                        </p:tgtEl>
                                        <p:attrNameLst>
                                          <p:attrName>fill.on</p:attrName>
                                        </p:attrNameLst>
                                      </p:cBhvr>
                                      <p:to>
                                        <p:strVal val="true"/>
                                      </p:to>
                                    </p:set>
                                  </p:childTnLst>
                                </p:cTn>
                              </p:par>
                              <p:par>
                                <p:cTn id="83" presetID="35" presetClass="path" presetSubtype="0" accel="50000" decel="50000" fill="hold" grpId="0" nodeType="withEffect">
                                  <p:stCondLst>
                                    <p:cond delay="2200"/>
                                  </p:stCondLst>
                                  <p:childTnLst>
                                    <p:animMotion origin="layout" path="M 0.0033 3.12673E-6 L -0.65295 3.12673E-6 " pathEditMode="relative" rAng="0" ptsTypes="AA">
                                      <p:cBhvr>
                                        <p:cTn id="84" dur="2000" fill="hold"/>
                                        <p:tgtEl>
                                          <p:spTgt spid="94"/>
                                        </p:tgtEl>
                                        <p:attrNameLst>
                                          <p:attrName>ppt_x</p:attrName>
                                          <p:attrName>ppt_y</p:attrName>
                                        </p:attrNameLst>
                                      </p:cBhvr>
                                      <p:rCtr x="-32813" y="0"/>
                                    </p:animMotion>
                                  </p:childTnLst>
                                </p:cTn>
                              </p:par>
                              <p:par>
                                <p:cTn id="85" presetID="63" presetClass="path" presetSubtype="0" accel="50000" decel="50000" fill="hold" grpId="0" nodeType="withEffect">
                                  <p:stCondLst>
                                    <p:cond delay="2200"/>
                                  </p:stCondLst>
                                  <p:childTnLst>
                                    <p:animMotion origin="layout" path="M 0.00156 3.12673E-6 L 0.65937 3.12673E-6 " pathEditMode="relative" rAng="0" ptsTypes="AA">
                                      <p:cBhvr>
                                        <p:cTn id="86" dur="2000" fill="hold"/>
                                        <p:tgtEl>
                                          <p:spTgt spid="93"/>
                                        </p:tgtEl>
                                        <p:attrNameLst>
                                          <p:attrName>ppt_x</p:attrName>
                                          <p:attrName>ppt_y</p:attrName>
                                        </p:attrNameLst>
                                      </p:cBhvr>
                                      <p:rCtr x="32882" y="0"/>
                                    </p:animMotion>
                                  </p:childTnLst>
                                </p:cTn>
                              </p:par>
                              <p:par>
                                <p:cTn id="87" presetID="16" presetClass="entr" presetSubtype="37" fill="hold" grpId="0" nodeType="withEffect">
                                  <p:stCondLst>
                                    <p:cond delay="3100"/>
                                  </p:stCondLst>
                                  <p:childTnLst>
                                    <p:set>
                                      <p:cBhvr>
                                        <p:cTn id="88" dur="1" fill="hold">
                                          <p:stCondLst>
                                            <p:cond delay="0"/>
                                          </p:stCondLst>
                                        </p:cTn>
                                        <p:tgtEl>
                                          <p:spTgt spid="52"/>
                                        </p:tgtEl>
                                        <p:attrNameLst>
                                          <p:attrName>style.visibility</p:attrName>
                                        </p:attrNameLst>
                                      </p:cBhvr>
                                      <p:to>
                                        <p:strVal val="visible"/>
                                      </p:to>
                                    </p:set>
                                    <p:animEffect transition="in" filter="barn(outVertical)">
                                      <p:cBhvr>
                                        <p:cTn id="89" dur="1000"/>
                                        <p:tgtEl>
                                          <p:spTgt spid="52"/>
                                        </p:tgtEl>
                                      </p:cBhvr>
                                    </p:animEffect>
                                  </p:childTnLst>
                                </p:cTn>
                              </p:par>
                              <p:par>
                                <p:cTn id="90" presetID="10" presetClass="entr" presetSubtype="0" fill="hold" grpId="0" nodeType="withEffect">
                                  <p:stCondLst>
                                    <p:cond delay="4000"/>
                                  </p:stCondLst>
                                  <p:childTnLst>
                                    <p:set>
                                      <p:cBhvr>
                                        <p:cTn id="91" dur="1" fill="hold">
                                          <p:stCondLst>
                                            <p:cond delay="0"/>
                                          </p:stCondLst>
                                        </p:cTn>
                                        <p:tgtEl>
                                          <p:spTgt spid="95">
                                            <p:txEl>
                                              <p:pRg st="0" end="0"/>
                                            </p:txEl>
                                          </p:spTgt>
                                        </p:tgtEl>
                                        <p:attrNameLst>
                                          <p:attrName>style.visibility</p:attrName>
                                        </p:attrNameLst>
                                      </p:cBhvr>
                                      <p:to>
                                        <p:strVal val="visible"/>
                                      </p:to>
                                    </p:set>
                                    <p:animEffect transition="in" filter="fade">
                                      <p:cBhvr>
                                        <p:cTn id="92" dur="500"/>
                                        <p:tgtEl>
                                          <p:spTgt spid="95">
                                            <p:txEl>
                                              <p:pRg st="0" end="0"/>
                                            </p:txEl>
                                          </p:spTgt>
                                        </p:tgtEl>
                                      </p:cBhvr>
                                    </p:animEffect>
                                  </p:childTnLst>
                                </p:cTn>
                              </p:par>
                              <p:par>
                                <p:cTn id="93" presetID="1" presetClass="emph" presetSubtype="2" fill="hold" nodeType="withEffect">
                                  <p:stCondLst>
                                    <p:cond delay="6500"/>
                                  </p:stCondLst>
                                  <p:childTnLst>
                                    <p:animClr clrSpc="rgb" dir="cw">
                                      <p:cBhvr>
                                        <p:cTn id="94" dur="300" fill="hold"/>
                                        <p:tgtEl>
                                          <p:spTgt spid="85"/>
                                        </p:tgtEl>
                                        <p:attrNameLst>
                                          <p:attrName>fillcolor</p:attrName>
                                        </p:attrNameLst>
                                      </p:cBhvr>
                                      <p:to>
                                        <a:schemeClr val="bg1"/>
                                      </p:to>
                                    </p:animClr>
                                    <p:set>
                                      <p:cBhvr>
                                        <p:cTn id="95" dur="300" fill="hold"/>
                                        <p:tgtEl>
                                          <p:spTgt spid="85"/>
                                        </p:tgtEl>
                                        <p:attrNameLst>
                                          <p:attrName>fill.type</p:attrName>
                                        </p:attrNameLst>
                                      </p:cBhvr>
                                      <p:to>
                                        <p:strVal val="solid"/>
                                      </p:to>
                                    </p:set>
                                    <p:set>
                                      <p:cBhvr>
                                        <p:cTn id="96" dur="300" fill="hold"/>
                                        <p:tgtEl>
                                          <p:spTgt spid="85"/>
                                        </p:tgtEl>
                                        <p:attrNameLst>
                                          <p:attrName>fill.on</p:attrName>
                                        </p:attrNameLst>
                                      </p:cBhvr>
                                      <p:to>
                                        <p:strVal val="true"/>
                                      </p:to>
                                    </p:set>
                                  </p:childTnLst>
                                </p:cTn>
                              </p:par>
                              <p:par>
                                <p:cTn id="97" presetID="1" presetClass="emph" presetSubtype="2" fill="hold" nodeType="withEffect">
                                  <p:stCondLst>
                                    <p:cond delay="6500"/>
                                  </p:stCondLst>
                                  <p:childTnLst>
                                    <p:animClr clrSpc="rgb" dir="cw">
                                      <p:cBhvr>
                                        <p:cTn id="98" dur="300" fill="hold"/>
                                        <p:tgtEl>
                                          <p:spTgt spid="92"/>
                                        </p:tgtEl>
                                        <p:attrNameLst>
                                          <p:attrName>fillcolor</p:attrName>
                                        </p:attrNameLst>
                                      </p:cBhvr>
                                      <p:to>
                                        <a:schemeClr val="bg1"/>
                                      </p:to>
                                    </p:animClr>
                                    <p:set>
                                      <p:cBhvr>
                                        <p:cTn id="99" dur="300" fill="hold"/>
                                        <p:tgtEl>
                                          <p:spTgt spid="92"/>
                                        </p:tgtEl>
                                        <p:attrNameLst>
                                          <p:attrName>fill.type</p:attrName>
                                        </p:attrNameLst>
                                      </p:cBhvr>
                                      <p:to>
                                        <p:strVal val="solid"/>
                                      </p:to>
                                    </p:set>
                                    <p:set>
                                      <p:cBhvr>
                                        <p:cTn id="100" dur="300" fill="hold"/>
                                        <p:tgtEl>
                                          <p:spTgt spid="9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 grpId="0" animBg="1"/>
      <p:bldP spid="41" grpId="0" animBg="1"/>
      <p:bldP spid="43"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7" grpId="0" animBg="1"/>
      <p:bldP spid="66" grpId="0" animBg="1"/>
      <p:bldP spid="67" grpId="0" animBg="1"/>
      <p:bldP spid="68" grpId="0" build="p">
        <p:tmplLst>
          <p:tmpl lvl="1">
            <p:tnLst>
              <p:par>
                <p:cTn presetID="10" presetClass="entr" presetSubtype="0" fill="hold" nodeType="withEffect">
                  <p:stCondLst>
                    <p:cond delay="29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animBg="1"/>
      <p:bldP spid="76" grpId="0" animBg="1"/>
      <p:bldP spid="77" grpId="0" animBg="1"/>
      <p:bldP spid="78" grpId="0" build="p">
        <p:tmplLst>
          <p:tmpl lvl="1">
            <p:tnLst>
              <p:par>
                <p:cTn presetID="10" presetClass="entr" presetSubtype="0" fill="hold" nodeType="withEffect">
                  <p:stCondLst>
                    <p:cond delay="40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1"/>
      <p:bldP spid="79" grpId="1" animBg="1"/>
      <p:bldP spid="89" grpId="0" animBg="1"/>
      <p:bldP spid="90" grpId="0" animBg="1"/>
      <p:bldP spid="91" grpId="0" build="p">
        <p:tmplLst>
          <p:tmpl lvl="1">
            <p:tnLst>
              <p:par>
                <p:cTn presetID="10" presetClass="entr" presetSubtype="0" fill="hold" nodeType="withEffect">
                  <p:stCondLst>
                    <p:cond delay="66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52" grpId="0" animBg="1"/>
      <p:bldP spid="93" grpId="0" animBg="1"/>
      <p:bldP spid="94" grpId="0" animBg="1"/>
      <p:bldP spid="95" grpId="0" build="p">
        <p:tmplLst>
          <p:tmpl lvl="1">
            <p:tnLst>
              <p:par>
                <p:cTn presetID="10" presetClass="entr" presetSubtype="0" fill="hold" nodeType="withEffect">
                  <p:stCondLst>
                    <p:cond delay="40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932675"/>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46304"/>
            <a:ext cx="3955715" cy="5943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41321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40078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36118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1412738"/>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39521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35757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39718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39718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932676"/>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96" name="Text Placeholder 8"/>
          <p:cNvSpPr>
            <a:spLocks noGrp="1"/>
          </p:cNvSpPr>
          <p:nvPr>
            <p:ph type="body" sz="quarter" idx="18" hasCustomPrompt="1"/>
          </p:nvPr>
        </p:nvSpPr>
        <p:spPr>
          <a:xfrm>
            <a:off x="2613345" y="146996"/>
            <a:ext cx="3955715" cy="49034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7" name="Rectangle 56">
            <a:hlinkClick r:id="" action="ppaction://noaction"/>
          </p:cNvPr>
          <p:cNvSpPr/>
          <p:nvPr userDrawn="1"/>
        </p:nvSpPr>
        <p:spPr>
          <a:xfrm>
            <a:off x="1687924" y="2008015"/>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userDrawn="1"/>
        </p:nvCxnSpPr>
        <p:spPr>
          <a:xfrm flipH="1" flipV="1">
            <a:off x="7456076" y="248855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8129566" y="247612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7743111" y="243652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57" idx="1"/>
          </p:cNvCxnSpPr>
          <p:nvPr userDrawn="1"/>
        </p:nvCxnSpPr>
        <p:spPr>
          <a:xfrm flipH="1">
            <a:off x="0" y="2488078"/>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rot="5400000">
            <a:off x="928335" y="247055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8-Point Star 64"/>
          <p:cNvSpPr/>
          <p:nvPr userDrawn="1"/>
        </p:nvSpPr>
        <p:spPr>
          <a:xfrm>
            <a:off x="1269170" y="243291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rot="5400000">
            <a:off x="1266934" y="247252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rot="5400000">
            <a:off x="7253304" y="247252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8"/>
          <p:cNvSpPr>
            <a:spLocks noGrp="1"/>
          </p:cNvSpPr>
          <p:nvPr>
            <p:ph type="body" sz="quarter" idx="19" hasCustomPrompt="1"/>
          </p:nvPr>
        </p:nvSpPr>
        <p:spPr>
          <a:xfrm>
            <a:off x="1697584" y="2008016"/>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69" name="Rectangle 68">
            <a:hlinkClick r:id="" action="ppaction://noaction"/>
          </p:cNvPr>
          <p:cNvSpPr/>
          <p:nvPr userDrawn="1"/>
        </p:nvSpPr>
        <p:spPr>
          <a:xfrm>
            <a:off x="1674392" y="3108508"/>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userDrawn="1"/>
        </p:nvCxnSpPr>
        <p:spPr>
          <a:xfrm flipH="1" flipV="1">
            <a:off x="7442544" y="358120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1" name="Rectangle 70"/>
          <p:cNvSpPr/>
          <p:nvPr userDrawn="1"/>
        </p:nvSpPr>
        <p:spPr>
          <a:xfrm rot="5400000">
            <a:off x="8116034" y="356877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8-Point Star 71"/>
          <p:cNvSpPr/>
          <p:nvPr userDrawn="1"/>
        </p:nvSpPr>
        <p:spPr>
          <a:xfrm>
            <a:off x="7729579" y="352916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userDrawn="1"/>
        </p:nvCxnSpPr>
        <p:spPr>
          <a:xfrm flipH="1">
            <a:off x="-13532" y="3580724"/>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4" name="Rectangle 73"/>
          <p:cNvSpPr/>
          <p:nvPr userDrawn="1"/>
        </p:nvSpPr>
        <p:spPr>
          <a:xfrm rot="5400000">
            <a:off x="914803" y="356320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8-Point Star 74"/>
          <p:cNvSpPr/>
          <p:nvPr userDrawn="1"/>
        </p:nvSpPr>
        <p:spPr>
          <a:xfrm>
            <a:off x="1255638" y="352556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rot="5400000">
            <a:off x="1253402" y="356516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userDrawn="1"/>
        </p:nvSpPr>
        <p:spPr>
          <a:xfrm rot="5400000">
            <a:off x="7239772" y="356516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8"/>
          <p:cNvSpPr>
            <a:spLocks noGrp="1"/>
          </p:cNvSpPr>
          <p:nvPr>
            <p:ph type="body" sz="quarter" idx="20" hasCustomPrompt="1"/>
          </p:nvPr>
        </p:nvSpPr>
        <p:spPr>
          <a:xfrm>
            <a:off x="1684052" y="3108509"/>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79" name="Rectangle 78">
            <a:hlinkClick r:id="" action="ppaction://noaction"/>
          </p:cNvPr>
          <p:cNvSpPr/>
          <p:nvPr userDrawn="1"/>
        </p:nvSpPr>
        <p:spPr>
          <a:xfrm>
            <a:off x="1674392" y="5272440"/>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userDrawn="1"/>
        </p:nvCxnSpPr>
        <p:spPr>
          <a:xfrm flipH="1" flipV="1">
            <a:off x="7442544" y="575298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1" name="Rectangle 80"/>
          <p:cNvSpPr/>
          <p:nvPr userDrawn="1"/>
        </p:nvSpPr>
        <p:spPr>
          <a:xfrm rot="5400000">
            <a:off x="8116034" y="574055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8-Point Star 81"/>
          <p:cNvSpPr/>
          <p:nvPr userDrawn="1"/>
        </p:nvSpPr>
        <p:spPr>
          <a:xfrm>
            <a:off x="7729579" y="5700946"/>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userDrawn="1"/>
        </p:nvCxnSpPr>
        <p:spPr>
          <a:xfrm flipH="1">
            <a:off x="-13532" y="5752503"/>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4" name="Rectangle 83"/>
          <p:cNvSpPr/>
          <p:nvPr userDrawn="1"/>
        </p:nvSpPr>
        <p:spPr>
          <a:xfrm rot="5400000">
            <a:off x="914803" y="573498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8-Point Star 86"/>
          <p:cNvSpPr/>
          <p:nvPr userDrawn="1"/>
        </p:nvSpPr>
        <p:spPr>
          <a:xfrm>
            <a:off x="1255638" y="569733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userDrawn="1"/>
        </p:nvSpPr>
        <p:spPr>
          <a:xfrm rot="5400000">
            <a:off x="1253402" y="573694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userDrawn="1"/>
        </p:nvSpPr>
        <p:spPr>
          <a:xfrm rot="5400000">
            <a:off x="7239772" y="573694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8"/>
          <p:cNvSpPr>
            <a:spLocks noGrp="1"/>
          </p:cNvSpPr>
          <p:nvPr>
            <p:ph type="body" sz="quarter" idx="21" hasCustomPrompt="1"/>
          </p:nvPr>
        </p:nvSpPr>
        <p:spPr>
          <a:xfrm>
            <a:off x="1684052" y="5310846"/>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52" name="Rectangle 51">
            <a:hlinkClick r:id="" action="ppaction://noaction"/>
          </p:cNvPr>
          <p:cNvSpPr/>
          <p:nvPr userDrawn="1"/>
        </p:nvSpPr>
        <p:spPr>
          <a:xfrm>
            <a:off x="1663333" y="4158695"/>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userDrawn="1"/>
        </p:nvCxnSpPr>
        <p:spPr>
          <a:xfrm flipH="1" flipV="1">
            <a:off x="7431485" y="463923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rot="5400000">
            <a:off x="8104975" y="462680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8-Point Star 84"/>
          <p:cNvSpPr/>
          <p:nvPr userDrawn="1"/>
        </p:nvSpPr>
        <p:spPr>
          <a:xfrm>
            <a:off x="7718520" y="458720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userDrawn="1"/>
        </p:nvCxnSpPr>
        <p:spPr>
          <a:xfrm flipH="1">
            <a:off x="-24591" y="4638757"/>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8" name="Rectangle 87"/>
          <p:cNvSpPr/>
          <p:nvPr userDrawn="1"/>
        </p:nvSpPr>
        <p:spPr>
          <a:xfrm rot="5400000">
            <a:off x="903744" y="462123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8-Point Star 91"/>
          <p:cNvSpPr/>
          <p:nvPr userDrawn="1"/>
        </p:nvSpPr>
        <p:spPr>
          <a:xfrm>
            <a:off x="1244579" y="458359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userDrawn="1"/>
        </p:nvSpPr>
        <p:spPr>
          <a:xfrm rot="5400000">
            <a:off x="1242343" y="462320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userDrawn="1"/>
        </p:nvSpPr>
        <p:spPr>
          <a:xfrm rot="5400000">
            <a:off x="7228713" y="462320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 Placeholder 8"/>
          <p:cNvSpPr>
            <a:spLocks noGrp="1"/>
          </p:cNvSpPr>
          <p:nvPr>
            <p:ph type="body" sz="quarter" idx="22" hasCustomPrompt="1"/>
          </p:nvPr>
        </p:nvSpPr>
        <p:spPr>
          <a:xfrm>
            <a:off x="1672993" y="4235506"/>
            <a:ext cx="5753948" cy="960123"/>
          </a:xfrm>
        </p:spPr>
        <p:txBody>
          <a:bodyPr/>
          <a:lstStyle>
            <a:lvl1pPr marL="0" indent="0" algn="ctr">
              <a:buNone/>
              <a:defRPr lang="fa-IR" sz="1300" b="1" smtClean="0">
                <a:effectLst/>
              </a:defRPr>
            </a:lvl1pPr>
          </a:lstStyle>
          <a:p>
            <a:pPr lvl="0"/>
            <a:r>
              <a:rPr lang="fa-IR" smtClean="0"/>
              <a:t>سلام</a:t>
            </a:r>
            <a:endParaRPr lang="en-US"/>
          </a:p>
        </p:txBody>
      </p:sp>
    </p:spTree>
    <p:extLst>
      <p:ext uri="{BB962C8B-B14F-4D97-AF65-F5344CB8AC3E}">
        <p14:creationId xmlns:p14="http://schemas.microsoft.com/office/powerpoint/2010/main" val="27963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00313 3.79278E-7 L -0.65312 3.79278E-7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0.00156 3.79278E-7 L 0.65937 3.79278E-7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par>
                                <p:cTn id="15" presetID="35" presetClass="path" presetSubtype="0" accel="50000" decel="50000" fill="hold" grpId="0" nodeType="withEffect">
                                  <p:stCondLst>
                                    <p:cond delay="1100"/>
                                  </p:stCondLst>
                                  <p:childTnLst>
                                    <p:animMotion origin="layout" path="M 0.00313 3.79278E-7 L -0.65312 3.79278E-7 " pathEditMode="relative" rAng="0" ptsTypes="AA">
                                      <p:cBhvr>
                                        <p:cTn id="16" dur="2000" fill="hold"/>
                                        <p:tgtEl>
                                          <p:spTgt spid="67"/>
                                        </p:tgtEl>
                                        <p:attrNameLst>
                                          <p:attrName>ppt_x</p:attrName>
                                          <p:attrName>ppt_y</p:attrName>
                                        </p:attrNameLst>
                                      </p:cBhvr>
                                      <p:rCtr x="-32813" y="0"/>
                                    </p:animMotion>
                                  </p:childTnLst>
                                </p:cTn>
                              </p:par>
                              <p:par>
                                <p:cTn id="17" presetID="63" presetClass="path" presetSubtype="0" accel="50000" decel="50000" fill="hold" grpId="0" nodeType="withEffect">
                                  <p:stCondLst>
                                    <p:cond delay="1100"/>
                                  </p:stCondLst>
                                  <p:childTnLst>
                                    <p:animMotion origin="layout" path="M 0.00156 3.79278E-7 L 0.65937 3.79278E-7 " pathEditMode="relative" rAng="0" ptsTypes="AA">
                                      <p:cBhvr>
                                        <p:cTn id="18" dur="2000" fill="hold"/>
                                        <p:tgtEl>
                                          <p:spTgt spid="66"/>
                                        </p:tgtEl>
                                        <p:attrNameLst>
                                          <p:attrName>ppt_x</p:attrName>
                                          <p:attrName>ppt_y</p:attrName>
                                        </p:attrNameLst>
                                      </p:cBhvr>
                                      <p:rCtr x="32882" y="0"/>
                                    </p:animMotion>
                                  </p:childTnLst>
                                </p:cTn>
                              </p:par>
                              <p:par>
                                <p:cTn id="19" presetID="16" presetClass="entr" presetSubtype="37" fill="hold" grpId="0" nodeType="withEffect">
                                  <p:stCondLst>
                                    <p:cond delay="2000"/>
                                  </p:stCondLst>
                                  <p:childTnLst>
                                    <p:set>
                                      <p:cBhvr>
                                        <p:cTn id="20" dur="1" fill="hold">
                                          <p:stCondLst>
                                            <p:cond delay="0"/>
                                          </p:stCondLst>
                                        </p:cTn>
                                        <p:tgtEl>
                                          <p:spTgt spid="57"/>
                                        </p:tgtEl>
                                        <p:attrNameLst>
                                          <p:attrName>style.visibility</p:attrName>
                                        </p:attrNameLst>
                                      </p:cBhvr>
                                      <p:to>
                                        <p:strVal val="visible"/>
                                      </p:to>
                                    </p:set>
                                    <p:animEffect transition="in" filter="barn(outVertical)">
                                      <p:cBhvr>
                                        <p:cTn id="21" dur="1000"/>
                                        <p:tgtEl>
                                          <p:spTgt spid="57"/>
                                        </p:tgtEl>
                                      </p:cBhvr>
                                    </p:animEffect>
                                  </p:childTnLst>
                                </p:cTn>
                              </p:par>
                              <p:par>
                                <p:cTn id="22" presetID="10" presetClass="entr" presetSubtype="0" fill="hold" grpId="0" nodeType="withEffect">
                                  <p:stCondLst>
                                    <p:cond delay="2900"/>
                                  </p:stCondLst>
                                  <p:childTnLst>
                                    <p:set>
                                      <p:cBhvr>
                                        <p:cTn id="23" dur="1" fill="hold">
                                          <p:stCondLst>
                                            <p:cond delay="0"/>
                                          </p:stCondLst>
                                        </p:cTn>
                                        <p:tgtEl>
                                          <p:spTgt spid="68">
                                            <p:txEl>
                                              <p:pRg st="0" end="0"/>
                                            </p:txEl>
                                          </p:spTgt>
                                        </p:tgtEl>
                                        <p:attrNameLst>
                                          <p:attrName>style.visibility</p:attrName>
                                        </p:attrNameLst>
                                      </p:cBhvr>
                                      <p:to>
                                        <p:strVal val="visible"/>
                                      </p:to>
                                    </p:set>
                                    <p:animEffect transition="in" filter="fade">
                                      <p:cBhvr>
                                        <p:cTn id="24" dur="500"/>
                                        <p:tgtEl>
                                          <p:spTgt spid="68">
                                            <p:txEl>
                                              <p:pRg st="0" end="0"/>
                                            </p:txEl>
                                          </p:spTgt>
                                        </p:tgtEl>
                                      </p:cBhvr>
                                    </p:animEffect>
                                  </p:childTnLst>
                                </p:cTn>
                              </p:par>
                              <p:par>
                                <p:cTn id="25" presetID="35" presetClass="path" presetSubtype="0" accel="50000" decel="50000" fill="hold" grpId="0" nodeType="withEffect">
                                  <p:stCondLst>
                                    <p:cond delay="2200"/>
                                  </p:stCondLst>
                                  <p:childTnLst>
                                    <p:animMotion origin="layout" path="M 0.0033 3.12673E-6 L -0.65295 3.12673E-6 " pathEditMode="relative" rAng="0" ptsTypes="AA">
                                      <p:cBhvr>
                                        <p:cTn id="26" dur="2000" fill="hold"/>
                                        <p:tgtEl>
                                          <p:spTgt spid="77"/>
                                        </p:tgtEl>
                                        <p:attrNameLst>
                                          <p:attrName>ppt_x</p:attrName>
                                          <p:attrName>ppt_y</p:attrName>
                                        </p:attrNameLst>
                                      </p:cBhvr>
                                      <p:rCtr x="-32813" y="0"/>
                                    </p:animMotion>
                                  </p:childTnLst>
                                </p:cTn>
                              </p:par>
                              <p:par>
                                <p:cTn id="27" presetID="63" presetClass="path" presetSubtype="0" accel="50000" decel="50000" fill="hold" grpId="0" nodeType="withEffect">
                                  <p:stCondLst>
                                    <p:cond delay="2200"/>
                                  </p:stCondLst>
                                  <p:childTnLst>
                                    <p:animMotion origin="layout" path="M 0.00156 3.12673E-6 L 0.65937 3.12673E-6 " pathEditMode="relative" rAng="0" ptsTypes="AA">
                                      <p:cBhvr>
                                        <p:cTn id="28" dur="2000" fill="hold"/>
                                        <p:tgtEl>
                                          <p:spTgt spid="76"/>
                                        </p:tgtEl>
                                        <p:attrNameLst>
                                          <p:attrName>ppt_x</p:attrName>
                                          <p:attrName>ppt_y</p:attrName>
                                        </p:attrNameLst>
                                      </p:cBhvr>
                                      <p:rCtr x="32882" y="0"/>
                                    </p:animMotion>
                                  </p:childTnLst>
                                </p:cTn>
                              </p:par>
                              <p:par>
                                <p:cTn id="29" presetID="16" presetClass="entr" presetSubtype="37" fill="hold" grpId="0" nodeType="withEffect">
                                  <p:stCondLst>
                                    <p:cond delay="3100"/>
                                  </p:stCondLst>
                                  <p:childTnLst>
                                    <p:set>
                                      <p:cBhvr>
                                        <p:cTn id="30" dur="1" fill="hold">
                                          <p:stCondLst>
                                            <p:cond delay="0"/>
                                          </p:stCondLst>
                                        </p:cTn>
                                        <p:tgtEl>
                                          <p:spTgt spid="69"/>
                                        </p:tgtEl>
                                        <p:attrNameLst>
                                          <p:attrName>style.visibility</p:attrName>
                                        </p:attrNameLst>
                                      </p:cBhvr>
                                      <p:to>
                                        <p:strVal val="visible"/>
                                      </p:to>
                                    </p:set>
                                    <p:animEffect transition="in" filter="barn(outVertical)">
                                      <p:cBhvr>
                                        <p:cTn id="31" dur="1000"/>
                                        <p:tgtEl>
                                          <p:spTgt spid="69"/>
                                        </p:tgtEl>
                                      </p:cBhvr>
                                    </p:animEffect>
                                  </p:childTnLst>
                                </p:cTn>
                              </p:par>
                              <p:par>
                                <p:cTn id="32" presetID="10" presetClass="entr" presetSubtype="0" fill="hold" grpId="0" nodeType="withEffect">
                                  <p:stCondLst>
                                    <p:cond delay="4000"/>
                                  </p:stCondLst>
                                  <p:childTnLst>
                                    <p:set>
                                      <p:cBhvr>
                                        <p:cTn id="33" dur="1" fill="hold">
                                          <p:stCondLst>
                                            <p:cond delay="0"/>
                                          </p:stCondLst>
                                        </p:cTn>
                                        <p:tgtEl>
                                          <p:spTgt spid="78">
                                            <p:txEl>
                                              <p:pRg st="0" end="0"/>
                                            </p:txEl>
                                          </p:spTgt>
                                        </p:tgtEl>
                                        <p:attrNameLst>
                                          <p:attrName>style.visibility</p:attrName>
                                        </p:attrNameLst>
                                      </p:cBhvr>
                                      <p:to>
                                        <p:strVal val="visible"/>
                                      </p:to>
                                    </p:set>
                                    <p:animEffect transition="in" filter="fade">
                                      <p:cBhvr>
                                        <p:cTn id="34" dur="500"/>
                                        <p:tgtEl>
                                          <p:spTgt spid="78">
                                            <p:txEl>
                                              <p:pRg st="0" end="0"/>
                                            </p:txEl>
                                          </p:spTgt>
                                        </p:tgtEl>
                                      </p:cBhvr>
                                    </p:animEffect>
                                  </p:childTnLst>
                                </p:cTn>
                              </p:par>
                              <p:par>
                                <p:cTn id="35" presetID="35" presetClass="path" presetSubtype="0" accel="50000" decel="50000" fill="hold" grpId="0" nodeType="withEffect">
                                  <p:stCondLst>
                                    <p:cond delay="3400"/>
                                  </p:stCondLst>
                                  <p:childTnLst>
                                    <p:animMotion origin="layout" path="M 0.0033 3.12673E-6 L -0.65295 3.12673E-6 " pathEditMode="relative" rAng="0" ptsTypes="AA">
                                      <p:cBhvr>
                                        <p:cTn id="36" dur="2000" fill="hold"/>
                                        <p:tgtEl>
                                          <p:spTgt spid="94"/>
                                        </p:tgtEl>
                                        <p:attrNameLst>
                                          <p:attrName>ppt_x</p:attrName>
                                          <p:attrName>ppt_y</p:attrName>
                                        </p:attrNameLst>
                                      </p:cBhvr>
                                      <p:rCtr x="-32813" y="0"/>
                                    </p:animMotion>
                                  </p:childTnLst>
                                </p:cTn>
                              </p:par>
                              <p:par>
                                <p:cTn id="37" presetID="63" presetClass="path" presetSubtype="0" accel="50000" decel="50000" fill="hold" grpId="0" nodeType="withEffect">
                                  <p:stCondLst>
                                    <p:cond delay="3400"/>
                                  </p:stCondLst>
                                  <p:childTnLst>
                                    <p:animMotion origin="layout" path="M 0.00156 3.12673E-6 L 0.65937 3.12673E-6 " pathEditMode="relative" rAng="0" ptsTypes="AA">
                                      <p:cBhvr>
                                        <p:cTn id="38" dur="2000" fill="hold"/>
                                        <p:tgtEl>
                                          <p:spTgt spid="93"/>
                                        </p:tgtEl>
                                        <p:attrNameLst>
                                          <p:attrName>ppt_x</p:attrName>
                                          <p:attrName>ppt_y</p:attrName>
                                        </p:attrNameLst>
                                      </p:cBhvr>
                                      <p:rCtr x="32882" y="0"/>
                                    </p:animMotion>
                                  </p:childTnLst>
                                </p:cTn>
                              </p:par>
                              <p:par>
                                <p:cTn id="39" presetID="16" presetClass="entr" presetSubtype="37" fill="hold" grpId="0" nodeType="withEffect">
                                  <p:stCondLst>
                                    <p:cond delay="4500"/>
                                  </p:stCondLst>
                                  <p:childTnLst>
                                    <p:set>
                                      <p:cBhvr>
                                        <p:cTn id="40" dur="1" fill="hold">
                                          <p:stCondLst>
                                            <p:cond delay="0"/>
                                          </p:stCondLst>
                                        </p:cTn>
                                        <p:tgtEl>
                                          <p:spTgt spid="52"/>
                                        </p:tgtEl>
                                        <p:attrNameLst>
                                          <p:attrName>style.visibility</p:attrName>
                                        </p:attrNameLst>
                                      </p:cBhvr>
                                      <p:to>
                                        <p:strVal val="visible"/>
                                      </p:to>
                                    </p:set>
                                    <p:animEffect transition="in" filter="barn(outVertical)">
                                      <p:cBhvr>
                                        <p:cTn id="41" dur="1000"/>
                                        <p:tgtEl>
                                          <p:spTgt spid="52"/>
                                        </p:tgtEl>
                                      </p:cBhvr>
                                    </p:animEffect>
                                  </p:childTnLst>
                                </p:cTn>
                              </p:par>
                              <p:par>
                                <p:cTn id="42" presetID="10" presetClass="entr" presetSubtype="0" fill="hold" grpId="0" nodeType="withEffect">
                                  <p:stCondLst>
                                    <p:cond delay="5500"/>
                                  </p:stCondLst>
                                  <p:childTnLst>
                                    <p:set>
                                      <p:cBhvr>
                                        <p:cTn id="43" dur="1" fill="hold">
                                          <p:stCondLst>
                                            <p:cond delay="0"/>
                                          </p:stCondLst>
                                        </p:cTn>
                                        <p:tgtEl>
                                          <p:spTgt spid="95">
                                            <p:txEl>
                                              <p:pRg st="0" end="0"/>
                                            </p:txEl>
                                          </p:spTgt>
                                        </p:tgtEl>
                                        <p:attrNameLst>
                                          <p:attrName>style.visibility</p:attrName>
                                        </p:attrNameLst>
                                      </p:cBhvr>
                                      <p:to>
                                        <p:strVal val="visible"/>
                                      </p:to>
                                    </p:set>
                                    <p:animEffect transition="in" filter="fade">
                                      <p:cBhvr>
                                        <p:cTn id="44" dur="500"/>
                                        <p:tgtEl>
                                          <p:spTgt spid="95">
                                            <p:txEl>
                                              <p:pRg st="0" end="0"/>
                                            </p:txEl>
                                          </p:spTgt>
                                        </p:tgtEl>
                                      </p:cBhvr>
                                    </p:animEffect>
                                  </p:childTnLst>
                                </p:cTn>
                              </p:par>
                              <p:par>
                                <p:cTn id="45" presetID="35" presetClass="path" presetSubtype="0" accel="50000" decel="50000" fill="hold" grpId="0" nodeType="withEffect">
                                  <p:stCondLst>
                                    <p:cond delay="4500"/>
                                  </p:stCondLst>
                                  <p:childTnLst>
                                    <p:animMotion origin="layout" path="M 0.0033 3.12673E-6 L -0.65295 3.12673E-6 " pathEditMode="relative" rAng="0" ptsTypes="AA">
                                      <p:cBhvr>
                                        <p:cTn id="46" dur="2000" fill="hold"/>
                                        <p:tgtEl>
                                          <p:spTgt spid="90"/>
                                        </p:tgtEl>
                                        <p:attrNameLst>
                                          <p:attrName>ppt_x</p:attrName>
                                          <p:attrName>ppt_y</p:attrName>
                                        </p:attrNameLst>
                                      </p:cBhvr>
                                      <p:rCtr x="-32813" y="0"/>
                                    </p:animMotion>
                                  </p:childTnLst>
                                </p:cTn>
                              </p:par>
                              <p:par>
                                <p:cTn id="47" presetID="63" presetClass="path" presetSubtype="0" accel="50000" decel="50000" fill="hold" grpId="0" nodeType="withEffect">
                                  <p:stCondLst>
                                    <p:cond delay="4500"/>
                                  </p:stCondLst>
                                  <p:childTnLst>
                                    <p:animMotion origin="layout" path="M 0.00156 3.12673E-6 L 0.65937 3.12673E-6 " pathEditMode="relative" rAng="0" ptsTypes="AA">
                                      <p:cBhvr>
                                        <p:cTn id="48" dur="2000" fill="hold"/>
                                        <p:tgtEl>
                                          <p:spTgt spid="89"/>
                                        </p:tgtEl>
                                        <p:attrNameLst>
                                          <p:attrName>ppt_x</p:attrName>
                                          <p:attrName>ppt_y</p:attrName>
                                        </p:attrNameLst>
                                      </p:cBhvr>
                                      <p:rCtr x="32882" y="0"/>
                                    </p:animMotion>
                                  </p:childTnLst>
                                </p:cTn>
                              </p:par>
                              <p:par>
                                <p:cTn id="49" presetID="16" presetClass="entr" presetSubtype="37" fill="hold" grpId="0" nodeType="withEffect">
                                  <p:stCondLst>
                                    <p:cond delay="5500"/>
                                  </p:stCondLst>
                                  <p:childTnLst>
                                    <p:set>
                                      <p:cBhvr>
                                        <p:cTn id="50" dur="1" fill="hold">
                                          <p:stCondLst>
                                            <p:cond delay="0"/>
                                          </p:stCondLst>
                                        </p:cTn>
                                        <p:tgtEl>
                                          <p:spTgt spid="79"/>
                                        </p:tgtEl>
                                        <p:attrNameLst>
                                          <p:attrName>style.visibility</p:attrName>
                                        </p:attrNameLst>
                                      </p:cBhvr>
                                      <p:to>
                                        <p:strVal val="visible"/>
                                      </p:to>
                                    </p:set>
                                    <p:animEffect transition="in" filter="barn(outVertical)">
                                      <p:cBhvr>
                                        <p:cTn id="51" dur="1000"/>
                                        <p:tgtEl>
                                          <p:spTgt spid="79"/>
                                        </p:tgtEl>
                                      </p:cBhvr>
                                    </p:animEffect>
                                  </p:childTnLst>
                                </p:cTn>
                              </p:par>
                              <p:par>
                                <p:cTn id="52" presetID="10" presetClass="entr" presetSubtype="0" fill="hold" grpId="0" nodeType="withEffect">
                                  <p:stCondLst>
                                    <p:cond delay="6600"/>
                                  </p:stCondLst>
                                  <p:childTnLst>
                                    <p:set>
                                      <p:cBhvr>
                                        <p:cTn id="53" dur="1" fill="hold">
                                          <p:stCondLst>
                                            <p:cond delay="0"/>
                                          </p:stCondLst>
                                        </p:cTn>
                                        <p:tgtEl>
                                          <p:spTgt spid="91">
                                            <p:txEl>
                                              <p:pRg st="0" end="0"/>
                                            </p:txEl>
                                          </p:spTgt>
                                        </p:tgtEl>
                                        <p:attrNameLst>
                                          <p:attrName>style.visibility</p:attrName>
                                        </p:attrNameLst>
                                      </p:cBhvr>
                                      <p:to>
                                        <p:strVal val="visible"/>
                                      </p:to>
                                    </p:set>
                                    <p:animEffect transition="in" filter="fade">
                                      <p:cBhvr>
                                        <p:cTn id="54" dur="500"/>
                                        <p:tgtEl>
                                          <p:spTgt spid="91">
                                            <p:txEl>
                                              <p:pRg st="0" end="0"/>
                                            </p:txEl>
                                          </p:spTgt>
                                        </p:tgtEl>
                                      </p:cBhvr>
                                    </p:animEffect>
                                  </p:childTnLst>
                                </p:cTn>
                              </p:par>
                              <p:par>
                                <p:cTn id="55" presetID="1" presetClass="emph" presetSubtype="2" fill="hold" nodeType="withEffect">
                                  <p:stCondLst>
                                    <p:cond delay="6600"/>
                                  </p:stCondLst>
                                  <p:childTnLst>
                                    <p:animClr clrSpc="rgb" dir="cw">
                                      <p:cBhvr>
                                        <p:cTn id="56" dur="300" fill="hold"/>
                                        <p:tgtEl>
                                          <p:spTgt spid="4"/>
                                        </p:tgtEl>
                                        <p:attrNameLst>
                                          <p:attrName>fillcolor</p:attrName>
                                        </p:attrNameLst>
                                      </p:cBhvr>
                                      <p:to>
                                        <a:schemeClr val="bg1"/>
                                      </p:to>
                                    </p:animClr>
                                    <p:set>
                                      <p:cBhvr>
                                        <p:cTn id="57" dur="300" fill="hold"/>
                                        <p:tgtEl>
                                          <p:spTgt spid="4"/>
                                        </p:tgtEl>
                                        <p:attrNameLst>
                                          <p:attrName>fill.type</p:attrName>
                                        </p:attrNameLst>
                                      </p:cBhvr>
                                      <p:to>
                                        <p:strVal val="solid"/>
                                      </p:to>
                                    </p:set>
                                    <p:set>
                                      <p:cBhvr>
                                        <p:cTn id="58" dur="300" fill="hold"/>
                                        <p:tgtEl>
                                          <p:spTgt spid="4"/>
                                        </p:tgtEl>
                                        <p:attrNameLst>
                                          <p:attrName>fill.on</p:attrName>
                                        </p:attrNameLst>
                                      </p:cBhvr>
                                      <p:to>
                                        <p:strVal val="true"/>
                                      </p:to>
                                    </p:set>
                                  </p:childTnLst>
                                </p:cTn>
                              </p:par>
                              <p:par>
                                <p:cTn id="59" presetID="1" presetClass="emph" presetSubtype="2" fill="hold" nodeType="withEffect">
                                  <p:stCondLst>
                                    <p:cond delay="6600"/>
                                  </p:stCondLst>
                                  <p:childTnLst>
                                    <p:animClr clrSpc="rgb" dir="cw">
                                      <p:cBhvr>
                                        <p:cTn id="60" dur="300" fill="hold"/>
                                        <p:tgtEl>
                                          <p:spTgt spid="61"/>
                                        </p:tgtEl>
                                        <p:attrNameLst>
                                          <p:attrName>fillcolor</p:attrName>
                                        </p:attrNameLst>
                                      </p:cBhvr>
                                      <p:to>
                                        <a:schemeClr val="bg1"/>
                                      </p:to>
                                    </p:animClr>
                                    <p:set>
                                      <p:cBhvr>
                                        <p:cTn id="61" dur="300" fill="hold"/>
                                        <p:tgtEl>
                                          <p:spTgt spid="61"/>
                                        </p:tgtEl>
                                        <p:attrNameLst>
                                          <p:attrName>fill.type</p:attrName>
                                        </p:attrNameLst>
                                      </p:cBhvr>
                                      <p:to>
                                        <p:strVal val="solid"/>
                                      </p:to>
                                    </p:set>
                                    <p:set>
                                      <p:cBhvr>
                                        <p:cTn id="62" dur="300" fill="hold"/>
                                        <p:tgtEl>
                                          <p:spTgt spid="61"/>
                                        </p:tgtEl>
                                        <p:attrNameLst>
                                          <p:attrName>fill.on</p:attrName>
                                        </p:attrNameLst>
                                      </p:cBhvr>
                                      <p:to>
                                        <p:strVal val="true"/>
                                      </p:to>
                                    </p:set>
                                  </p:childTnLst>
                                </p:cTn>
                              </p:par>
                            </p:childTnLst>
                          </p:cTn>
                        </p:par>
                        <p:par>
                          <p:cTn id="63" fill="hold">
                            <p:stCondLst>
                              <p:cond delay="7100"/>
                            </p:stCondLst>
                            <p:childTnLst>
                              <p:par>
                                <p:cTn id="64" presetID="1" presetClass="emph" presetSubtype="2" fill="hold" nodeType="afterEffect">
                                  <p:stCondLst>
                                    <p:cond delay="0"/>
                                  </p:stCondLst>
                                  <p:childTnLst>
                                    <p:animClr clrSpc="rgb" dir="cw">
                                      <p:cBhvr>
                                        <p:cTn id="65" dur="300" fill="hold"/>
                                        <p:tgtEl>
                                          <p:spTgt spid="62"/>
                                        </p:tgtEl>
                                        <p:attrNameLst>
                                          <p:attrName>fillcolor</p:attrName>
                                        </p:attrNameLst>
                                      </p:cBhvr>
                                      <p:to>
                                        <a:schemeClr val="bg1"/>
                                      </p:to>
                                    </p:animClr>
                                    <p:set>
                                      <p:cBhvr>
                                        <p:cTn id="66" dur="300" fill="hold"/>
                                        <p:tgtEl>
                                          <p:spTgt spid="62"/>
                                        </p:tgtEl>
                                        <p:attrNameLst>
                                          <p:attrName>fill.type</p:attrName>
                                        </p:attrNameLst>
                                      </p:cBhvr>
                                      <p:to>
                                        <p:strVal val="solid"/>
                                      </p:to>
                                    </p:set>
                                    <p:set>
                                      <p:cBhvr>
                                        <p:cTn id="67" dur="300" fill="hold"/>
                                        <p:tgtEl>
                                          <p:spTgt spid="62"/>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300" fill="hold"/>
                                        <p:tgtEl>
                                          <p:spTgt spid="65"/>
                                        </p:tgtEl>
                                        <p:attrNameLst>
                                          <p:attrName>fillcolor</p:attrName>
                                        </p:attrNameLst>
                                      </p:cBhvr>
                                      <p:to>
                                        <a:schemeClr val="bg1"/>
                                      </p:to>
                                    </p:animClr>
                                    <p:set>
                                      <p:cBhvr>
                                        <p:cTn id="70" dur="300" fill="hold"/>
                                        <p:tgtEl>
                                          <p:spTgt spid="65"/>
                                        </p:tgtEl>
                                        <p:attrNameLst>
                                          <p:attrName>fill.type</p:attrName>
                                        </p:attrNameLst>
                                      </p:cBhvr>
                                      <p:to>
                                        <p:strVal val="solid"/>
                                      </p:to>
                                    </p:set>
                                    <p:set>
                                      <p:cBhvr>
                                        <p:cTn id="71" dur="300" fill="hold"/>
                                        <p:tgtEl>
                                          <p:spTgt spid="65"/>
                                        </p:tgtEl>
                                        <p:attrNameLst>
                                          <p:attrName>fill.on</p:attrName>
                                        </p:attrNameLst>
                                      </p:cBhvr>
                                      <p:to>
                                        <p:strVal val="true"/>
                                      </p:to>
                                    </p:set>
                                  </p:childTnLst>
                                </p:cTn>
                              </p:par>
                            </p:childTnLst>
                          </p:cTn>
                        </p:par>
                        <p:par>
                          <p:cTn id="72" fill="hold">
                            <p:stCondLst>
                              <p:cond delay="7400"/>
                            </p:stCondLst>
                            <p:childTnLst>
                              <p:par>
                                <p:cTn id="73" presetID="1" presetClass="emph" presetSubtype="2" fill="hold" nodeType="afterEffect">
                                  <p:stCondLst>
                                    <p:cond delay="0"/>
                                  </p:stCondLst>
                                  <p:childTnLst>
                                    <p:animClr clrSpc="rgb" dir="cw">
                                      <p:cBhvr>
                                        <p:cTn id="74" dur="300" fill="hold"/>
                                        <p:tgtEl>
                                          <p:spTgt spid="72"/>
                                        </p:tgtEl>
                                        <p:attrNameLst>
                                          <p:attrName>fillcolor</p:attrName>
                                        </p:attrNameLst>
                                      </p:cBhvr>
                                      <p:to>
                                        <a:schemeClr val="bg1"/>
                                      </p:to>
                                    </p:animClr>
                                    <p:set>
                                      <p:cBhvr>
                                        <p:cTn id="75" dur="300" fill="hold"/>
                                        <p:tgtEl>
                                          <p:spTgt spid="72"/>
                                        </p:tgtEl>
                                        <p:attrNameLst>
                                          <p:attrName>fill.type</p:attrName>
                                        </p:attrNameLst>
                                      </p:cBhvr>
                                      <p:to>
                                        <p:strVal val="solid"/>
                                      </p:to>
                                    </p:set>
                                    <p:set>
                                      <p:cBhvr>
                                        <p:cTn id="76" dur="300" fill="hold"/>
                                        <p:tgtEl>
                                          <p:spTgt spid="72"/>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300" fill="hold"/>
                                        <p:tgtEl>
                                          <p:spTgt spid="75"/>
                                        </p:tgtEl>
                                        <p:attrNameLst>
                                          <p:attrName>fillcolor</p:attrName>
                                        </p:attrNameLst>
                                      </p:cBhvr>
                                      <p:to>
                                        <a:schemeClr val="bg1"/>
                                      </p:to>
                                    </p:animClr>
                                    <p:set>
                                      <p:cBhvr>
                                        <p:cTn id="79" dur="300" fill="hold"/>
                                        <p:tgtEl>
                                          <p:spTgt spid="75"/>
                                        </p:tgtEl>
                                        <p:attrNameLst>
                                          <p:attrName>fill.type</p:attrName>
                                        </p:attrNameLst>
                                      </p:cBhvr>
                                      <p:to>
                                        <p:strVal val="solid"/>
                                      </p:to>
                                    </p:set>
                                    <p:set>
                                      <p:cBhvr>
                                        <p:cTn id="80" dur="300" fill="hold"/>
                                        <p:tgtEl>
                                          <p:spTgt spid="75"/>
                                        </p:tgtEl>
                                        <p:attrNameLst>
                                          <p:attrName>fill.on</p:attrName>
                                        </p:attrNameLst>
                                      </p:cBhvr>
                                      <p:to>
                                        <p:strVal val="true"/>
                                      </p:to>
                                    </p:set>
                                  </p:childTnLst>
                                </p:cTn>
                              </p:par>
                            </p:childTnLst>
                          </p:cTn>
                        </p:par>
                        <p:par>
                          <p:cTn id="81" fill="hold">
                            <p:stCondLst>
                              <p:cond delay="7700"/>
                            </p:stCondLst>
                            <p:childTnLst>
                              <p:par>
                                <p:cTn id="82" presetID="1" presetClass="emph" presetSubtype="2" fill="hold" nodeType="afterEffect">
                                  <p:stCondLst>
                                    <p:cond delay="0"/>
                                  </p:stCondLst>
                                  <p:childTnLst>
                                    <p:animClr clrSpc="rgb" dir="cw">
                                      <p:cBhvr>
                                        <p:cTn id="83" dur="300" fill="hold"/>
                                        <p:tgtEl>
                                          <p:spTgt spid="85"/>
                                        </p:tgtEl>
                                        <p:attrNameLst>
                                          <p:attrName>fillcolor</p:attrName>
                                        </p:attrNameLst>
                                      </p:cBhvr>
                                      <p:to>
                                        <a:schemeClr val="bg1"/>
                                      </p:to>
                                    </p:animClr>
                                    <p:set>
                                      <p:cBhvr>
                                        <p:cTn id="84" dur="300" fill="hold"/>
                                        <p:tgtEl>
                                          <p:spTgt spid="85"/>
                                        </p:tgtEl>
                                        <p:attrNameLst>
                                          <p:attrName>fill.type</p:attrName>
                                        </p:attrNameLst>
                                      </p:cBhvr>
                                      <p:to>
                                        <p:strVal val="solid"/>
                                      </p:to>
                                    </p:set>
                                    <p:set>
                                      <p:cBhvr>
                                        <p:cTn id="85" dur="300" fill="hold"/>
                                        <p:tgtEl>
                                          <p:spTgt spid="85"/>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300" fill="hold"/>
                                        <p:tgtEl>
                                          <p:spTgt spid="92"/>
                                        </p:tgtEl>
                                        <p:attrNameLst>
                                          <p:attrName>fillcolor</p:attrName>
                                        </p:attrNameLst>
                                      </p:cBhvr>
                                      <p:to>
                                        <a:schemeClr val="bg1"/>
                                      </p:to>
                                    </p:animClr>
                                    <p:set>
                                      <p:cBhvr>
                                        <p:cTn id="88" dur="300" fill="hold"/>
                                        <p:tgtEl>
                                          <p:spTgt spid="92"/>
                                        </p:tgtEl>
                                        <p:attrNameLst>
                                          <p:attrName>fill.type</p:attrName>
                                        </p:attrNameLst>
                                      </p:cBhvr>
                                      <p:to>
                                        <p:strVal val="solid"/>
                                      </p:to>
                                    </p:set>
                                    <p:set>
                                      <p:cBhvr>
                                        <p:cTn id="89" dur="300" fill="hold"/>
                                        <p:tgtEl>
                                          <p:spTgt spid="92"/>
                                        </p:tgtEl>
                                        <p:attrNameLst>
                                          <p:attrName>fill.on</p:attrName>
                                        </p:attrNameLst>
                                      </p:cBhvr>
                                      <p:to>
                                        <p:strVal val="true"/>
                                      </p:to>
                                    </p:set>
                                  </p:childTnLst>
                                </p:cTn>
                              </p:par>
                            </p:childTnLst>
                          </p:cTn>
                        </p:par>
                        <p:par>
                          <p:cTn id="90" fill="hold">
                            <p:stCondLst>
                              <p:cond delay="8000"/>
                            </p:stCondLst>
                            <p:childTnLst>
                              <p:par>
                                <p:cTn id="91" presetID="1" presetClass="emph" presetSubtype="2" fill="hold" nodeType="afterEffect">
                                  <p:stCondLst>
                                    <p:cond delay="0"/>
                                  </p:stCondLst>
                                  <p:childTnLst>
                                    <p:animClr clrSpc="rgb" dir="cw">
                                      <p:cBhvr>
                                        <p:cTn id="92" dur="300" fill="hold"/>
                                        <p:tgtEl>
                                          <p:spTgt spid="82"/>
                                        </p:tgtEl>
                                        <p:attrNameLst>
                                          <p:attrName>fillcolor</p:attrName>
                                        </p:attrNameLst>
                                      </p:cBhvr>
                                      <p:to>
                                        <a:schemeClr val="bg1"/>
                                      </p:to>
                                    </p:animClr>
                                    <p:set>
                                      <p:cBhvr>
                                        <p:cTn id="93" dur="300" fill="hold"/>
                                        <p:tgtEl>
                                          <p:spTgt spid="82"/>
                                        </p:tgtEl>
                                        <p:attrNameLst>
                                          <p:attrName>fill.type</p:attrName>
                                        </p:attrNameLst>
                                      </p:cBhvr>
                                      <p:to>
                                        <p:strVal val="solid"/>
                                      </p:to>
                                    </p:set>
                                    <p:set>
                                      <p:cBhvr>
                                        <p:cTn id="94" dur="300" fill="hold"/>
                                        <p:tgtEl>
                                          <p:spTgt spid="82"/>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300" fill="hold"/>
                                        <p:tgtEl>
                                          <p:spTgt spid="87"/>
                                        </p:tgtEl>
                                        <p:attrNameLst>
                                          <p:attrName>fillcolor</p:attrName>
                                        </p:attrNameLst>
                                      </p:cBhvr>
                                      <p:to>
                                        <a:schemeClr val="bg1"/>
                                      </p:to>
                                    </p:animClr>
                                    <p:set>
                                      <p:cBhvr>
                                        <p:cTn id="97" dur="300" fill="hold"/>
                                        <p:tgtEl>
                                          <p:spTgt spid="87"/>
                                        </p:tgtEl>
                                        <p:attrNameLst>
                                          <p:attrName>fill.type</p:attrName>
                                        </p:attrNameLst>
                                      </p:cBhvr>
                                      <p:to>
                                        <p:strVal val="solid"/>
                                      </p:to>
                                    </p:set>
                                    <p:set>
                                      <p:cBhvr>
                                        <p:cTn id="98" dur="300" fill="hold"/>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7" grpId="0" animBg="1"/>
      <p:bldP spid="66" grpId="0" animBg="1"/>
      <p:bldP spid="67" grpId="0" animBg="1"/>
      <p:bldP spid="68" grpId="0" build="p">
        <p:tmplLst>
          <p:tmpl lvl="1">
            <p:tnLst>
              <p:par>
                <p:cTn presetID="10" presetClass="entr" presetSubtype="0" fill="hold" nodeType="withEffect">
                  <p:stCondLst>
                    <p:cond delay="29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animBg="1"/>
      <p:bldP spid="76" grpId="0" animBg="1"/>
      <p:bldP spid="77" grpId="0" animBg="1"/>
      <p:bldP spid="78" grpId="0" build="p">
        <p:tmplLst>
          <p:tmpl lvl="1">
            <p:tnLst>
              <p:par>
                <p:cTn presetID="10" presetClass="entr" presetSubtype="0" fill="hold" nodeType="withEffect">
                  <p:stCondLst>
                    <p:cond delay="40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1"/>
      <p:bldP spid="89" grpId="0" animBg="1"/>
      <p:bldP spid="90" grpId="0" animBg="1"/>
      <p:bldP spid="91" grpId="0" build="p">
        <p:tmplLst>
          <p:tmpl lvl="1">
            <p:tnLst>
              <p:par>
                <p:cTn presetID="10" presetClass="entr" presetSubtype="0" fill="hold" nodeType="withEffect">
                  <p:stCondLst>
                    <p:cond delay="66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52" grpId="0" animBg="1"/>
      <p:bldP spid="93" grpId="0" animBg="1"/>
      <p:bldP spid="94" grpId="0" animBg="1"/>
      <p:bldP spid="95" grpId="0" build="p">
        <p:tmplLst>
          <p:tmpl lvl="1">
            <p:tnLst>
              <p:par>
                <p:cTn presetID="10" presetClass="entr" presetSubtype="0" fill="hold" nodeType="withEffect">
                  <p:stCondLst>
                    <p:cond delay="550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فهرست_انیمیشن">
    <p:spTree>
      <p:nvGrpSpPr>
        <p:cNvPr id="1" name=""/>
        <p:cNvGrpSpPr/>
        <p:nvPr/>
      </p:nvGrpSpPr>
      <p:grpSpPr>
        <a:xfrm>
          <a:off x="0" y="0"/>
          <a:ext cx="0" cy="0"/>
          <a:chOff x="0" y="0"/>
          <a:chExt cx="0" cy="0"/>
        </a:xfrm>
      </p:grpSpPr>
      <p:sp>
        <p:nvSpPr>
          <p:cNvPr id="8" name="Rectangle 7"/>
          <p:cNvSpPr/>
          <p:nvPr userDrawn="1"/>
        </p:nvSpPr>
        <p:spPr>
          <a:xfrm>
            <a:off x="1674392" y="4158696"/>
            <a:ext cx="5768152" cy="203546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855865"/>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46304"/>
            <a:ext cx="3955715" cy="5943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33640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32397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28437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1335928"/>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31840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28076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32037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32037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855866"/>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96" name="Text Placeholder 8"/>
          <p:cNvSpPr>
            <a:spLocks noGrp="1"/>
          </p:cNvSpPr>
          <p:nvPr>
            <p:ph type="body" sz="quarter" idx="18" hasCustomPrompt="1"/>
          </p:nvPr>
        </p:nvSpPr>
        <p:spPr>
          <a:xfrm>
            <a:off x="2613345" y="146996"/>
            <a:ext cx="3955715" cy="49034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7" name="Rectangle 56">
            <a:hlinkClick r:id="" action="ppaction://noaction"/>
          </p:cNvPr>
          <p:cNvSpPr/>
          <p:nvPr userDrawn="1"/>
        </p:nvSpPr>
        <p:spPr>
          <a:xfrm>
            <a:off x="1687924" y="1931206"/>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userDrawn="1"/>
        </p:nvCxnSpPr>
        <p:spPr>
          <a:xfrm flipH="1" flipV="1">
            <a:off x="7456076" y="2411746"/>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8129566" y="239931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7743111" y="235971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57" idx="1"/>
          </p:cNvCxnSpPr>
          <p:nvPr userDrawn="1"/>
        </p:nvCxnSpPr>
        <p:spPr>
          <a:xfrm flipH="1">
            <a:off x="0" y="2411269"/>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rot="5400000">
            <a:off x="928335" y="239374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8-Point Star 64"/>
          <p:cNvSpPr/>
          <p:nvPr userDrawn="1"/>
        </p:nvSpPr>
        <p:spPr>
          <a:xfrm>
            <a:off x="1269170" y="235610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rot="5400000">
            <a:off x="1266934" y="239571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rot="5400000">
            <a:off x="7253304" y="239571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8"/>
          <p:cNvSpPr>
            <a:spLocks noGrp="1"/>
          </p:cNvSpPr>
          <p:nvPr>
            <p:ph type="body" sz="quarter" idx="19" hasCustomPrompt="1"/>
          </p:nvPr>
        </p:nvSpPr>
        <p:spPr>
          <a:xfrm>
            <a:off x="1697584" y="1931207"/>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69" name="Rectangle 68">
            <a:hlinkClick r:id="" action="ppaction://noaction"/>
          </p:cNvPr>
          <p:cNvSpPr/>
          <p:nvPr userDrawn="1"/>
        </p:nvSpPr>
        <p:spPr>
          <a:xfrm>
            <a:off x="1674392" y="3006546"/>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userDrawn="1"/>
        </p:nvCxnSpPr>
        <p:spPr>
          <a:xfrm flipH="1" flipV="1">
            <a:off x="7442544" y="3487086"/>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1" name="Rectangle 70"/>
          <p:cNvSpPr/>
          <p:nvPr userDrawn="1"/>
        </p:nvSpPr>
        <p:spPr>
          <a:xfrm rot="5400000">
            <a:off x="8116034" y="347465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8-Point Star 71"/>
          <p:cNvSpPr/>
          <p:nvPr userDrawn="1"/>
        </p:nvSpPr>
        <p:spPr>
          <a:xfrm>
            <a:off x="7729579" y="343505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69" idx="1"/>
          </p:cNvCxnSpPr>
          <p:nvPr userDrawn="1"/>
        </p:nvCxnSpPr>
        <p:spPr>
          <a:xfrm flipH="1">
            <a:off x="-13532" y="3486609"/>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4" name="Rectangle 73"/>
          <p:cNvSpPr/>
          <p:nvPr userDrawn="1"/>
        </p:nvSpPr>
        <p:spPr>
          <a:xfrm rot="5400000">
            <a:off x="914803" y="346908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8-Point Star 74"/>
          <p:cNvSpPr/>
          <p:nvPr userDrawn="1"/>
        </p:nvSpPr>
        <p:spPr>
          <a:xfrm>
            <a:off x="1255638" y="343144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rot="5400000">
            <a:off x="1253402" y="347105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userDrawn="1"/>
        </p:nvSpPr>
        <p:spPr>
          <a:xfrm rot="5400000">
            <a:off x="7239772" y="3471052"/>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8"/>
          <p:cNvSpPr>
            <a:spLocks noGrp="1"/>
          </p:cNvSpPr>
          <p:nvPr>
            <p:ph type="body" sz="quarter" idx="20" hasCustomPrompt="1"/>
          </p:nvPr>
        </p:nvSpPr>
        <p:spPr>
          <a:xfrm>
            <a:off x="1684052" y="3006547"/>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79" name="Rectangle 78">
            <a:hlinkClick r:id="" action="ppaction://noaction"/>
          </p:cNvPr>
          <p:cNvSpPr/>
          <p:nvPr userDrawn="1"/>
        </p:nvSpPr>
        <p:spPr>
          <a:xfrm>
            <a:off x="1674392" y="4158696"/>
            <a:ext cx="5768152" cy="9601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userDrawn="1"/>
        </p:nvCxnSpPr>
        <p:spPr>
          <a:xfrm flipH="1" flipV="1">
            <a:off x="7442544" y="460083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1" name="Rectangle 80"/>
          <p:cNvSpPr/>
          <p:nvPr userDrawn="1"/>
        </p:nvSpPr>
        <p:spPr>
          <a:xfrm rot="5400000">
            <a:off x="8116034" y="458840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8-Point Star 81"/>
          <p:cNvSpPr/>
          <p:nvPr userDrawn="1"/>
        </p:nvSpPr>
        <p:spPr>
          <a:xfrm>
            <a:off x="7729579" y="454879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userDrawn="1"/>
        </p:nvCxnSpPr>
        <p:spPr>
          <a:xfrm flipH="1">
            <a:off x="-13532" y="4600354"/>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4" name="Rectangle 83"/>
          <p:cNvSpPr/>
          <p:nvPr userDrawn="1"/>
        </p:nvSpPr>
        <p:spPr>
          <a:xfrm rot="5400000">
            <a:off x="914803" y="458283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8-Point Star 86"/>
          <p:cNvSpPr/>
          <p:nvPr userDrawn="1"/>
        </p:nvSpPr>
        <p:spPr>
          <a:xfrm>
            <a:off x="1255638" y="454519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userDrawn="1"/>
        </p:nvSpPr>
        <p:spPr>
          <a:xfrm rot="5400000">
            <a:off x="1253402" y="458479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userDrawn="1"/>
        </p:nvSpPr>
        <p:spPr>
          <a:xfrm rot="5400000">
            <a:off x="7239772" y="458479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8"/>
          <p:cNvSpPr>
            <a:spLocks noGrp="1"/>
          </p:cNvSpPr>
          <p:nvPr>
            <p:ph type="body" sz="quarter" idx="21" hasCustomPrompt="1"/>
          </p:nvPr>
        </p:nvSpPr>
        <p:spPr>
          <a:xfrm>
            <a:off x="1684052" y="4158697"/>
            <a:ext cx="5753948" cy="960123"/>
          </a:xfrm>
        </p:spPr>
        <p:txBody>
          <a:bodyPr/>
          <a:lstStyle>
            <a:lvl1pPr marL="0" indent="0" algn="ctr">
              <a:buNone/>
              <a:defRPr lang="fa-IR" sz="1300" b="1" smtClean="0">
                <a:effectLst/>
              </a:defRPr>
            </a:lvl1pPr>
          </a:lstStyle>
          <a:p>
            <a:pPr lvl="0"/>
            <a:r>
              <a:rPr lang="fa-IR" smtClean="0"/>
              <a:t>سلام</a:t>
            </a:r>
            <a:endParaRPr lang="en-US"/>
          </a:p>
        </p:txBody>
      </p:sp>
    </p:spTree>
    <p:extLst>
      <p:ext uri="{BB962C8B-B14F-4D97-AF65-F5344CB8AC3E}">
        <p14:creationId xmlns:p14="http://schemas.microsoft.com/office/powerpoint/2010/main" val="13690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00313 3.79278E-7 L -0.65312 3.79278E-7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0.00156 3.79278E-7 L 0.65937 3.79278E-7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par>
                                <p:cTn id="15" presetID="1" presetClass="emph" presetSubtype="2" fill="hold" nodeType="withEffect">
                                  <p:stCondLst>
                                    <p:cond delay="6500"/>
                                  </p:stCondLst>
                                  <p:childTnLst>
                                    <p:animClr clrSpc="rgb" dir="cw">
                                      <p:cBhvr>
                                        <p:cTn id="16" dur="300" fill="hold"/>
                                        <p:tgtEl>
                                          <p:spTgt spid="4"/>
                                        </p:tgtEl>
                                        <p:attrNameLst>
                                          <p:attrName>fillcolor</p:attrName>
                                        </p:attrNameLst>
                                      </p:cBhvr>
                                      <p:to>
                                        <a:schemeClr val="bg1"/>
                                      </p:to>
                                    </p:animClr>
                                    <p:set>
                                      <p:cBhvr>
                                        <p:cTn id="17" dur="300" fill="hold"/>
                                        <p:tgtEl>
                                          <p:spTgt spid="4"/>
                                        </p:tgtEl>
                                        <p:attrNameLst>
                                          <p:attrName>fill.type</p:attrName>
                                        </p:attrNameLst>
                                      </p:cBhvr>
                                      <p:to>
                                        <p:strVal val="solid"/>
                                      </p:to>
                                    </p:set>
                                    <p:set>
                                      <p:cBhvr>
                                        <p:cTn id="18" dur="300" fill="hold"/>
                                        <p:tgtEl>
                                          <p:spTgt spid="4"/>
                                        </p:tgtEl>
                                        <p:attrNameLst>
                                          <p:attrName>fill.on</p:attrName>
                                        </p:attrNameLst>
                                      </p:cBhvr>
                                      <p:to>
                                        <p:strVal val="true"/>
                                      </p:to>
                                    </p:set>
                                  </p:childTnLst>
                                </p:cTn>
                              </p:par>
                              <p:par>
                                <p:cTn id="19" presetID="1" presetClass="emph" presetSubtype="2" fill="hold" nodeType="withEffect">
                                  <p:stCondLst>
                                    <p:cond delay="6500"/>
                                  </p:stCondLst>
                                  <p:childTnLst>
                                    <p:animClr clrSpc="rgb" dir="cw">
                                      <p:cBhvr>
                                        <p:cTn id="20" dur="300" fill="hold"/>
                                        <p:tgtEl>
                                          <p:spTgt spid="61"/>
                                        </p:tgtEl>
                                        <p:attrNameLst>
                                          <p:attrName>fillcolor</p:attrName>
                                        </p:attrNameLst>
                                      </p:cBhvr>
                                      <p:to>
                                        <a:schemeClr val="bg1"/>
                                      </p:to>
                                    </p:animClr>
                                    <p:set>
                                      <p:cBhvr>
                                        <p:cTn id="21" dur="300" fill="hold"/>
                                        <p:tgtEl>
                                          <p:spTgt spid="61"/>
                                        </p:tgtEl>
                                        <p:attrNameLst>
                                          <p:attrName>fill.type</p:attrName>
                                        </p:attrNameLst>
                                      </p:cBhvr>
                                      <p:to>
                                        <p:strVal val="solid"/>
                                      </p:to>
                                    </p:set>
                                    <p:set>
                                      <p:cBhvr>
                                        <p:cTn id="22" dur="300" fill="hold"/>
                                        <p:tgtEl>
                                          <p:spTgt spid="61"/>
                                        </p:tgtEl>
                                        <p:attrNameLst>
                                          <p:attrName>fill.on</p:attrName>
                                        </p:attrNameLst>
                                      </p:cBhvr>
                                      <p:to>
                                        <p:strVal val="true"/>
                                      </p:to>
                                    </p:set>
                                  </p:childTnLst>
                                </p:cTn>
                              </p:par>
                              <p:par>
                                <p:cTn id="23" presetID="35" presetClass="path" presetSubtype="0" accel="50000" decel="50000" fill="hold" grpId="0" nodeType="withEffect">
                                  <p:stCondLst>
                                    <p:cond delay="1100"/>
                                  </p:stCondLst>
                                  <p:childTnLst>
                                    <p:animMotion origin="layout" path="M 0.00313 3.79278E-7 L -0.65312 3.79278E-7 " pathEditMode="relative" rAng="0" ptsTypes="AA">
                                      <p:cBhvr>
                                        <p:cTn id="24" dur="2000" fill="hold"/>
                                        <p:tgtEl>
                                          <p:spTgt spid="67"/>
                                        </p:tgtEl>
                                        <p:attrNameLst>
                                          <p:attrName>ppt_x</p:attrName>
                                          <p:attrName>ppt_y</p:attrName>
                                        </p:attrNameLst>
                                      </p:cBhvr>
                                      <p:rCtr x="-32813" y="0"/>
                                    </p:animMotion>
                                  </p:childTnLst>
                                </p:cTn>
                              </p:par>
                              <p:par>
                                <p:cTn id="25" presetID="63" presetClass="path" presetSubtype="0" accel="50000" decel="50000" fill="hold" grpId="0" nodeType="withEffect">
                                  <p:stCondLst>
                                    <p:cond delay="1100"/>
                                  </p:stCondLst>
                                  <p:childTnLst>
                                    <p:animMotion origin="layout" path="M 0.00156 3.79278E-7 L 0.65937 3.79278E-7 " pathEditMode="relative" rAng="0" ptsTypes="AA">
                                      <p:cBhvr>
                                        <p:cTn id="26" dur="2000" fill="hold"/>
                                        <p:tgtEl>
                                          <p:spTgt spid="66"/>
                                        </p:tgtEl>
                                        <p:attrNameLst>
                                          <p:attrName>ppt_x</p:attrName>
                                          <p:attrName>ppt_y</p:attrName>
                                        </p:attrNameLst>
                                      </p:cBhvr>
                                      <p:rCtr x="32882" y="0"/>
                                    </p:animMotion>
                                  </p:childTnLst>
                                </p:cTn>
                              </p:par>
                              <p:par>
                                <p:cTn id="27" presetID="16" presetClass="entr" presetSubtype="37" fill="hold" grpId="0" nodeType="withEffect">
                                  <p:stCondLst>
                                    <p:cond delay="2000"/>
                                  </p:stCondLst>
                                  <p:childTnLst>
                                    <p:set>
                                      <p:cBhvr>
                                        <p:cTn id="28" dur="1" fill="hold">
                                          <p:stCondLst>
                                            <p:cond delay="0"/>
                                          </p:stCondLst>
                                        </p:cTn>
                                        <p:tgtEl>
                                          <p:spTgt spid="57"/>
                                        </p:tgtEl>
                                        <p:attrNameLst>
                                          <p:attrName>style.visibility</p:attrName>
                                        </p:attrNameLst>
                                      </p:cBhvr>
                                      <p:to>
                                        <p:strVal val="visible"/>
                                      </p:to>
                                    </p:set>
                                    <p:animEffect transition="in" filter="barn(outVertical)">
                                      <p:cBhvr>
                                        <p:cTn id="29" dur="1000"/>
                                        <p:tgtEl>
                                          <p:spTgt spid="57"/>
                                        </p:tgtEl>
                                      </p:cBhvr>
                                    </p:animEffect>
                                  </p:childTnLst>
                                </p:cTn>
                              </p:par>
                              <p:par>
                                <p:cTn id="30" presetID="10" presetClass="entr" presetSubtype="0" fill="hold" grpId="0" nodeType="withEffect">
                                  <p:stCondLst>
                                    <p:cond delay="2900"/>
                                  </p:stCondLst>
                                  <p:childTnLst>
                                    <p:set>
                                      <p:cBhvr>
                                        <p:cTn id="31" dur="1" fill="hold">
                                          <p:stCondLst>
                                            <p:cond delay="0"/>
                                          </p:stCondLst>
                                        </p:cTn>
                                        <p:tgtEl>
                                          <p:spTgt spid="68">
                                            <p:txEl>
                                              <p:pRg st="0" end="0"/>
                                            </p:txEl>
                                          </p:spTgt>
                                        </p:tgtEl>
                                        <p:attrNameLst>
                                          <p:attrName>style.visibility</p:attrName>
                                        </p:attrNameLst>
                                      </p:cBhvr>
                                      <p:to>
                                        <p:strVal val="visible"/>
                                      </p:to>
                                    </p:set>
                                    <p:animEffect transition="in" filter="fade">
                                      <p:cBhvr>
                                        <p:cTn id="32" dur="500"/>
                                        <p:tgtEl>
                                          <p:spTgt spid="68">
                                            <p:txEl>
                                              <p:pRg st="0" end="0"/>
                                            </p:txEl>
                                          </p:spTgt>
                                        </p:tgtEl>
                                      </p:cBhvr>
                                    </p:animEffect>
                                  </p:childTnLst>
                                </p:cTn>
                              </p:par>
                              <p:par>
                                <p:cTn id="33" presetID="1" presetClass="emph" presetSubtype="2" fill="hold" nodeType="withEffect">
                                  <p:stCondLst>
                                    <p:cond delay="6500"/>
                                  </p:stCondLst>
                                  <p:childTnLst>
                                    <p:animClr clrSpc="rgb" dir="cw">
                                      <p:cBhvr>
                                        <p:cTn id="34" dur="300" fill="hold"/>
                                        <p:tgtEl>
                                          <p:spTgt spid="62"/>
                                        </p:tgtEl>
                                        <p:attrNameLst>
                                          <p:attrName>fillcolor</p:attrName>
                                        </p:attrNameLst>
                                      </p:cBhvr>
                                      <p:to>
                                        <a:schemeClr val="bg1"/>
                                      </p:to>
                                    </p:animClr>
                                    <p:set>
                                      <p:cBhvr>
                                        <p:cTn id="35" dur="300" fill="hold"/>
                                        <p:tgtEl>
                                          <p:spTgt spid="62"/>
                                        </p:tgtEl>
                                        <p:attrNameLst>
                                          <p:attrName>fill.type</p:attrName>
                                        </p:attrNameLst>
                                      </p:cBhvr>
                                      <p:to>
                                        <p:strVal val="solid"/>
                                      </p:to>
                                    </p:set>
                                    <p:set>
                                      <p:cBhvr>
                                        <p:cTn id="36" dur="300" fill="hold"/>
                                        <p:tgtEl>
                                          <p:spTgt spid="62"/>
                                        </p:tgtEl>
                                        <p:attrNameLst>
                                          <p:attrName>fill.on</p:attrName>
                                        </p:attrNameLst>
                                      </p:cBhvr>
                                      <p:to>
                                        <p:strVal val="true"/>
                                      </p:to>
                                    </p:set>
                                  </p:childTnLst>
                                </p:cTn>
                              </p:par>
                              <p:par>
                                <p:cTn id="37" presetID="1" presetClass="emph" presetSubtype="2" fill="hold" nodeType="withEffect">
                                  <p:stCondLst>
                                    <p:cond delay="6500"/>
                                  </p:stCondLst>
                                  <p:childTnLst>
                                    <p:animClr clrSpc="rgb" dir="cw">
                                      <p:cBhvr>
                                        <p:cTn id="38" dur="300" fill="hold"/>
                                        <p:tgtEl>
                                          <p:spTgt spid="65"/>
                                        </p:tgtEl>
                                        <p:attrNameLst>
                                          <p:attrName>fillcolor</p:attrName>
                                        </p:attrNameLst>
                                      </p:cBhvr>
                                      <p:to>
                                        <a:schemeClr val="bg1"/>
                                      </p:to>
                                    </p:animClr>
                                    <p:set>
                                      <p:cBhvr>
                                        <p:cTn id="39" dur="300" fill="hold"/>
                                        <p:tgtEl>
                                          <p:spTgt spid="65"/>
                                        </p:tgtEl>
                                        <p:attrNameLst>
                                          <p:attrName>fill.type</p:attrName>
                                        </p:attrNameLst>
                                      </p:cBhvr>
                                      <p:to>
                                        <p:strVal val="solid"/>
                                      </p:to>
                                    </p:set>
                                    <p:set>
                                      <p:cBhvr>
                                        <p:cTn id="40" dur="300" fill="hold"/>
                                        <p:tgtEl>
                                          <p:spTgt spid="65"/>
                                        </p:tgtEl>
                                        <p:attrNameLst>
                                          <p:attrName>fill.on</p:attrName>
                                        </p:attrNameLst>
                                      </p:cBhvr>
                                      <p:to>
                                        <p:strVal val="true"/>
                                      </p:to>
                                    </p:set>
                                  </p:childTnLst>
                                </p:cTn>
                              </p:par>
                              <p:par>
                                <p:cTn id="41" presetID="35" presetClass="path" presetSubtype="0" accel="50000" decel="50000" fill="hold" grpId="0" nodeType="withEffect">
                                  <p:stCondLst>
                                    <p:cond delay="2200"/>
                                  </p:stCondLst>
                                  <p:childTnLst>
                                    <p:animMotion origin="layout" path="M 0.0033 3.12673E-6 L -0.65295 3.12673E-6 " pathEditMode="relative" rAng="0" ptsTypes="AA">
                                      <p:cBhvr>
                                        <p:cTn id="42" dur="2000" fill="hold"/>
                                        <p:tgtEl>
                                          <p:spTgt spid="77"/>
                                        </p:tgtEl>
                                        <p:attrNameLst>
                                          <p:attrName>ppt_x</p:attrName>
                                          <p:attrName>ppt_y</p:attrName>
                                        </p:attrNameLst>
                                      </p:cBhvr>
                                      <p:rCtr x="-32813" y="0"/>
                                    </p:animMotion>
                                  </p:childTnLst>
                                </p:cTn>
                              </p:par>
                              <p:par>
                                <p:cTn id="43" presetID="63" presetClass="path" presetSubtype="0" accel="50000" decel="50000" fill="hold" grpId="0" nodeType="withEffect">
                                  <p:stCondLst>
                                    <p:cond delay="2200"/>
                                  </p:stCondLst>
                                  <p:childTnLst>
                                    <p:animMotion origin="layout" path="M 0.00156 3.12673E-6 L 0.65937 3.12673E-6 " pathEditMode="relative" rAng="0" ptsTypes="AA">
                                      <p:cBhvr>
                                        <p:cTn id="44" dur="2000" fill="hold"/>
                                        <p:tgtEl>
                                          <p:spTgt spid="76"/>
                                        </p:tgtEl>
                                        <p:attrNameLst>
                                          <p:attrName>ppt_x</p:attrName>
                                          <p:attrName>ppt_y</p:attrName>
                                        </p:attrNameLst>
                                      </p:cBhvr>
                                      <p:rCtr x="32882" y="0"/>
                                    </p:animMotion>
                                  </p:childTnLst>
                                </p:cTn>
                              </p:par>
                              <p:par>
                                <p:cTn id="45" presetID="16" presetClass="entr" presetSubtype="37" fill="hold" grpId="0" nodeType="withEffect">
                                  <p:stCondLst>
                                    <p:cond delay="3100"/>
                                  </p:stCondLst>
                                  <p:childTnLst>
                                    <p:set>
                                      <p:cBhvr>
                                        <p:cTn id="46" dur="1" fill="hold">
                                          <p:stCondLst>
                                            <p:cond delay="0"/>
                                          </p:stCondLst>
                                        </p:cTn>
                                        <p:tgtEl>
                                          <p:spTgt spid="69"/>
                                        </p:tgtEl>
                                        <p:attrNameLst>
                                          <p:attrName>style.visibility</p:attrName>
                                        </p:attrNameLst>
                                      </p:cBhvr>
                                      <p:to>
                                        <p:strVal val="visible"/>
                                      </p:to>
                                    </p:set>
                                    <p:animEffect transition="in" filter="barn(outVertical)">
                                      <p:cBhvr>
                                        <p:cTn id="47" dur="1000"/>
                                        <p:tgtEl>
                                          <p:spTgt spid="69"/>
                                        </p:tgtEl>
                                      </p:cBhvr>
                                    </p:animEffect>
                                  </p:childTnLst>
                                </p:cTn>
                              </p:par>
                              <p:par>
                                <p:cTn id="48" presetID="10" presetClass="entr" presetSubtype="0" fill="hold" grpId="0" nodeType="withEffect">
                                  <p:stCondLst>
                                    <p:cond delay="4000"/>
                                  </p:stCondLst>
                                  <p:childTnLst>
                                    <p:set>
                                      <p:cBhvr>
                                        <p:cTn id="49" dur="1" fill="hold">
                                          <p:stCondLst>
                                            <p:cond delay="0"/>
                                          </p:stCondLst>
                                        </p:cTn>
                                        <p:tgtEl>
                                          <p:spTgt spid="78">
                                            <p:txEl>
                                              <p:pRg st="0" end="0"/>
                                            </p:txEl>
                                          </p:spTgt>
                                        </p:tgtEl>
                                        <p:attrNameLst>
                                          <p:attrName>style.visibility</p:attrName>
                                        </p:attrNameLst>
                                      </p:cBhvr>
                                      <p:to>
                                        <p:strVal val="visible"/>
                                      </p:to>
                                    </p:set>
                                    <p:animEffect transition="in" filter="fade">
                                      <p:cBhvr>
                                        <p:cTn id="50" dur="500"/>
                                        <p:tgtEl>
                                          <p:spTgt spid="78">
                                            <p:txEl>
                                              <p:pRg st="0" end="0"/>
                                            </p:txEl>
                                          </p:spTgt>
                                        </p:tgtEl>
                                      </p:cBhvr>
                                    </p:animEffect>
                                  </p:childTnLst>
                                </p:cTn>
                              </p:par>
                              <p:par>
                                <p:cTn id="51" presetID="1" presetClass="emph" presetSubtype="2" fill="hold" nodeType="withEffect">
                                  <p:stCondLst>
                                    <p:cond delay="6500"/>
                                  </p:stCondLst>
                                  <p:childTnLst>
                                    <p:animClr clrSpc="rgb" dir="cw">
                                      <p:cBhvr>
                                        <p:cTn id="52" dur="300" fill="hold"/>
                                        <p:tgtEl>
                                          <p:spTgt spid="72"/>
                                        </p:tgtEl>
                                        <p:attrNameLst>
                                          <p:attrName>fillcolor</p:attrName>
                                        </p:attrNameLst>
                                      </p:cBhvr>
                                      <p:to>
                                        <a:schemeClr val="bg1"/>
                                      </p:to>
                                    </p:animClr>
                                    <p:set>
                                      <p:cBhvr>
                                        <p:cTn id="53" dur="300" fill="hold"/>
                                        <p:tgtEl>
                                          <p:spTgt spid="72"/>
                                        </p:tgtEl>
                                        <p:attrNameLst>
                                          <p:attrName>fill.type</p:attrName>
                                        </p:attrNameLst>
                                      </p:cBhvr>
                                      <p:to>
                                        <p:strVal val="solid"/>
                                      </p:to>
                                    </p:set>
                                    <p:set>
                                      <p:cBhvr>
                                        <p:cTn id="54" dur="300" fill="hold"/>
                                        <p:tgtEl>
                                          <p:spTgt spid="72"/>
                                        </p:tgtEl>
                                        <p:attrNameLst>
                                          <p:attrName>fill.on</p:attrName>
                                        </p:attrNameLst>
                                      </p:cBhvr>
                                      <p:to>
                                        <p:strVal val="true"/>
                                      </p:to>
                                    </p:set>
                                  </p:childTnLst>
                                </p:cTn>
                              </p:par>
                              <p:par>
                                <p:cTn id="55" presetID="1" presetClass="emph" presetSubtype="2" fill="hold" nodeType="withEffect">
                                  <p:stCondLst>
                                    <p:cond delay="6500"/>
                                  </p:stCondLst>
                                  <p:childTnLst>
                                    <p:animClr clrSpc="rgb" dir="cw">
                                      <p:cBhvr>
                                        <p:cTn id="56" dur="300" fill="hold"/>
                                        <p:tgtEl>
                                          <p:spTgt spid="75"/>
                                        </p:tgtEl>
                                        <p:attrNameLst>
                                          <p:attrName>fillcolor</p:attrName>
                                        </p:attrNameLst>
                                      </p:cBhvr>
                                      <p:to>
                                        <a:schemeClr val="bg1"/>
                                      </p:to>
                                    </p:animClr>
                                    <p:set>
                                      <p:cBhvr>
                                        <p:cTn id="57" dur="300" fill="hold"/>
                                        <p:tgtEl>
                                          <p:spTgt spid="75"/>
                                        </p:tgtEl>
                                        <p:attrNameLst>
                                          <p:attrName>fill.type</p:attrName>
                                        </p:attrNameLst>
                                      </p:cBhvr>
                                      <p:to>
                                        <p:strVal val="solid"/>
                                      </p:to>
                                    </p:set>
                                    <p:set>
                                      <p:cBhvr>
                                        <p:cTn id="58" dur="300" fill="hold"/>
                                        <p:tgtEl>
                                          <p:spTgt spid="75"/>
                                        </p:tgtEl>
                                        <p:attrNameLst>
                                          <p:attrName>fill.on</p:attrName>
                                        </p:attrNameLst>
                                      </p:cBhvr>
                                      <p:to>
                                        <p:strVal val="true"/>
                                      </p:to>
                                    </p:set>
                                  </p:childTnLst>
                                </p:cTn>
                              </p:par>
                              <p:par>
                                <p:cTn id="59" presetID="35" presetClass="path" presetSubtype="0" accel="50000" decel="50000" fill="hold" grpId="0" nodeType="withEffect">
                                  <p:stCondLst>
                                    <p:cond delay="3300"/>
                                  </p:stCondLst>
                                  <p:childTnLst>
                                    <p:animMotion origin="layout" path="M 0.0033 3.12673E-6 L -0.65295 3.12673E-6 " pathEditMode="relative" rAng="0" ptsTypes="AA">
                                      <p:cBhvr>
                                        <p:cTn id="60" dur="2000" fill="hold"/>
                                        <p:tgtEl>
                                          <p:spTgt spid="90"/>
                                        </p:tgtEl>
                                        <p:attrNameLst>
                                          <p:attrName>ppt_x</p:attrName>
                                          <p:attrName>ppt_y</p:attrName>
                                        </p:attrNameLst>
                                      </p:cBhvr>
                                      <p:rCtr x="-32813" y="0"/>
                                    </p:animMotion>
                                  </p:childTnLst>
                                </p:cTn>
                              </p:par>
                              <p:par>
                                <p:cTn id="61" presetID="63" presetClass="path" presetSubtype="0" accel="50000" decel="50000" fill="hold" grpId="0" nodeType="withEffect">
                                  <p:stCondLst>
                                    <p:cond delay="3300"/>
                                  </p:stCondLst>
                                  <p:childTnLst>
                                    <p:animMotion origin="layout" path="M 0.00156 3.12673E-6 L 0.65937 3.12673E-6 " pathEditMode="relative" rAng="0" ptsTypes="AA">
                                      <p:cBhvr>
                                        <p:cTn id="62" dur="2000" fill="hold"/>
                                        <p:tgtEl>
                                          <p:spTgt spid="89"/>
                                        </p:tgtEl>
                                        <p:attrNameLst>
                                          <p:attrName>ppt_x</p:attrName>
                                          <p:attrName>ppt_y</p:attrName>
                                        </p:attrNameLst>
                                      </p:cBhvr>
                                      <p:rCtr x="32882" y="0"/>
                                    </p:animMotion>
                                  </p:childTnLst>
                                </p:cTn>
                              </p:par>
                              <p:par>
                                <p:cTn id="63" presetID="16" presetClass="entr" presetSubtype="37" fill="hold" grpId="0" nodeType="withEffect">
                                  <p:stCondLst>
                                    <p:cond delay="4200"/>
                                  </p:stCondLst>
                                  <p:childTnLst>
                                    <p:set>
                                      <p:cBhvr>
                                        <p:cTn id="64" dur="1" fill="hold">
                                          <p:stCondLst>
                                            <p:cond delay="0"/>
                                          </p:stCondLst>
                                        </p:cTn>
                                        <p:tgtEl>
                                          <p:spTgt spid="79"/>
                                        </p:tgtEl>
                                        <p:attrNameLst>
                                          <p:attrName>style.visibility</p:attrName>
                                        </p:attrNameLst>
                                      </p:cBhvr>
                                      <p:to>
                                        <p:strVal val="visible"/>
                                      </p:to>
                                    </p:set>
                                    <p:animEffect transition="in" filter="barn(outVertical)">
                                      <p:cBhvr>
                                        <p:cTn id="65" dur="1000"/>
                                        <p:tgtEl>
                                          <p:spTgt spid="79"/>
                                        </p:tgtEl>
                                      </p:cBhvr>
                                    </p:animEffect>
                                  </p:childTnLst>
                                </p:cTn>
                              </p:par>
                              <p:par>
                                <p:cTn id="66" presetID="10" presetClass="exit" presetSubtype="0" fill="hold" grpId="1" nodeType="withEffect">
                                  <p:stCondLst>
                                    <p:cond delay="5200"/>
                                  </p:stCondLst>
                                  <p:childTnLst>
                                    <p:animEffect transition="out" filter="fade">
                                      <p:cBhvr>
                                        <p:cTn id="67" dur="1000"/>
                                        <p:tgtEl>
                                          <p:spTgt spid="79"/>
                                        </p:tgtEl>
                                      </p:cBhvr>
                                    </p:animEffect>
                                    <p:set>
                                      <p:cBhvr>
                                        <p:cTn id="68" dur="1" fill="hold">
                                          <p:stCondLst>
                                            <p:cond delay="999"/>
                                          </p:stCondLst>
                                        </p:cTn>
                                        <p:tgtEl>
                                          <p:spTgt spid="79"/>
                                        </p:tgtEl>
                                        <p:attrNameLst>
                                          <p:attrName>style.visibility</p:attrName>
                                        </p:attrNameLst>
                                      </p:cBhvr>
                                      <p:to>
                                        <p:strVal val="hidden"/>
                                      </p:to>
                                    </p:set>
                                  </p:childTnLst>
                                </p:cTn>
                              </p:par>
                              <p:par>
                                <p:cTn id="69" presetID="22" presetClass="entr" presetSubtype="1" fill="hold" grpId="0" nodeType="withEffect">
                                  <p:stCondLst>
                                    <p:cond delay="5500"/>
                                  </p:stCondLst>
                                  <p:childTnLst>
                                    <p:set>
                                      <p:cBhvr>
                                        <p:cTn id="70" dur="1" fill="hold">
                                          <p:stCondLst>
                                            <p:cond delay="0"/>
                                          </p:stCondLst>
                                        </p:cTn>
                                        <p:tgtEl>
                                          <p:spTgt spid="8"/>
                                        </p:tgtEl>
                                        <p:attrNameLst>
                                          <p:attrName>style.visibility</p:attrName>
                                        </p:attrNameLst>
                                      </p:cBhvr>
                                      <p:to>
                                        <p:strVal val="visible"/>
                                      </p:to>
                                    </p:set>
                                    <p:animEffect transition="in" filter="wipe(up)">
                                      <p:cBhvr>
                                        <p:cTn id="71" dur="1000"/>
                                        <p:tgtEl>
                                          <p:spTgt spid="8"/>
                                        </p:tgtEl>
                                      </p:cBhvr>
                                    </p:animEffect>
                                  </p:childTnLst>
                                </p:cTn>
                              </p:par>
                              <p:par>
                                <p:cTn id="72" presetID="10" presetClass="entr" presetSubtype="0" fill="hold" grpId="0" nodeType="withEffect">
                                  <p:stCondLst>
                                    <p:cond delay="6600"/>
                                  </p:stCondLst>
                                  <p:childTnLst>
                                    <p:set>
                                      <p:cBhvr>
                                        <p:cTn id="73" dur="1" fill="hold">
                                          <p:stCondLst>
                                            <p:cond delay="0"/>
                                          </p:stCondLst>
                                        </p:cTn>
                                        <p:tgtEl>
                                          <p:spTgt spid="91">
                                            <p:txEl>
                                              <p:pRg st="0" end="0"/>
                                            </p:txEl>
                                          </p:spTgt>
                                        </p:tgtEl>
                                        <p:attrNameLst>
                                          <p:attrName>style.visibility</p:attrName>
                                        </p:attrNameLst>
                                      </p:cBhvr>
                                      <p:to>
                                        <p:strVal val="visible"/>
                                      </p:to>
                                    </p:set>
                                    <p:animEffect transition="in" filter="fade">
                                      <p:cBhvr>
                                        <p:cTn id="74" dur="500"/>
                                        <p:tgtEl>
                                          <p:spTgt spid="91">
                                            <p:txEl>
                                              <p:pRg st="0" end="0"/>
                                            </p:txEl>
                                          </p:spTgt>
                                        </p:tgtEl>
                                      </p:cBhvr>
                                    </p:animEffect>
                                  </p:childTnLst>
                                </p:cTn>
                              </p:par>
                              <p:par>
                                <p:cTn id="75" presetID="1" presetClass="emph" presetSubtype="2" fill="hold" nodeType="withEffect">
                                  <p:stCondLst>
                                    <p:cond delay="6500"/>
                                  </p:stCondLst>
                                  <p:childTnLst>
                                    <p:animClr clrSpc="rgb" dir="cw">
                                      <p:cBhvr>
                                        <p:cTn id="76" dur="300" fill="hold"/>
                                        <p:tgtEl>
                                          <p:spTgt spid="82"/>
                                        </p:tgtEl>
                                        <p:attrNameLst>
                                          <p:attrName>fillcolor</p:attrName>
                                        </p:attrNameLst>
                                      </p:cBhvr>
                                      <p:to>
                                        <a:schemeClr val="bg1"/>
                                      </p:to>
                                    </p:animClr>
                                    <p:set>
                                      <p:cBhvr>
                                        <p:cTn id="77" dur="300" fill="hold"/>
                                        <p:tgtEl>
                                          <p:spTgt spid="82"/>
                                        </p:tgtEl>
                                        <p:attrNameLst>
                                          <p:attrName>fill.type</p:attrName>
                                        </p:attrNameLst>
                                      </p:cBhvr>
                                      <p:to>
                                        <p:strVal val="solid"/>
                                      </p:to>
                                    </p:set>
                                    <p:set>
                                      <p:cBhvr>
                                        <p:cTn id="78" dur="300" fill="hold"/>
                                        <p:tgtEl>
                                          <p:spTgt spid="82"/>
                                        </p:tgtEl>
                                        <p:attrNameLst>
                                          <p:attrName>fill.on</p:attrName>
                                        </p:attrNameLst>
                                      </p:cBhvr>
                                      <p:to>
                                        <p:strVal val="true"/>
                                      </p:to>
                                    </p:set>
                                  </p:childTnLst>
                                </p:cTn>
                              </p:par>
                              <p:par>
                                <p:cTn id="79" presetID="1" presetClass="emph" presetSubtype="2" fill="hold" nodeType="withEffect">
                                  <p:stCondLst>
                                    <p:cond delay="6500"/>
                                  </p:stCondLst>
                                  <p:childTnLst>
                                    <p:animClr clrSpc="rgb" dir="cw">
                                      <p:cBhvr>
                                        <p:cTn id="80" dur="300" fill="hold"/>
                                        <p:tgtEl>
                                          <p:spTgt spid="87"/>
                                        </p:tgtEl>
                                        <p:attrNameLst>
                                          <p:attrName>fillcolor</p:attrName>
                                        </p:attrNameLst>
                                      </p:cBhvr>
                                      <p:to>
                                        <a:schemeClr val="bg1"/>
                                      </p:to>
                                    </p:animClr>
                                    <p:set>
                                      <p:cBhvr>
                                        <p:cTn id="81" dur="300" fill="hold"/>
                                        <p:tgtEl>
                                          <p:spTgt spid="87"/>
                                        </p:tgtEl>
                                        <p:attrNameLst>
                                          <p:attrName>fill.type</p:attrName>
                                        </p:attrNameLst>
                                      </p:cBhvr>
                                      <p:to>
                                        <p:strVal val="solid"/>
                                      </p:to>
                                    </p:set>
                                    <p:set>
                                      <p:cBhvr>
                                        <p:cTn id="82" dur="300" fill="hold"/>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 grpId="0" animBg="1"/>
      <p:bldP spid="41" grpId="0" animBg="1"/>
      <p:bldP spid="43"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7" grpId="0" animBg="1"/>
      <p:bldP spid="66" grpId="0" animBg="1"/>
      <p:bldP spid="67" grpId="0" animBg="1"/>
      <p:bldP spid="68" grpId="0" build="p">
        <p:tmplLst>
          <p:tmpl lvl="1">
            <p:tnLst>
              <p:par>
                <p:cTn presetID="10" presetClass="entr" presetSubtype="0" fill="hold" nodeType="withEffect">
                  <p:stCondLst>
                    <p:cond delay="29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animBg="1"/>
      <p:bldP spid="76" grpId="0" animBg="1"/>
      <p:bldP spid="77" grpId="0" animBg="1"/>
      <p:bldP spid="78" grpId="0" build="p">
        <p:tmplLst>
          <p:tmpl lvl="1">
            <p:tnLst>
              <p:par>
                <p:cTn presetID="10" presetClass="entr" presetSubtype="0" fill="hold" nodeType="withEffect">
                  <p:stCondLst>
                    <p:cond delay="40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1"/>
      <p:bldP spid="79" grpId="1" animBg="1"/>
      <p:bldP spid="89" grpId="0" animBg="1"/>
      <p:bldP spid="90" grpId="0" animBg="1"/>
      <p:bldP spid="91" grpId="0" build="p">
        <p:tmplLst>
          <p:tmpl lvl="1">
            <p:tnLst>
              <p:par>
                <p:cTn presetID="10" presetClass="entr" presetSubtype="0" fill="hold" nodeType="withEffect">
                  <p:stCondLst>
                    <p:cond delay="66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1585558"/>
            <a:ext cx="5768152" cy="12801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46304"/>
            <a:ext cx="3955715" cy="5943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221971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220729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216768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userDrawn="1"/>
        </p:nvCxnSpPr>
        <p:spPr>
          <a:xfrm flipH="1">
            <a:off x="0" y="2184411"/>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216331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212567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2165280"/>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220368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1700777"/>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96" name="Text Placeholder 8"/>
          <p:cNvSpPr>
            <a:spLocks noGrp="1"/>
          </p:cNvSpPr>
          <p:nvPr>
            <p:ph type="body" sz="quarter" idx="18" hasCustomPrompt="1"/>
          </p:nvPr>
        </p:nvSpPr>
        <p:spPr>
          <a:xfrm>
            <a:off x="2613345" y="146996"/>
            <a:ext cx="3955715" cy="49034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7" name="Rectangle 56">
            <a:hlinkClick r:id="" action="ppaction://noaction"/>
          </p:cNvPr>
          <p:cNvSpPr/>
          <p:nvPr userDrawn="1"/>
        </p:nvSpPr>
        <p:spPr>
          <a:xfrm>
            <a:off x="1687924" y="2955345"/>
            <a:ext cx="5768152" cy="12801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userDrawn="1"/>
        </p:nvCxnSpPr>
        <p:spPr>
          <a:xfrm flipH="1" flipV="1">
            <a:off x="7456076" y="358950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8129566" y="357707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8-Point Star 61"/>
          <p:cNvSpPr/>
          <p:nvPr userDrawn="1"/>
        </p:nvSpPr>
        <p:spPr>
          <a:xfrm>
            <a:off x="7743111" y="353747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8" idx="1"/>
          </p:cNvCxnSpPr>
          <p:nvPr userDrawn="1"/>
        </p:nvCxnSpPr>
        <p:spPr>
          <a:xfrm flipH="1">
            <a:off x="0" y="3589028"/>
            <a:ext cx="1697584"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rot="5400000">
            <a:off x="928335" y="357150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8-Point Star 64"/>
          <p:cNvSpPr/>
          <p:nvPr userDrawn="1"/>
        </p:nvSpPr>
        <p:spPr>
          <a:xfrm>
            <a:off x="1269170" y="353386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rot="5400000">
            <a:off x="1266934" y="357347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rot="5400000">
            <a:off x="7253304" y="357347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Placeholder 8"/>
          <p:cNvSpPr>
            <a:spLocks noGrp="1"/>
          </p:cNvSpPr>
          <p:nvPr>
            <p:ph type="body" sz="quarter" idx="19" hasCustomPrompt="1"/>
          </p:nvPr>
        </p:nvSpPr>
        <p:spPr>
          <a:xfrm>
            <a:off x="1697584" y="3108966"/>
            <a:ext cx="5753948" cy="960123"/>
          </a:xfrm>
        </p:spPr>
        <p:txBody>
          <a:bodyPr/>
          <a:lstStyle>
            <a:lvl1pPr marL="0" indent="0" algn="ctr">
              <a:buNone/>
              <a:defRPr lang="fa-IR" sz="1300" b="1" smtClean="0">
                <a:effectLst/>
              </a:defRPr>
            </a:lvl1pPr>
          </a:lstStyle>
          <a:p>
            <a:pPr lvl="0"/>
            <a:r>
              <a:rPr lang="fa-IR" smtClean="0"/>
              <a:t>سلام</a:t>
            </a:r>
            <a:endParaRPr lang="en-US"/>
          </a:p>
        </p:txBody>
      </p:sp>
      <p:sp>
        <p:nvSpPr>
          <p:cNvPr id="69" name="Rectangle 68">
            <a:hlinkClick r:id="" action="ppaction://noaction"/>
          </p:cNvPr>
          <p:cNvSpPr/>
          <p:nvPr userDrawn="1"/>
        </p:nvSpPr>
        <p:spPr>
          <a:xfrm>
            <a:off x="1674392" y="4337925"/>
            <a:ext cx="5768152" cy="12801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userDrawn="1"/>
        </p:nvCxnSpPr>
        <p:spPr>
          <a:xfrm flipH="1" flipV="1">
            <a:off x="7442544" y="497208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1" name="Rectangle 70"/>
          <p:cNvSpPr/>
          <p:nvPr userDrawn="1"/>
        </p:nvSpPr>
        <p:spPr>
          <a:xfrm rot="5400000">
            <a:off x="8116034" y="495965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8-Point Star 71"/>
          <p:cNvSpPr/>
          <p:nvPr userDrawn="1"/>
        </p:nvSpPr>
        <p:spPr>
          <a:xfrm>
            <a:off x="7729579" y="492005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69" idx="1"/>
          </p:cNvCxnSpPr>
          <p:nvPr userDrawn="1"/>
        </p:nvCxnSpPr>
        <p:spPr>
          <a:xfrm flipH="1">
            <a:off x="0" y="4978005"/>
            <a:ext cx="1674392"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4" name="Rectangle 73"/>
          <p:cNvSpPr/>
          <p:nvPr userDrawn="1"/>
        </p:nvSpPr>
        <p:spPr>
          <a:xfrm rot="5400000">
            <a:off x="914803" y="495884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8-Point Star 74"/>
          <p:cNvSpPr/>
          <p:nvPr userDrawn="1"/>
        </p:nvSpPr>
        <p:spPr>
          <a:xfrm>
            <a:off x="1255638" y="491644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rot="5400000">
            <a:off x="1253402" y="495605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userDrawn="1"/>
        </p:nvSpPr>
        <p:spPr>
          <a:xfrm rot="5400000">
            <a:off x="7239772" y="495605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8"/>
          <p:cNvSpPr>
            <a:spLocks noGrp="1"/>
          </p:cNvSpPr>
          <p:nvPr>
            <p:ph type="body" sz="quarter" idx="20" hasCustomPrompt="1"/>
          </p:nvPr>
        </p:nvSpPr>
        <p:spPr>
          <a:xfrm>
            <a:off x="1684052" y="4491546"/>
            <a:ext cx="5753948" cy="960123"/>
          </a:xfrm>
        </p:spPr>
        <p:txBody>
          <a:bodyPr/>
          <a:lstStyle>
            <a:lvl1pPr marL="0" indent="0" algn="ctr">
              <a:buNone/>
              <a:defRPr lang="fa-IR" sz="1300" b="1" smtClean="0">
                <a:effectLst/>
              </a:defRPr>
            </a:lvl1pPr>
          </a:lstStyle>
          <a:p>
            <a:pPr lvl="0"/>
            <a:r>
              <a:rPr lang="fa-IR" smtClean="0"/>
              <a:t>سلام</a:t>
            </a:r>
            <a:endParaRPr lang="en-US"/>
          </a:p>
        </p:txBody>
      </p:sp>
    </p:spTree>
    <p:extLst>
      <p:ext uri="{BB962C8B-B14F-4D97-AF65-F5344CB8AC3E}">
        <p14:creationId xmlns:p14="http://schemas.microsoft.com/office/powerpoint/2010/main" val="68740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0.00313 3.79278E-7 L -0.65312 3.79278E-7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0.00156 3.79278E-7 L 0.65937 3.79278E-7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par>
                                <p:cTn id="15" presetID="1" presetClass="emph" presetSubtype="2" fill="hold" nodeType="withEffect">
                                  <p:stCondLst>
                                    <p:cond delay="6500"/>
                                  </p:stCondLst>
                                  <p:childTnLst>
                                    <p:animClr clrSpc="rgb" dir="cw">
                                      <p:cBhvr>
                                        <p:cTn id="16" dur="300" fill="hold"/>
                                        <p:tgtEl>
                                          <p:spTgt spid="4"/>
                                        </p:tgtEl>
                                        <p:attrNameLst>
                                          <p:attrName>fillcolor</p:attrName>
                                        </p:attrNameLst>
                                      </p:cBhvr>
                                      <p:to>
                                        <a:schemeClr val="bg1"/>
                                      </p:to>
                                    </p:animClr>
                                    <p:set>
                                      <p:cBhvr>
                                        <p:cTn id="17" dur="300" fill="hold"/>
                                        <p:tgtEl>
                                          <p:spTgt spid="4"/>
                                        </p:tgtEl>
                                        <p:attrNameLst>
                                          <p:attrName>fill.type</p:attrName>
                                        </p:attrNameLst>
                                      </p:cBhvr>
                                      <p:to>
                                        <p:strVal val="solid"/>
                                      </p:to>
                                    </p:set>
                                    <p:set>
                                      <p:cBhvr>
                                        <p:cTn id="18" dur="300" fill="hold"/>
                                        <p:tgtEl>
                                          <p:spTgt spid="4"/>
                                        </p:tgtEl>
                                        <p:attrNameLst>
                                          <p:attrName>fill.on</p:attrName>
                                        </p:attrNameLst>
                                      </p:cBhvr>
                                      <p:to>
                                        <p:strVal val="true"/>
                                      </p:to>
                                    </p:set>
                                  </p:childTnLst>
                                </p:cTn>
                              </p:par>
                              <p:par>
                                <p:cTn id="19" presetID="1" presetClass="emph" presetSubtype="2" fill="hold" nodeType="withEffect">
                                  <p:stCondLst>
                                    <p:cond delay="6500"/>
                                  </p:stCondLst>
                                  <p:childTnLst>
                                    <p:animClr clrSpc="rgb" dir="cw">
                                      <p:cBhvr>
                                        <p:cTn id="20" dur="300" fill="hold"/>
                                        <p:tgtEl>
                                          <p:spTgt spid="61"/>
                                        </p:tgtEl>
                                        <p:attrNameLst>
                                          <p:attrName>fillcolor</p:attrName>
                                        </p:attrNameLst>
                                      </p:cBhvr>
                                      <p:to>
                                        <a:schemeClr val="bg1"/>
                                      </p:to>
                                    </p:animClr>
                                    <p:set>
                                      <p:cBhvr>
                                        <p:cTn id="21" dur="300" fill="hold"/>
                                        <p:tgtEl>
                                          <p:spTgt spid="61"/>
                                        </p:tgtEl>
                                        <p:attrNameLst>
                                          <p:attrName>fill.type</p:attrName>
                                        </p:attrNameLst>
                                      </p:cBhvr>
                                      <p:to>
                                        <p:strVal val="solid"/>
                                      </p:to>
                                    </p:set>
                                    <p:set>
                                      <p:cBhvr>
                                        <p:cTn id="22" dur="300" fill="hold"/>
                                        <p:tgtEl>
                                          <p:spTgt spid="61"/>
                                        </p:tgtEl>
                                        <p:attrNameLst>
                                          <p:attrName>fill.on</p:attrName>
                                        </p:attrNameLst>
                                      </p:cBhvr>
                                      <p:to>
                                        <p:strVal val="true"/>
                                      </p:to>
                                    </p:set>
                                  </p:childTnLst>
                                </p:cTn>
                              </p:par>
                              <p:par>
                                <p:cTn id="23" presetID="35" presetClass="path" presetSubtype="0" accel="50000" decel="50000" fill="hold" grpId="0" nodeType="withEffect">
                                  <p:stCondLst>
                                    <p:cond delay="1100"/>
                                  </p:stCondLst>
                                  <p:childTnLst>
                                    <p:animMotion origin="layout" path="M 0.00313 3.79278E-7 L -0.65312 3.79278E-7 " pathEditMode="relative" rAng="0" ptsTypes="AA">
                                      <p:cBhvr>
                                        <p:cTn id="24" dur="2000" fill="hold"/>
                                        <p:tgtEl>
                                          <p:spTgt spid="67"/>
                                        </p:tgtEl>
                                        <p:attrNameLst>
                                          <p:attrName>ppt_x</p:attrName>
                                          <p:attrName>ppt_y</p:attrName>
                                        </p:attrNameLst>
                                      </p:cBhvr>
                                      <p:rCtr x="-32813" y="0"/>
                                    </p:animMotion>
                                  </p:childTnLst>
                                </p:cTn>
                              </p:par>
                              <p:par>
                                <p:cTn id="25" presetID="63" presetClass="path" presetSubtype="0" accel="50000" decel="50000" fill="hold" grpId="0" nodeType="withEffect">
                                  <p:stCondLst>
                                    <p:cond delay="1100"/>
                                  </p:stCondLst>
                                  <p:childTnLst>
                                    <p:animMotion origin="layout" path="M 0.00156 3.79278E-7 L 0.65937 3.79278E-7 " pathEditMode="relative" rAng="0" ptsTypes="AA">
                                      <p:cBhvr>
                                        <p:cTn id="26" dur="2000" fill="hold"/>
                                        <p:tgtEl>
                                          <p:spTgt spid="66"/>
                                        </p:tgtEl>
                                        <p:attrNameLst>
                                          <p:attrName>ppt_x</p:attrName>
                                          <p:attrName>ppt_y</p:attrName>
                                        </p:attrNameLst>
                                      </p:cBhvr>
                                      <p:rCtr x="32882" y="0"/>
                                    </p:animMotion>
                                  </p:childTnLst>
                                </p:cTn>
                              </p:par>
                              <p:par>
                                <p:cTn id="27" presetID="16" presetClass="entr" presetSubtype="37" fill="hold" grpId="0" nodeType="withEffect">
                                  <p:stCondLst>
                                    <p:cond delay="2000"/>
                                  </p:stCondLst>
                                  <p:childTnLst>
                                    <p:set>
                                      <p:cBhvr>
                                        <p:cTn id="28" dur="1" fill="hold">
                                          <p:stCondLst>
                                            <p:cond delay="0"/>
                                          </p:stCondLst>
                                        </p:cTn>
                                        <p:tgtEl>
                                          <p:spTgt spid="57"/>
                                        </p:tgtEl>
                                        <p:attrNameLst>
                                          <p:attrName>style.visibility</p:attrName>
                                        </p:attrNameLst>
                                      </p:cBhvr>
                                      <p:to>
                                        <p:strVal val="visible"/>
                                      </p:to>
                                    </p:set>
                                    <p:animEffect transition="in" filter="barn(outVertical)">
                                      <p:cBhvr>
                                        <p:cTn id="29" dur="1000"/>
                                        <p:tgtEl>
                                          <p:spTgt spid="57"/>
                                        </p:tgtEl>
                                      </p:cBhvr>
                                    </p:animEffect>
                                  </p:childTnLst>
                                </p:cTn>
                              </p:par>
                              <p:par>
                                <p:cTn id="30" presetID="10" presetClass="entr" presetSubtype="0" fill="hold" grpId="0" nodeType="withEffect">
                                  <p:stCondLst>
                                    <p:cond delay="2900"/>
                                  </p:stCondLst>
                                  <p:childTnLst>
                                    <p:set>
                                      <p:cBhvr>
                                        <p:cTn id="31" dur="1" fill="hold">
                                          <p:stCondLst>
                                            <p:cond delay="0"/>
                                          </p:stCondLst>
                                        </p:cTn>
                                        <p:tgtEl>
                                          <p:spTgt spid="68">
                                            <p:txEl>
                                              <p:pRg st="0" end="0"/>
                                            </p:txEl>
                                          </p:spTgt>
                                        </p:tgtEl>
                                        <p:attrNameLst>
                                          <p:attrName>style.visibility</p:attrName>
                                        </p:attrNameLst>
                                      </p:cBhvr>
                                      <p:to>
                                        <p:strVal val="visible"/>
                                      </p:to>
                                    </p:set>
                                    <p:animEffect transition="in" filter="fade">
                                      <p:cBhvr>
                                        <p:cTn id="32" dur="500"/>
                                        <p:tgtEl>
                                          <p:spTgt spid="68">
                                            <p:txEl>
                                              <p:pRg st="0" end="0"/>
                                            </p:txEl>
                                          </p:spTgt>
                                        </p:tgtEl>
                                      </p:cBhvr>
                                    </p:animEffect>
                                  </p:childTnLst>
                                </p:cTn>
                              </p:par>
                              <p:par>
                                <p:cTn id="33" presetID="1" presetClass="emph" presetSubtype="2" fill="hold" nodeType="withEffect">
                                  <p:stCondLst>
                                    <p:cond delay="6500"/>
                                  </p:stCondLst>
                                  <p:childTnLst>
                                    <p:animClr clrSpc="rgb" dir="cw">
                                      <p:cBhvr>
                                        <p:cTn id="34" dur="300" fill="hold"/>
                                        <p:tgtEl>
                                          <p:spTgt spid="62"/>
                                        </p:tgtEl>
                                        <p:attrNameLst>
                                          <p:attrName>fillcolor</p:attrName>
                                        </p:attrNameLst>
                                      </p:cBhvr>
                                      <p:to>
                                        <a:schemeClr val="bg1"/>
                                      </p:to>
                                    </p:animClr>
                                    <p:set>
                                      <p:cBhvr>
                                        <p:cTn id="35" dur="300" fill="hold"/>
                                        <p:tgtEl>
                                          <p:spTgt spid="62"/>
                                        </p:tgtEl>
                                        <p:attrNameLst>
                                          <p:attrName>fill.type</p:attrName>
                                        </p:attrNameLst>
                                      </p:cBhvr>
                                      <p:to>
                                        <p:strVal val="solid"/>
                                      </p:to>
                                    </p:set>
                                    <p:set>
                                      <p:cBhvr>
                                        <p:cTn id="36" dur="300" fill="hold"/>
                                        <p:tgtEl>
                                          <p:spTgt spid="62"/>
                                        </p:tgtEl>
                                        <p:attrNameLst>
                                          <p:attrName>fill.on</p:attrName>
                                        </p:attrNameLst>
                                      </p:cBhvr>
                                      <p:to>
                                        <p:strVal val="true"/>
                                      </p:to>
                                    </p:set>
                                  </p:childTnLst>
                                </p:cTn>
                              </p:par>
                              <p:par>
                                <p:cTn id="37" presetID="1" presetClass="emph" presetSubtype="2" fill="hold" nodeType="withEffect">
                                  <p:stCondLst>
                                    <p:cond delay="6500"/>
                                  </p:stCondLst>
                                  <p:childTnLst>
                                    <p:animClr clrSpc="rgb" dir="cw">
                                      <p:cBhvr>
                                        <p:cTn id="38" dur="300" fill="hold"/>
                                        <p:tgtEl>
                                          <p:spTgt spid="65"/>
                                        </p:tgtEl>
                                        <p:attrNameLst>
                                          <p:attrName>fillcolor</p:attrName>
                                        </p:attrNameLst>
                                      </p:cBhvr>
                                      <p:to>
                                        <a:schemeClr val="bg1"/>
                                      </p:to>
                                    </p:animClr>
                                    <p:set>
                                      <p:cBhvr>
                                        <p:cTn id="39" dur="300" fill="hold"/>
                                        <p:tgtEl>
                                          <p:spTgt spid="65"/>
                                        </p:tgtEl>
                                        <p:attrNameLst>
                                          <p:attrName>fill.type</p:attrName>
                                        </p:attrNameLst>
                                      </p:cBhvr>
                                      <p:to>
                                        <p:strVal val="solid"/>
                                      </p:to>
                                    </p:set>
                                    <p:set>
                                      <p:cBhvr>
                                        <p:cTn id="40" dur="300" fill="hold"/>
                                        <p:tgtEl>
                                          <p:spTgt spid="65"/>
                                        </p:tgtEl>
                                        <p:attrNameLst>
                                          <p:attrName>fill.on</p:attrName>
                                        </p:attrNameLst>
                                      </p:cBhvr>
                                      <p:to>
                                        <p:strVal val="true"/>
                                      </p:to>
                                    </p:set>
                                  </p:childTnLst>
                                </p:cTn>
                              </p:par>
                              <p:par>
                                <p:cTn id="41" presetID="35" presetClass="path" presetSubtype="0" accel="50000" decel="50000" fill="hold" grpId="0" nodeType="withEffect">
                                  <p:stCondLst>
                                    <p:cond delay="2200"/>
                                  </p:stCondLst>
                                  <p:childTnLst>
                                    <p:animMotion origin="layout" path="M 0.0033 3.12673E-6 L -0.65295 3.12673E-6 " pathEditMode="relative" rAng="0" ptsTypes="AA">
                                      <p:cBhvr>
                                        <p:cTn id="42" dur="2000" fill="hold"/>
                                        <p:tgtEl>
                                          <p:spTgt spid="77"/>
                                        </p:tgtEl>
                                        <p:attrNameLst>
                                          <p:attrName>ppt_x</p:attrName>
                                          <p:attrName>ppt_y</p:attrName>
                                        </p:attrNameLst>
                                      </p:cBhvr>
                                      <p:rCtr x="-32813" y="0"/>
                                    </p:animMotion>
                                  </p:childTnLst>
                                </p:cTn>
                              </p:par>
                              <p:par>
                                <p:cTn id="43" presetID="63" presetClass="path" presetSubtype="0" accel="50000" decel="50000" fill="hold" grpId="0" nodeType="withEffect">
                                  <p:stCondLst>
                                    <p:cond delay="2200"/>
                                  </p:stCondLst>
                                  <p:childTnLst>
                                    <p:animMotion origin="layout" path="M 0.00156 3.12673E-6 L 0.65937 3.12673E-6 " pathEditMode="relative" rAng="0" ptsTypes="AA">
                                      <p:cBhvr>
                                        <p:cTn id="44" dur="2000" fill="hold"/>
                                        <p:tgtEl>
                                          <p:spTgt spid="76"/>
                                        </p:tgtEl>
                                        <p:attrNameLst>
                                          <p:attrName>ppt_x</p:attrName>
                                          <p:attrName>ppt_y</p:attrName>
                                        </p:attrNameLst>
                                      </p:cBhvr>
                                      <p:rCtr x="32882" y="0"/>
                                    </p:animMotion>
                                  </p:childTnLst>
                                </p:cTn>
                              </p:par>
                              <p:par>
                                <p:cTn id="45" presetID="16" presetClass="entr" presetSubtype="37" fill="hold" grpId="0" nodeType="withEffect">
                                  <p:stCondLst>
                                    <p:cond delay="3100"/>
                                  </p:stCondLst>
                                  <p:childTnLst>
                                    <p:set>
                                      <p:cBhvr>
                                        <p:cTn id="46" dur="1" fill="hold">
                                          <p:stCondLst>
                                            <p:cond delay="0"/>
                                          </p:stCondLst>
                                        </p:cTn>
                                        <p:tgtEl>
                                          <p:spTgt spid="69"/>
                                        </p:tgtEl>
                                        <p:attrNameLst>
                                          <p:attrName>style.visibility</p:attrName>
                                        </p:attrNameLst>
                                      </p:cBhvr>
                                      <p:to>
                                        <p:strVal val="visible"/>
                                      </p:to>
                                    </p:set>
                                    <p:animEffect transition="in" filter="barn(outVertical)">
                                      <p:cBhvr>
                                        <p:cTn id="47" dur="1000"/>
                                        <p:tgtEl>
                                          <p:spTgt spid="69"/>
                                        </p:tgtEl>
                                      </p:cBhvr>
                                    </p:animEffect>
                                  </p:childTnLst>
                                </p:cTn>
                              </p:par>
                              <p:par>
                                <p:cTn id="48" presetID="10" presetClass="entr" presetSubtype="0" fill="hold" grpId="0" nodeType="withEffect">
                                  <p:stCondLst>
                                    <p:cond delay="4000"/>
                                  </p:stCondLst>
                                  <p:childTnLst>
                                    <p:set>
                                      <p:cBhvr>
                                        <p:cTn id="49" dur="1" fill="hold">
                                          <p:stCondLst>
                                            <p:cond delay="0"/>
                                          </p:stCondLst>
                                        </p:cTn>
                                        <p:tgtEl>
                                          <p:spTgt spid="78">
                                            <p:txEl>
                                              <p:pRg st="0" end="0"/>
                                            </p:txEl>
                                          </p:spTgt>
                                        </p:tgtEl>
                                        <p:attrNameLst>
                                          <p:attrName>style.visibility</p:attrName>
                                        </p:attrNameLst>
                                      </p:cBhvr>
                                      <p:to>
                                        <p:strVal val="visible"/>
                                      </p:to>
                                    </p:set>
                                    <p:animEffect transition="in" filter="fade">
                                      <p:cBhvr>
                                        <p:cTn id="50" dur="500"/>
                                        <p:tgtEl>
                                          <p:spTgt spid="78">
                                            <p:txEl>
                                              <p:pRg st="0" end="0"/>
                                            </p:txEl>
                                          </p:spTgt>
                                        </p:tgtEl>
                                      </p:cBhvr>
                                    </p:animEffect>
                                  </p:childTnLst>
                                </p:cTn>
                              </p:par>
                              <p:par>
                                <p:cTn id="51" presetID="1" presetClass="emph" presetSubtype="2" fill="hold" nodeType="withEffect">
                                  <p:stCondLst>
                                    <p:cond delay="6500"/>
                                  </p:stCondLst>
                                  <p:childTnLst>
                                    <p:animClr clrSpc="rgb" dir="cw">
                                      <p:cBhvr>
                                        <p:cTn id="52" dur="300" fill="hold"/>
                                        <p:tgtEl>
                                          <p:spTgt spid="72"/>
                                        </p:tgtEl>
                                        <p:attrNameLst>
                                          <p:attrName>fillcolor</p:attrName>
                                        </p:attrNameLst>
                                      </p:cBhvr>
                                      <p:to>
                                        <a:schemeClr val="bg1"/>
                                      </p:to>
                                    </p:animClr>
                                    <p:set>
                                      <p:cBhvr>
                                        <p:cTn id="53" dur="300" fill="hold"/>
                                        <p:tgtEl>
                                          <p:spTgt spid="72"/>
                                        </p:tgtEl>
                                        <p:attrNameLst>
                                          <p:attrName>fill.type</p:attrName>
                                        </p:attrNameLst>
                                      </p:cBhvr>
                                      <p:to>
                                        <p:strVal val="solid"/>
                                      </p:to>
                                    </p:set>
                                    <p:set>
                                      <p:cBhvr>
                                        <p:cTn id="54" dur="300" fill="hold"/>
                                        <p:tgtEl>
                                          <p:spTgt spid="72"/>
                                        </p:tgtEl>
                                        <p:attrNameLst>
                                          <p:attrName>fill.on</p:attrName>
                                        </p:attrNameLst>
                                      </p:cBhvr>
                                      <p:to>
                                        <p:strVal val="true"/>
                                      </p:to>
                                    </p:set>
                                  </p:childTnLst>
                                </p:cTn>
                              </p:par>
                              <p:par>
                                <p:cTn id="55" presetID="1" presetClass="emph" presetSubtype="2" fill="hold" nodeType="withEffect">
                                  <p:stCondLst>
                                    <p:cond delay="6500"/>
                                  </p:stCondLst>
                                  <p:childTnLst>
                                    <p:animClr clrSpc="rgb" dir="cw">
                                      <p:cBhvr>
                                        <p:cTn id="56" dur="300" fill="hold"/>
                                        <p:tgtEl>
                                          <p:spTgt spid="75"/>
                                        </p:tgtEl>
                                        <p:attrNameLst>
                                          <p:attrName>fillcolor</p:attrName>
                                        </p:attrNameLst>
                                      </p:cBhvr>
                                      <p:to>
                                        <a:schemeClr val="bg1"/>
                                      </p:to>
                                    </p:animClr>
                                    <p:set>
                                      <p:cBhvr>
                                        <p:cTn id="57" dur="300" fill="hold"/>
                                        <p:tgtEl>
                                          <p:spTgt spid="75"/>
                                        </p:tgtEl>
                                        <p:attrNameLst>
                                          <p:attrName>fill.type</p:attrName>
                                        </p:attrNameLst>
                                      </p:cBhvr>
                                      <p:to>
                                        <p:strVal val="solid"/>
                                      </p:to>
                                    </p:set>
                                    <p:set>
                                      <p:cBhvr>
                                        <p:cTn id="58" dur="300" fill="hold"/>
                                        <p:tgtEl>
                                          <p:spTgt spid="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7" grpId="0" animBg="1"/>
      <p:bldP spid="66" grpId="0" animBg="1"/>
      <p:bldP spid="67" grpId="0" animBg="1"/>
      <p:bldP spid="68" grpId="0" build="p">
        <p:tmplLst>
          <p:tmpl lvl="1">
            <p:tnLst>
              <p:par>
                <p:cTn presetID="10" presetClass="entr" presetSubtype="0" fill="hold" nodeType="withEffect">
                  <p:stCondLst>
                    <p:cond delay="29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animBg="1"/>
      <p:bldP spid="76" grpId="0" animBg="1"/>
      <p:bldP spid="77" grpId="0" animBg="1"/>
      <p:bldP spid="78" grpId="0" build="p">
        <p:tmplLst>
          <p:tmpl lvl="1">
            <p:tnLst>
              <p:par>
                <p:cTn presetID="10" presetClass="entr" presetSubtype="0" fill="hold" nodeType="withEffect">
                  <p:stCondLst>
                    <p:cond delay="400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894270"/>
            <a:ext cx="5768152" cy="648002"/>
          </a:xfrm>
          <a:prstGeom prst="rect">
            <a:avLst/>
          </a:prstGeom>
          <a:solidFill>
            <a:schemeClr val="tx2">
              <a:lumMod val="40000"/>
              <a:lumOff val="60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20492"/>
            <a:ext cx="3955715" cy="5168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121630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120387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116427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121630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119830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116066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120027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120027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24332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256536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254932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2501175"/>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256536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254736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250972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2520636"/>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254932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293461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325665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324422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320461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325665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323865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320101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324061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324061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687924" y="4261934"/>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userDrawn="1"/>
        </p:nvCxnSpPr>
        <p:spPr>
          <a:xfrm flipH="1" flipV="1">
            <a:off x="7456076" y="459722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rot="5400000">
            <a:off x="8129566" y="458479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8-Point Star 44"/>
          <p:cNvSpPr/>
          <p:nvPr userDrawn="1"/>
        </p:nvSpPr>
        <p:spPr>
          <a:xfrm>
            <a:off x="7743111" y="4545187"/>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0" y="4597221"/>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928335" y="457922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userDrawn="1"/>
        </p:nvSpPr>
        <p:spPr>
          <a:xfrm>
            <a:off x="1269170" y="4541580"/>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rot="5400000">
            <a:off x="1266934" y="456793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rot="5400000">
            <a:off x="7253304" y="4567935"/>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89427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2243330"/>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2934620"/>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8"/>
          <p:cNvSpPr>
            <a:spLocks noGrp="1"/>
          </p:cNvSpPr>
          <p:nvPr>
            <p:ph type="body" sz="quarter" idx="14" hasCustomPrompt="1"/>
          </p:nvPr>
        </p:nvSpPr>
        <p:spPr>
          <a:xfrm>
            <a:off x="1692739" y="4278795"/>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2613345" y="146996"/>
            <a:ext cx="3955715" cy="49034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2" name="Rounded Rectangle 1"/>
          <p:cNvSpPr/>
          <p:nvPr userDrawn="1"/>
        </p:nvSpPr>
        <p:spPr>
          <a:xfrm>
            <a:off x="2139696" y="1545154"/>
            <a:ext cx="4864608" cy="657768"/>
          </a:xfrm>
          <a:prstGeom prst="roundRect">
            <a:avLst/>
          </a:prstGeom>
          <a:solidFill>
            <a:schemeClr val="tx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2139696" y="3574717"/>
            <a:ext cx="4864608" cy="657768"/>
          </a:xfrm>
          <a:prstGeom prst="roundRect">
            <a:avLst/>
          </a:prstGeom>
          <a:solidFill>
            <a:schemeClr val="tx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userDrawn="1"/>
        </p:nvSpPr>
        <p:spPr>
          <a:xfrm>
            <a:off x="2158898" y="4909936"/>
            <a:ext cx="4864608" cy="657768"/>
          </a:xfrm>
          <a:prstGeom prst="roundRect">
            <a:avLst/>
          </a:prstGeom>
          <a:solidFill>
            <a:schemeClr val="tx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userDrawn="1"/>
        </p:nvSpPr>
        <p:spPr>
          <a:xfrm>
            <a:off x="2158898" y="5567704"/>
            <a:ext cx="4864608" cy="657768"/>
          </a:xfrm>
          <a:prstGeom prst="roundRect">
            <a:avLst/>
          </a:prstGeom>
          <a:solidFill>
            <a:schemeClr val="tx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51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16" presetClass="entr" presetSubtype="37" fill="hold" grpId="0" nodeType="withEffect">
                                  <p:stCondLst>
                                    <p:cond delay="90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1000"/>
                                        <p:tgtEl>
                                          <p:spTgt spid="2"/>
                                        </p:tgtEl>
                                      </p:cBhvr>
                                    </p:animEffect>
                                  </p:childTnLst>
                                </p:cTn>
                              </p:par>
                              <p:par>
                                <p:cTn id="15" presetID="35" presetClass="path" presetSubtype="0" accel="50000" decel="50000" fill="hold" grpId="0" nodeType="withEffect">
                                  <p:stCondLst>
                                    <p:cond delay="1100"/>
                                  </p:stCondLst>
                                  <p:childTnLst>
                                    <p:animMotion origin="layout" path="M 4.16667E-6 -2.08141E-6 L -0.65625 -2.08141E-6 " pathEditMode="relative" rAng="0" ptsTypes="AA">
                                      <p:cBhvr>
                                        <p:cTn id="16" dur="2000" fill="hold"/>
                                        <p:tgtEl>
                                          <p:spTgt spid="29"/>
                                        </p:tgtEl>
                                        <p:attrNameLst>
                                          <p:attrName>ppt_x</p:attrName>
                                          <p:attrName>ppt_y</p:attrName>
                                        </p:attrNameLst>
                                      </p:cBhvr>
                                      <p:rCtr x="-32813" y="0"/>
                                    </p:animMotion>
                                  </p:childTnLst>
                                </p:cTn>
                              </p:par>
                              <p:par>
                                <p:cTn id="17" presetID="63" presetClass="path" presetSubtype="0" accel="50000" decel="50000" fill="hold" grpId="0" nodeType="withEffect">
                                  <p:stCondLst>
                                    <p:cond delay="1100"/>
                                  </p:stCondLst>
                                  <p:childTnLst>
                                    <p:animMotion origin="layout" path="M -0.00156 0.0037 L 0.65625 0.0037 " pathEditMode="relative" rAng="0" ptsTypes="AA">
                                      <p:cBhvr>
                                        <p:cTn id="18" dur="2000" fill="hold"/>
                                        <p:tgtEl>
                                          <p:spTgt spid="28"/>
                                        </p:tgtEl>
                                        <p:attrNameLst>
                                          <p:attrName>ppt_x</p:attrName>
                                          <p:attrName>ppt_y</p:attrName>
                                        </p:attrNameLst>
                                      </p:cBhvr>
                                      <p:rCtr x="32882" y="0"/>
                                    </p:animMotion>
                                  </p:childTnLst>
                                </p:cTn>
                              </p:par>
                              <p:par>
                                <p:cTn id="19" presetID="16" presetClass="entr" presetSubtype="37" fill="hold" grpId="0" nodeType="withEffect">
                                  <p:stCondLst>
                                    <p:cond delay="2000"/>
                                  </p:stCondLst>
                                  <p:childTnLst>
                                    <p:set>
                                      <p:cBhvr>
                                        <p:cTn id="20" dur="1" fill="hold">
                                          <p:stCondLst>
                                            <p:cond delay="0"/>
                                          </p:stCondLst>
                                        </p:cTn>
                                        <p:tgtEl>
                                          <p:spTgt spid="21"/>
                                        </p:tgtEl>
                                        <p:attrNameLst>
                                          <p:attrName>style.visibility</p:attrName>
                                        </p:attrNameLst>
                                      </p:cBhvr>
                                      <p:to>
                                        <p:strVal val="visible"/>
                                      </p:to>
                                    </p:set>
                                    <p:animEffect transition="in" filter="barn(outVertical)">
                                      <p:cBhvr>
                                        <p:cTn id="21" dur="1000"/>
                                        <p:tgtEl>
                                          <p:spTgt spid="21"/>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par>
                                <p:cTn id="25" presetID="35" presetClass="path" presetSubtype="0" accel="50000" decel="50000" fill="hold" grpId="0" nodeType="withEffect">
                                  <p:stCondLst>
                                    <p:cond delay="2000"/>
                                  </p:stCondLst>
                                  <p:childTnLst>
                                    <p:animMotion origin="layout" path="M 4.16667E-6 -2.08141E-6 L -0.65625 -2.08141E-6 " pathEditMode="relative" rAng="0" ptsTypes="AA">
                                      <p:cBhvr>
                                        <p:cTn id="26" dur="2000" fill="hold"/>
                                        <p:tgtEl>
                                          <p:spTgt spid="39"/>
                                        </p:tgtEl>
                                        <p:attrNameLst>
                                          <p:attrName>ppt_x</p:attrName>
                                          <p:attrName>ppt_y</p:attrName>
                                        </p:attrNameLst>
                                      </p:cBhvr>
                                      <p:rCtr x="-32813" y="0"/>
                                    </p:animMotion>
                                  </p:childTnLst>
                                </p:cTn>
                              </p:par>
                              <p:par>
                                <p:cTn id="27" presetID="63" presetClass="path" presetSubtype="0" accel="50000" decel="50000" fill="hold" grpId="0" nodeType="withEffect">
                                  <p:stCondLst>
                                    <p:cond delay="2000"/>
                                  </p:stCondLst>
                                  <p:childTnLst>
                                    <p:animMotion origin="layout" path="M -0.00156 -2.08141E-6 L 0.65625 -2.08141E-6 " pathEditMode="relative" rAng="0" ptsTypes="AA">
                                      <p:cBhvr>
                                        <p:cTn id="28" dur="2000" fill="hold"/>
                                        <p:tgtEl>
                                          <p:spTgt spid="38"/>
                                        </p:tgtEl>
                                        <p:attrNameLst>
                                          <p:attrName>ppt_x</p:attrName>
                                          <p:attrName>ppt_y</p:attrName>
                                        </p:attrNameLst>
                                      </p:cBhvr>
                                      <p:rCtr x="32882" y="0"/>
                                    </p:animMotion>
                                  </p:childTnLst>
                                </p:cTn>
                              </p:par>
                              <p:par>
                                <p:cTn id="29" presetID="16" presetClass="entr" presetSubtype="37" fill="hold" grpId="0" nodeType="withEffect">
                                  <p:stCondLst>
                                    <p:cond delay="3000"/>
                                  </p:stCondLst>
                                  <p:childTnLst>
                                    <p:set>
                                      <p:cBhvr>
                                        <p:cTn id="30" dur="1" fill="hold">
                                          <p:stCondLst>
                                            <p:cond delay="0"/>
                                          </p:stCondLst>
                                        </p:cTn>
                                        <p:tgtEl>
                                          <p:spTgt spid="31"/>
                                        </p:tgtEl>
                                        <p:attrNameLst>
                                          <p:attrName>style.visibility</p:attrName>
                                        </p:attrNameLst>
                                      </p:cBhvr>
                                      <p:to>
                                        <p:strVal val="visible"/>
                                      </p:to>
                                    </p:set>
                                    <p:animEffect transition="in" filter="barn(outVertical)">
                                      <p:cBhvr>
                                        <p:cTn id="31" dur="1000"/>
                                        <p:tgtEl>
                                          <p:spTgt spid="31"/>
                                        </p:tgtEl>
                                      </p:cBhvr>
                                    </p:animEffect>
                                  </p:childTnLst>
                                </p:cTn>
                              </p:par>
                              <p:par>
                                <p:cTn id="32" presetID="16" presetClass="entr" presetSubtype="37" fill="hold" grpId="0" nodeType="withEffect">
                                  <p:stCondLst>
                                    <p:cond delay="3000"/>
                                  </p:stCondLst>
                                  <p:childTnLst>
                                    <p:set>
                                      <p:cBhvr>
                                        <p:cTn id="33" dur="1" fill="hold">
                                          <p:stCondLst>
                                            <p:cond delay="0"/>
                                          </p:stCondLst>
                                        </p:cTn>
                                        <p:tgtEl>
                                          <p:spTgt spid="54"/>
                                        </p:tgtEl>
                                        <p:attrNameLst>
                                          <p:attrName>style.visibility</p:attrName>
                                        </p:attrNameLst>
                                      </p:cBhvr>
                                      <p:to>
                                        <p:strVal val="visible"/>
                                      </p:to>
                                    </p:set>
                                    <p:animEffect transition="in" filter="barn(outVertical)">
                                      <p:cBhvr>
                                        <p:cTn id="34" dur="1000"/>
                                        <p:tgtEl>
                                          <p:spTgt spid="54"/>
                                        </p:tgtEl>
                                      </p:cBhvr>
                                    </p:animEffect>
                                  </p:childTnLst>
                                </p:cTn>
                              </p:par>
                              <p:par>
                                <p:cTn id="35" presetID="35" presetClass="path" presetSubtype="0" accel="50000" decel="50000" fill="hold" grpId="0" nodeType="withEffect">
                                  <p:stCondLst>
                                    <p:cond delay="3000"/>
                                  </p:stCondLst>
                                  <p:childTnLst>
                                    <p:animMotion origin="layout" path="M 4.16667E-6 -2.08141E-6 L -0.65625 -2.08141E-6 " pathEditMode="relative" rAng="0" ptsTypes="AA">
                                      <p:cBhvr>
                                        <p:cTn id="36" dur="2000" fill="hold"/>
                                        <p:tgtEl>
                                          <p:spTgt spid="50"/>
                                        </p:tgtEl>
                                        <p:attrNameLst>
                                          <p:attrName>ppt_x</p:attrName>
                                          <p:attrName>ppt_y</p:attrName>
                                        </p:attrNameLst>
                                      </p:cBhvr>
                                      <p:rCtr x="-32813" y="0"/>
                                    </p:animMotion>
                                  </p:childTnLst>
                                </p:cTn>
                              </p:par>
                              <p:par>
                                <p:cTn id="37" presetID="63" presetClass="path" presetSubtype="0" accel="50000" decel="50000" fill="hold" grpId="0" nodeType="withEffect">
                                  <p:stCondLst>
                                    <p:cond delay="3000"/>
                                  </p:stCondLst>
                                  <p:childTnLst>
                                    <p:animMotion origin="layout" path="M -0.00156 -2.08141E-6 L 0.65625 -2.08141E-6 " pathEditMode="relative" rAng="0" ptsTypes="AA">
                                      <p:cBhvr>
                                        <p:cTn id="38" dur="2000" fill="hold"/>
                                        <p:tgtEl>
                                          <p:spTgt spid="49"/>
                                        </p:tgtEl>
                                        <p:attrNameLst>
                                          <p:attrName>ppt_x</p:attrName>
                                          <p:attrName>ppt_y</p:attrName>
                                        </p:attrNameLst>
                                      </p:cBhvr>
                                      <p:rCtr x="32882" y="0"/>
                                    </p:animMotion>
                                  </p:childTnLst>
                                </p:cTn>
                              </p:par>
                              <p:par>
                                <p:cTn id="39" presetID="16" presetClass="entr" presetSubtype="37" fill="hold" grpId="0" nodeType="withEffect">
                                  <p:stCondLst>
                                    <p:cond delay="4000"/>
                                  </p:stCondLst>
                                  <p:childTnLst>
                                    <p:set>
                                      <p:cBhvr>
                                        <p:cTn id="40" dur="1" fill="hold">
                                          <p:stCondLst>
                                            <p:cond delay="0"/>
                                          </p:stCondLst>
                                        </p:cTn>
                                        <p:tgtEl>
                                          <p:spTgt spid="40"/>
                                        </p:tgtEl>
                                        <p:attrNameLst>
                                          <p:attrName>style.visibility</p:attrName>
                                        </p:attrNameLst>
                                      </p:cBhvr>
                                      <p:to>
                                        <p:strVal val="visible"/>
                                      </p:to>
                                    </p:set>
                                    <p:animEffect transition="in" filter="barn(outVertical)">
                                      <p:cBhvr>
                                        <p:cTn id="41" dur="1000"/>
                                        <p:tgtEl>
                                          <p:spTgt spid="40"/>
                                        </p:tgtEl>
                                      </p:cBhvr>
                                    </p:animEffect>
                                  </p:childTnLst>
                                </p:cTn>
                              </p:par>
                              <p:par>
                                <p:cTn id="42" presetID="16" presetClass="entr" presetSubtype="37" fill="hold" grpId="0" nodeType="withEffect">
                                  <p:stCondLst>
                                    <p:cond delay="4000"/>
                                  </p:stCondLst>
                                  <p:childTnLst>
                                    <p:set>
                                      <p:cBhvr>
                                        <p:cTn id="43" dur="1" fill="hold">
                                          <p:stCondLst>
                                            <p:cond delay="0"/>
                                          </p:stCondLst>
                                        </p:cTn>
                                        <p:tgtEl>
                                          <p:spTgt spid="57"/>
                                        </p:tgtEl>
                                        <p:attrNameLst>
                                          <p:attrName>style.visibility</p:attrName>
                                        </p:attrNameLst>
                                      </p:cBhvr>
                                      <p:to>
                                        <p:strVal val="visible"/>
                                      </p:to>
                                    </p:set>
                                    <p:animEffect transition="in" filter="barn(outVertical)">
                                      <p:cBhvr>
                                        <p:cTn id="44" dur="1000"/>
                                        <p:tgtEl>
                                          <p:spTgt spid="57"/>
                                        </p:tgtEl>
                                      </p:cBhvr>
                                    </p:animEffect>
                                  </p:childTnLst>
                                </p:cTn>
                              </p:par>
                              <p:par>
                                <p:cTn id="45" presetID="16" presetClass="entr" presetSubtype="37" fill="hold" grpId="0" nodeType="withEffect">
                                  <p:stCondLst>
                                    <p:cond delay="4000"/>
                                  </p:stCondLst>
                                  <p:childTnLst>
                                    <p:set>
                                      <p:cBhvr>
                                        <p:cTn id="46" dur="1" fill="hold">
                                          <p:stCondLst>
                                            <p:cond delay="0"/>
                                          </p:stCondLst>
                                        </p:cTn>
                                        <p:tgtEl>
                                          <p:spTgt spid="58"/>
                                        </p:tgtEl>
                                        <p:attrNameLst>
                                          <p:attrName>style.visibility</p:attrName>
                                        </p:attrNameLst>
                                      </p:cBhvr>
                                      <p:to>
                                        <p:strVal val="visible"/>
                                      </p:to>
                                    </p:set>
                                    <p:animEffect transition="in" filter="barn(outVertical)">
                                      <p:cBhvr>
                                        <p:cTn id="47" dur="1000"/>
                                        <p:tgtEl>
                                          <p:spTgt spid="58"/>
                                        </p:tgtEl>
                                      </p:cBhvr>
                                    </p:animEffect>
                                  </p:childTnLst>
                                </p:cTn>
                              </p:par>
                              <p:par>
                                <p:cTn id="48" presetID="10" presetClass="entr" presetSubtype="0" fill="hold" grpId="0" nodeType="withEffect">
                                  <p:stCondLst>
                                    <p:cond delay="3400"/>
                                  </p:stCondLst>
                                  <p:childTnLst>
                                    <p:set>
                                      <p:cBhvr>
                                        <p:cTn id="49" dur="1" fill="hold">
                                          <p:stCondLst>
                                            <p:cond delay="0"/>
                                          </p:stCondLst>
                                        </p:cTn>
                                        <p:tgtEl>
                                          <p:spTgt spid="85">
                                            <p:txEl>
                                              <p:pRg st="0" end="0"/>
                                            </p:txEl>
                                          </p:spTgt>
                                        </p:tgtEl>
                                        <p:attrNameLst>
                                          <p:attrName>style.visibility</p:attrName>
                                        </p:attrNameLst>
                                      </p:cBhvr>
                                      <p:to>
                                        <p:strVal val="visible"/>
                                      </p:to>
                                    </p:set>
                                    <p:animEffect transition="in" filter="fade">
                                      <p:cBhvr>
                                        <p:cTn id="50" dur="500"/>
                                        <p:tgtEl>
                                          <p:spTgt spid="85">
                                            <p:txEl>
                                              <p:pRg st="0" end="0"/>
                                            </p:txEl>
                                          </p:spTgt>
                                        </p:tgtEl>
                                      </p:cBhvr>
                                    </p:animEffect>
                                  </p:childTnLst>
                                </p:cTn>
                              </p:par>
                              <p:par>
                                <p:cTn id="51" presetID="10" presetClass="entr" presetSubtype="0" fill="hold" grpId="0" nodeType="withEffect">
                                  <p:stCondLst>
                                    <p:cond delay="4300"/>
                                  </p:stCondLst>
                                  <p:childTnLst>
                                    <p:set>
                                      <p:cBhvr>
                                        <p:cTn id="52" dur="1" fill="hold">
                                          <p:stCondLst>
                                            <p:cond delay="0"/>
                                          </p:stCondLst>
                                        </p:cTn>
                                        <p:tgtEl>
                                          <p:spTgt spid="86">
                                            <p:txEl>
                                              <p:pRg st="0" end="0"/>
                                            </p:txEl>
                                          </p:spTgt>
                                        </p:tgtEl>
                                        <p:attrNameLst>
                                          <p:attrName>style.visibility</p:attrName>
                                        </p:attrNameLst>
                                      </p:cBhvr>
                                      <p:to>
                                        <p:strVal val="visible"/>
                                      </p:to>
                                    </p:set>
                                    <p:animEffect transition="in" filter="fade">
                                      <p:cBhvr>
                                        <p:cTn id="53" dur="500"/>
                                        <p:tgtEl>
                                          <p:spTgt spid="86">
                                            <p:txEl>
                                              <p:pRg st="0" end="0"/>
                                            </p:txEl>
                                          </p:spTgt>
                                        </p:tgtEl>
                                      </p:cBhvr>
                                    </p:animEffect>
                                  </p:childTnLst>
                                </p:cTn>
                              </p:par>
                              <p:par>
                                <p:cTn id="54" presetID="10" presetClass="entr" presetSubtype="0" fill="hold" grpId="0" nodeType="withEffect">
                                  <p:stCondLst>
                                    <p:cond delay="5100"/>
                                  </p:stCondLst>
                                  <p:childTnLst>
                                    <p:set>
                                      <p:cBhvr>
                                        <p:cTn id="55" dur="1" fill="hold">
                                          <p:stCondLst>
                                            <p:cond delay="0"/>
                                          </p:stCondLst>
                                        </p:cTn>
                                        <p:tgtEl>
                                          <p:spTgt spid="88">
                                            <p:txEl>
                                              <p:pRg st="0" end="0"/>
                                            </p:txEl>
                                          </p:spTgt>
                                        </p:tgtEl>
                                        <p:attrNameLst>
                                          <p:attrName>style.visibility</p:attrName>
                                        </p:attrNameLst>
                                      </p:cBhvr>
                                      <p:to>
                                        <p:strVal val="visible"/>
                                      </p:to>
                                    </p:set>
                                    <p:animEffect transition="in" filter="fade">
                                      <p:cBhvr>
                                        <p:cTn id="56" dur="500"/>
                                        <p:tgtEl>
                                          <p:spTgt spid="88">
                                            <p:txEl>
                                              <p:pRg st="0" end="0"/>
                                            </p:txEl>
                                          </p:spTgt>
                                        </p:tgtEl>
                                      </p:cBhvr>
                                    </p:animEffect>
                                  </p:childTnLst>
                                </p:cTn>
                              </p:par>
                              <p:par>
                                <p:cTn id="57" presetID="1" presetClass="emph" presetSubtype="2" fill="hold" nodeType="withEffect">
                                  <p:stCondLst>
                                    <p:cond delay="6500"/>
                                  </p:stCondLst>
                                  <p:childTnLst>
                                    <p:animClr clrSpc="rgb" dir="cw">
                                      <p:cBhvr>
                                        <p:cTn id="58" dur="300" fill="hold"/>
                                        <p:tgtEl>
                                          <p:spTgt spid="4"/>
                                        </p:tgtEl>
                                        <p:attrNameLst>
                                          <p:attrName>fillcolor</p:attrName>
                                        </p:attrNameLst>
                                      </p:cBhvr>
                                      <p:to>
                                        <a:schemeClr val="bg1"/>
                                      </p:to>
                                    </p:animClr>
                                    <p:set>
                                      <p:cBhvr>
                                        <p:cTn id="59" dur="300" fill="hold"/>
                                        <p:tgtEl>
                                          <p:spTgt spid="4"/>
                                        </p:tgtEl>
                                        <p:attrNameLst>
                                          <p:attrName>fill.type</p:attrName>
                                        </p:attrNameLst>
                                      </p:cBhvr>
                                      <p:to>
                                        <p:strVal val="solid"/>
                                      </p:to>
                                    </p:set>
                                    <p:set>
                                      <p:cBhvr>
                                        <p:cTn id="60" dur="300" fill="hold"/>
                                        <p:tgtEl>
                                          <p:spTgt spid="4"/>
                                        </p:tgtEl>
                                        <p:attrNameLst>
                                          <p:attrName>fill.on</p:attrName>
                                        </p:attrNameLst>
                                      </p:cBhvr>
                                      <p:to>
                                        <p:strVal val="true"/>
                                      </p:to>
                                    </p:set>
                                  </p:childTnLst>
                                </p:cTn>
                              </p:par>
                              <p:par>
                                <p:cTn id="61" presetID="1" presetClass="emph" presetSubtype="2" fill="hold" nodeType="withEffect">
                                  <p:stCondLst>
                                    <p:cond delay="6500"/>
                                  </p:stCondLst>
                                  <p:childTnLst>
                                    <p:animClr clrSpc="rgb" dir="cw">
                                      <p:cBhvr>
                                        <p:cTn id="62" dur="300" fill="hold"/>
                                        <p:tgtEl>
                                          <p:spTgt spid="61"/>
                                        </p:tgtEl>
                                        <p:attrNameLst>
                                          <p:attrName>fillcolor</p:attrName>
                                        </p:attrNameLst>
                                      </p:cBhvr>
                                      <p:to>
                                        <a:schemeClr val="bg1"/>
                                      </p:to>
                                    </p:animClr>
                                    <p:set>
                                      <p:cBhvr>
                                        <p:cTn id="63" dur="300" fill="hold"/>
                                        <p:tgtEl>
                                          <p:spTgt spid="61"/>
                                        </p:tgtEl>
                                        <p:attrNameLst>
                                          <p:attrName>fill.type</p:attrName>
                                        </p:attrNameLst>
                                      </p:cBhvr>
                                      <p:to>
                                        <p:strVal val="solid"/>
                                      </p:to>
                                    </p:set>
                                    <p:set>
                                      <p:cBhvr>
                                        <p:cTn id="64" dur="300" fill="hold"/>
                                        <p:tgtEl>
                                          <p:spTgt spid="61"/>
                                        </p:tgtEl>
                                        <p:attrNameLst>
                                          <p:attrName>fill.on</p:attrName>
                                        </p:attrNameLst>
                                      </p:cBhvr>
                                      <p:to>
                                        <p:strVal val="true"/>
                                      </p:to>
                                    </p:set>
                                  </p:childTnLst>
                                </p:cTn>
                              </p:par>
                            </p:childTnLst>
                          </p:cTn>
                        </p:par>
                        <p:par>
                          <p:cTn id="65" fill="hold">
                            <p:stCondLst>
                              <p:cond delay="6800"/>
                            </p:stCondLst>
                            <p:childTnLst>
                              <p:par>
                                <p:cTn id="66" presetID="1" presetClass="emph" presetSubtype="2" fill="hold" nodeType="afterEffect">
                                  <p:stCondLst>
                                    <p:cond delay="0"/>
                                  </p:stCondLst>
                                  <p:childTnLst>
                                    <p:animClr clrSpc="rgb" dir="cw">
                                      <p:cBhvr>
                                        <p:cTn id="67" dur="300" fill="hold"/>
                                        <p:tgtEl>
                                          <p:spTgt spid="24"/>
                                        </p:tgtEl>
                                        <p:attrNameLst>
                                          <p:attrName>fillcolor</p:attrName>
                                        </p:attrNameLst>
                                      </p:cBhvr>
                                      <p:to>
                                        <a:schemeClr val="bg1"/>
                                      </p:to>
                                    </p:animClr>
                                    <p:set>
                                      <p:cBhvr>
                                        <p:cTn id="68" dur="300" fill="hold"/>
                                        <p:tgtEl>
                                          <p:spTgt spid="24"/>
                                        </p:tgtEl>
                                        <p:attrNameLst>
                                          <p:attrName>fill.type</p:attrName>
                                        </p:attrNameLst>
                                      </p:cBhvr>
                                      <p:to>
                                        <p:strVal val="solid"/>
                                      </p:to>
                                    </p:set>
                                    <p:set>
                                      <p:cBhvr>
                                        <p:cTn id="69" dur="300" fill="hold"/>
                                        <p:tgtEl>
                                          <p:spTgt spid="24"/>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300" fill="hold"/>
                                        <p:tgtEl>
                                          <p:spTgt spid="27"/>
                                        </p:tgtEl>
                                        <p:attrNameLst>
                                          <p:attrName>fillcolor</p:attrName>
                                        </p:attrNameLst>
                                      </p:cBhvr>
                                      <p:to>
                                        <a:schemeClr val="bg1"/>
                                      </p:to>
                                    </p:animClr>
                                    <p:set>
                                      <p:cBhvr>
                                        <p:cTn id="72" dur="300" fill="hold"/>
                                        <p:tgtEl>
                                          <p:spTgt spid="27"/>
                                        </p:tgtEl>
                                        <p:attrNameLst>
                                          <p:attrName>fill.type</p:attrName>
                                        </p:attrNameLst>
                                      </p:cBhvr>
                                      <p:to>
                                        <p:strVal val="solid"/>
                                      </p:to>
                                    </p:set>
                                    <p:set>
                                      <p:cBhvr>
                                        <p:cTn id="73" dur="300" fill="hold"/>
                                        <p:tgtEl>
                                          <p:spTgt spid="27"/>
                                        </p:tgtEl>
                                        <p:attrNameLst>
                                          <p:attrName>fill.on</p:attrName>
                                        </p:attrNameLst>
                                      </p:cBhvr>
                                      <p:to>
                                        <p:strVal val="true"/>
                                      </p:to>
                                    </p:set>
                                  </p:childTnLst>
                                </p:cTn>
                              </p:par>
                            </p:childTnLst>
                          </p:cTn>
                        </p:par>
                        <p:par>
                          <p:cTn id="74" fill="hold">
                            <p:stCondLst>
                              <p:cond delay="7100"/>
                            </p:stCondLst>
                            <p:childTnLst>
                              <p:par>
                                <p:cTn id="75" presetID="1" presetClass="emph" presetSubtype="2" fill="hold" nodeType="afterEffect">
                                  <p:stCondLst>
                                    <p:cond delay="0"/>
                                  </p:stCondLst>
                                  <p:childTnLst>
                                    <p:animClr clrSpc="rgb" dir="cw">
                                      <p:cBhvr>
                                        <p:cTn id="76" dur="300" fill="hold"/>
                                        <p:tgtEl>
                                          <p:spTgt spid="34"/>
                                        </p:tgtEl>
                                        <p:attrNameLst>
                                          <p:attrName>fillcolor</p:attrName>
                                        </p:attrNameLst>
                                      </p:cBhvr>
                                      <p:to>
                                        <a:schemeClr val="bg1"/>
                                      </p:to>
                                    </p:animClr>
                                    <p:set>
                                      <p:cBhvr>
                                        <p:cTn id="77" dur="300" fill="hold"/>
                                        <p:tgtEl>
                                          <p:spTgt spid="34"/>
                                        </p:tgtEl>
                                        <p:attrNameLst>
                                          <p:attrName>fill.type</p:attrName>
                                        </p:attrNameLst>
                                      </p:cBhvr>
                                      <p:to>
                                        <p:strVal val="solid"/>
                                      </p:to>
                                    </p:set>
                                    <p:set>
                                      <p:cBhvr>
                                        <p:cTn id="78" dur="300" fill="hold"/>
                                        <p:tgtEl>
                                          <p:spTgt spid="34"/>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300" fill="hold"/>
                                        <p:tgtEl>
                                          <p:spTgt spid="37"/>
                                        </p:tgtEl>
                                        <p:attrNameLst>
                                          <p:attrName>fillcolor</p:attrName>
                                        </p:attrNameLst>
                                      </p:cBhvr>
                                      <p:to>
                                        <a:schemeClr val="bg1"/>
                                      </p:to>
                                    </p:animClr>
                                    <p:set>
                                      <p:cBhvr>
                                        <p:cTn id="81" dur="300" fill="hold"/>
                                        <p:tgtEl>
                                          <p:spTgt spid="37"/>
                                        </p:tgtEl>
                                        <p:attrNameLst>
                                          <p:attrName>fill.type</p:attrName>
                                        </p:attrNameLst>
                                      </p:cBhvr>
                                      <p:to>
                                        <p:strVal val="solid"/>
                                      </p:to>
                                    </p:set>
                                    <p:set>
                                      <p:cBhvr>
                                        <p:cTn id="82" dur="300" fill="hold"/>
                                        <p:tgtEl>
                                          <p:spTgt spid="37"/>
                                        </p:tgtEl>
                                        <p:attrNameLst>
                                          <p:attrName>fill.on</p:attrName>
                                        </p:attrNameLst>
                                      </p:cBhvr>
                                      <p:to>
                                        <p:strVal val="true"/>
                                      </p:to>
                                    </p:set>
                                  </p:childTnLst>
                                </p:cTn>
                              </p:par>
                            </p:childTnLst>
                          </p:cTn>
                        </p:par>
                        <p:par>
                          <p:cTn id="83" fill="hold">
                            <p:stCondLst>
                              <p:cond delay="7400"/>
                            </p:stCondLst>
                            <p:childTnLst>
                              <p:par>
                                <p:cTn id="84" presetID="1" presetClass="emph" presetSubtype="2" fill="hold" nodeType="afterEffect">
                                  <p:stCondLst>
                                    <p:cond delay="0"/>
                                  </p:stCondLst>
                                  <p:childTnLst>
                                    <p:animClr clrSpc="rgb" dir="cw">
                                      <p:cBhvr>
                                        <p:cTn id="85" dur="300" fill="hold"/>
                                        <p:tgtEl>
                                          <p:spTgt spid="45"/>
                                        </p:tgtEl>
                                        <p:attrNameLst>
                                          <p:attrName>fillcolor</p:attrName>
                                        </p:attrNameLst>
                                      </p:cBhvr>
                                      <p:to>
                                        <a:schemeClr val="bg1"/>
                                      </p:to>
                                    </p:animClr>
                                    <p:set>
                                      <p:cBhvr>
                                        <p:cTn id="86" dur="300" fill="hold"/>
                                        <p:tgtEl>
                                          <p:spTgt spid="45"/>
                                        </p:tgtEl>
                                        <p:attrNameLst>
                                          <p:attrName>fill.type</p:attrName>
                                        </p:attrNameLst>
                                      </p:cBhvr>
                                      <p:to>
                                        <p:strVal val="solid"/>
                                      </p:to>
                                    </p:set>
                                    <p:set>
                                      <p:cBhvr>
                                        <p:cTn id="87" dur="300" fill="hold"/>
                                        <p:tgtEl>
                                          <p:spTgt spid="45"/>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300" fill="hold"/>
                                        <p:tgtEl>
                                          <p:spTgt spid="48"/>
                                        </p:tgtEl>
                                        <p:attrNameLst>
                                          <p:attrName>fillcolor</p:attrName>
                                        </p:attrNameLst>
                                      </p:cBhvr>
                                      <p:to>
                                        <a:schemeClr val="bg1"/>
                                      </p:to>
                                    </p:animClr>
                                    <p:set>
                                      <p:cBhvr>
                                        <p:cTn id="90" dur="300" fill="hold"/>
                                        <p:tgtEl>
                                          <p:spTgt spid="48"/>
                                        </p:tgtEl>
                                        <p:attrNameLst>
                                          <p:attrName>fill.type</p:attrName>
                                        </p:attrNameLst>
                                      </p:cBhvr>
                                      <p:to>
                                        <p:strVal val="solid"/>
                                      </p:to>
                                    </p:set>
                                    <p:set>
                                      <p:cBhvr>
                                        <p:cTn id="91" dur="3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40" grpId="0" animBg="1"/>
      <p:bldP spid="49" grpId="0" animBg="1"/>
      <p:bldP spid="50"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8" grpId="0" build="p">
        <p:tmplLst>
          <p:tmpl lvl="1">
            <p:tnLst>
              <p:par>
                <p:cTn presetID="10" presetClass="entr" presetSubtype="0" fill="hold" nodeType="withEffect">
                  <p:stCondLst>
                    <p:cond delay="510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2" grpId="0" animBg="1"/>
      <p:bldP spid="54" grpId="0" animBg="1"/>
      <p:bldP spid="57" grpId="0" animBg="1"/>
      <p:bldP spid="58"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فهرست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226616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46304"/>
            <a:ext cx="3955715" cy="5943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258819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25757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253616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258819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257019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253255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257216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257216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987486"/>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330952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329348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324533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3309521"/>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329152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325387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326479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329348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370271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402475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401232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397271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402475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400675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396911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400871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400871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226616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2987488"/>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3702720"/>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1700423" y="14699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6908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4.16667E-6 -2.08141E-6 L -0.65625 -2.08141E-6 " pathEditMode="relative" rAng="0" ptsTypes="AA">
                                      <p:cBhvr>
                                        <p:cTn id="6" dur="2000" fill="hold"/>
                                        <p:tgtEl>
                                          <p:spTgt spid="43"/>
                                        </p:tgtEl>
                                        <p:attrNameLst>
                                          <p:attrName>ppt_x</p:attrName>
                                          <p:attrName>ppt_y</p:attrName>
                                        </p:attrNameLst>
                                      </p:cBhvr>
                                      <p:rCtr x="-32813" y="0"/>
                                    </p:animMotion>
                                  </p:childTnLst>
                                </p:cTn>
                              </p:par>
                              <p:par>
                                <p:cTn id="7" presetID="63" presetClass="path" presetSubtype="0" accel="50000" decel="50000" fill="hold" grpId="0" nodeType="withEffect">
                                  <p:stCondLst>
                                    <p:cond delay="0"/>
                                  </p:stCondLst>
                                  <p:childTnLst>
                                    <p:animMotion origin="layout" path="M 4.16667E-6 4.59759E-6 L 0.65781 4.59759E-6 " pathEditMode="relative" rAng="0" ptsTypes="AA">
                                      <p:cBhvr>
                                        <p:cTn id="8" dur="2000" fill="hold"/>
                                        <p:tgtEl>
                                          <p:spTgt spid="41"/>
                                        </p:tgtEl>
                                        <p:attrNameLst>
                                          <p:attrName>ppt_x</p:attrName>
                                          <p:attrName>ppt_y</p:attrName>
                                        </p:attrNameLst>
                                      </p:cBhvr>
                                      <p:rCtr x="32882" y="0"/>
                                    </p:animMotion>
                                  </p:childTnLst>
                                </p:cTn>
                              </p:par>
                              <p:par>
                                <p:cTn id="9" presetID="16" presetClass="entr" presetSubtype="37" fill="hold" grpId="0" nodeType="withEffect">
                                  <p:stCondLst>
                                    <p:cond delay="900"/>
                                  </p:stCondLst>
                                  <p:childTnLst>
                                    <p:set>
                                      <p:cBhvr>
                                        <p:cTn id="10" dur="1" fill="hold">
                                          <p:stCondLst>
                                            <p:cond delay="0"/>
                                          </p:stCondLst>
                                        </p:cTn>
                                        <p:tgtEl>
                                          <p:spTgt spid="51"/>
                                        </p:tgtEl>
                                        <p:attrNameLst>
                                          <p:attrName>style.visibility</p:attrName>
                                        </p:attrNameLst>
                                      </p:cBhvr>
                                      <p:to>
                                        <p:strVal val="visible"/>
                                      </p:to>
                                    </p:set>
                                    <p:animEffect transition="in" filter="barn(outVertical)">
                                      <p:cBhvr>
                                        <p:cTn id="11" dur="1000"/>
                                        <p:tgtEl>
                                          <p:spTgt spid="51"/>
                                        </p:tgtEl>
                                      </p:cBhvr>
                                    </p:animEffect>
                                  </p:childTnLst>
                                </p:cTn>
                              </p:par>
                              <p:par>
                                <p:cTn id="12" presetID="35" presetClass="path" presetSubtype="0" accel="50000" decel="50000" fill="hold" grpId="0" nodeType="withEffect">
                                  <p:stCondLst>
                                    <p:cond delay="1100"/>
                                  </p:stCondLst>
                                  <p:childTnLst>
                                    <p:animMotion origin="layout" path="M 4.16667E-6 -2.08141E-6 L -0.65625 -2.08141E-6 " pathEditMode="relative" rAng="0" ptsTypes="AA">
                                      <p:cBhvr>
                                        <p:cTn id="13" dur="2000" fill="hold"/>
                                        <p:tgtEl>
                                          <p:spTgt spid="29"/>
                                        </p:tgtEl>
                                        <p:attrNameLst>
                                          <p:attrName>ppt_x</p:attrName>
                                          <p:attrName>ppt_y</p:attrName>
                                        </p:attrNameLst>
                                      </p:cBhvr>
                                      <p:rCtr x="-32813" y="0"/>
                                    </p:animMotion>
                                  </p:childTnLst>
                                </p:cTn>
                              </p:par>
                              <p:par>
                                <p:cTn id="14" presetID="63" presetClass="path" presetSubtype="0" accel="50000" decel="50000" fill="hold" grpId="0" nodeType="withEffect">
                                  <p:stCondLst>
                                    <p:cond delay="1100"/>
                                  </p:stCondLst>
                                  <p:childTnLst>
                                    <p:animMotion origin="layout" path="M -0.00156 0.0037 L 0.65625 0.0037 " pathEditMode="relative" rAng="0" ptsTypes="AA">
                                      <p:cBhvr>
                                        <p:cTn id="15" dur="2000" fill="hold"/>
                                        <p:tgtEl>
                                          <p:spTgt spid="28"/>
                                        </p:tgtEl>
                                        <p:attrNameLst>
                                          <p:attrName>ppt_x</p:attrName>
                                          <p:attrName>ppt_y</p:attrName>
                                        </p:attrNameLst>
                                      </p:cBhvr>
                                      <p:rCtr x="32882" y="0"/>
                                    </p:animMotion>
                                  </p:childTnLst>
                                </p:cTn>
                              </p:par>
                              <p:par>
                                <p:cTn id="16" presetID="16" presetClass="entr" presetSubtype="37" fill="hold" grpId="0" nodeType="withEffect">
                                  <p:stCondLst>
                                    <p:cond delay="200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1000"/>
                                        <p:tgtEl>
                                          <p:spTgt spid="21"/>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35" presetClass="path" presetSubtype="0" accel="50000" decel="50000" fill="hold" grpId="0" nodeType="withEffect">
                                  <p:stCondLst>
                                    <p:cond delay="2000"/>
                                  </p:stCondLst>
                                  <p:childTnLst>
                                    <p:animMotion origin="layout" path="M 4.16667E-6 -2.08141E-6 L -0.65625 -2.08141E-6 " pathEditMode="relative" rAng="0" ptsTypes="AA">
                                      <p:cBhvr>
                                        <p:cTn id="23" dur="2000" fill="hold"/>
                                        <p:tgtEl>
                                          <p:spTgt spid="39"/>
                                        </p:tgtEl>
                                        <p:attrNameLst>
                                          <p:attrName>ppt_x</p:attrName>
                                          <p:attrName>ppt_y</p:attrName>
                                        </p:attrNameLst>
                                      </p:cBhvr>
                                      <p:rCtr x="-32813" y="0"/>
                                    </p:animMotion>
                                  </p:childTnLst>
                                </p:cTn>
                              </p:par>
                              <p:par>
                                <p:cTn id="24" presetID="63" presetClass="path" presetSubtype="0" accel="50000" decel="50000" fill="hold" grpId="0" nodeType="withEffect">
                                  <p:stCondLst>
                                    <p:cond delay="2000"/>
                                  </p:stCondLst>
                                  <p:childTnLst>
                                    <p:animMotion origin="layout" path="M -0.00156 -2.08141E-6 L 0.65625 -2.08141E-6 " pathEditMode="relative" rAng="0" ptsTypes="AA">
                                      <p:cBhvr>
                                        <p:cTn id="25" dur="2000" fill="hold"/>
                                        <p:tgtEl>
                                          <p:spTgt spid="38"/>
                                        </p:tgtEl>
                                        <p:attrNameLst>
                                          <p:attrName>ppt_x</p:attrName>
                                          <p:attrName>ppt_y</p:attrName>
                                        </p:attrNameLst>
                                      </p:cBhvr>
                                      <p:rCtr x="32882" y="0"/>
                                    </p:animMotion>
                                  </p:childTnLst>
                                </p:cTn>
                              </p:par>
                              <p:par>
                                <p:cTn id="26" presetID="16" presetClass="entr" presetSubtype="37" fill="hold" grpId="0" nodeType="withEffect">
                                  <p:stCondLst>
                                    <p:cond delay="3000"/>
                                  </p:stCondLst>
                                  <p:childTnLst>
                                    <p:set>
                                      <p:cBhvr>
                                        <p:cTn id="27" dur="1" fill="hold">
                                          <p:stCondLst>
                                            <p:cond delay="0"/>
                                          </p:stCondLst>
                                        </p:cTn>
                                        <p:tgtEl>
                                          <p:spTgt spid="31"/>
                                        </p:tgtEl>
                                        <p:attrNameLst>
                                          <p:attrName>style.visibility</p:attrName>
                                        </p:attrNameLst>
                                      </p:cBhvr>
                                      <p:to>
                                        <p:strVal val="visible"/>
                                      </p:to>
                                    </p:set>
                                    <p:animEffect transition="in" filter="barn(outVertical)">
                                      <p:cBhvr>
                                        <p:cTn id="28" dur="1000"/>
                                        <p:tgtEl>
                                          <p:spTgt spid="31"/>
                                        </p:tgtEl>
                                      </p:cBhvr>
                                    </p:animEffect>
                                  </p:childTnLst>
                                </p:cTn>
                              </p:par>
                              <p:par>
                                <p:cTn id="29" presetID="10" presetClass="entr" presetSubtype="0" fill="hold" grpId="0" nodeType="withEffect">
                                  <p:stCondLst>
                                    <p:cond delay="3400"/>
                                  </p:stCondLst>
                                  <p:childTnLst>
                                    <p:set>
                                      <p:cBhvr>
                                        <p:cTn id="30" dur="1" fill="hold">
                                          <p:stCondLst>
                                            <p:cond delay="0"/>
                                          </p:stCondLst>
                                        </p:cTn>
                                        <p:tgtEl>
                                          <p:spTgt spid="85">
                                            <p:txEl>
                                              <p:pRg st="0" end="0"/>
                                            </p:txEl>
                                          </p:spTgt>
                                        </p:tgtEl>
                                        <p:attrNameLst>
                                          <p:attrName>style.visibility</p:attrName>
                                        </p:attrNameLst>
                                      </p:cBhvr>
                                      <p:to>
                                        <p:strVal val="visible"/>
                                      </p:to>
                                    </p:set>
                                    <p:animEffect transition="in" filter="fade">
                                      <p:cBhvr>
                                        <p:cTn id="31" dur="500"/>
                                        <p:tgtEl>
                                          <p:spTgt spid="85">
                                            <p:txEl>
                                              <p:pRg st="0" end="0"/>
                                            </p:txEl>
                                          </p:spTgt>
                                        </p:tgtEl>
                                      </p:cBhvr>
                                    </p:animEffect>
                                  </p:childTnLst>
                                </p:cTn>
                              </p:par>
                              <p:par>
                                <p:cTn id="32" presetID="10" presetClass="entr" presetSubtype="0" fill="hold" grpId="0" nodeType="withEffect">
                                  <p:stCondLst>
                                    <p:cond delay="4300"/>
                                  </p:stCondLst>
                                  <p:childTnLst>
                                    <p:set>
                                      <p:cBhvr>
                                        <p:cTn id="33" dur="1" fill="hold">
                                          <p:stCondLst>
                                            <p:cond delay="0"/>
                                          </p:stCondLst>
                                        </p:cTn>
                                        <p:tgtEl>
                                          <p:spTgt spid="86">
                                            <p:txEl>
                                              <p:pRg st="0" end="0"/>
                                            </p:txEl>
                                          </p:spTgt>
                                        </p:tgtEl>
                                        <p:attrNameLst>
                                          <p:attrName>style.visibility</p:attrName>
                                        </p:attrNameLst>
                                      </p:cBhvr>
                                      <p:to>
                                        <p:strVal val="visible"/>
                                      </p:to>
                                    </p:set>
                                    <p:animEffect transition="in" filter="fade">
                                      <p:cBhvr>
                                        <p:cTn id="34" dur="500"/>
                                        <p:tgtEl>
                                          <p:spTgt spid="86">
                                            <p:txEl>
                                              <p:pRg st="0" end="0"/>
                                            </p:txEl>
                                          </p:spTgt>
                                        </p:tgtEl>
                                      </p:cBhvr>
                                    </p:animEffect>
                                  </p:childTnLst>
                                </p:cTn>
                              </p:par>
                              <p:par>
                                <p:cTn id="35" presetID="1" presetClass="emph" presetSubtype="2" fill="hold" nodeType="withEffect">
                                  <p:stCondLst>
                                    <p:cond delay="6500"/>
                                  </p:stCondLst>
                                  <p:childTnLst>
                                    <p:animClr clrSpc="rgb" dir="cw">
                                      <p:cBhvr>
                                        <p:cTn id="36" dur="300" fill="hold"/>
                                        <p:tgtEl>
                                          <p:spTgt spid="4"/>
                                        </p:tgtEl>
                                        <p:attrNameLst>
                                          <p:attrName>fillcolor</p:attrName>
                                        </p:attrNameLst>
                                      </p:cBhvr>
                                      <p:to>
                                        <a:schemeClr val="bg1"/>
                                      </p:to>
                                    </p:animClr>
                                    <p:set>
                                      <p:cBhvr>
                                        <p:cTn id="37" dur="300" fill="hold"/>
                                        <p:tgtEl>
                                          <p:spTgt spid="4"/>
                                        </p:tgtEl>
                                        <p:attrNameLst>
                                          <p:attrName>fill.type</p:attrName>
                                        </p:attrNameLst>
                                      </p:cBhvr>
                                      <p:to>
                                        <p:strVal val="solid"/>
                                      </p:to>
                                    </p:set>
                                    <p:set>
                                      <p:cBhvr>
                                        <p:cTn id="38" dur="300" fill="hold"/>
                                        <p:tgtEl>
                                          <p:spTgt spid="4"/>
                                        </p:tgtEl>
                                        <p:attrNameLst>
                                          <p:attrName>fill.on</p:attrName>
                                        </p:attrNameLst>
                                      </p:cBhvr>
                                      <p:to>
                                        <p:strVal val="true"/>
                                      </p:to>
                                    </p:set>
                                  </p:childTnLst>
                                </p:cTn>
                              </p:par>
                              <p:par>
                                <p:cTn id="39" presetID="1" presetClass="emph" presetSubtype="2" fill="hold" nodeType="withEffect">
                                  <p:stCondLst>
                                    <p:cond delay="6500"/>
                                  </p:stCondLst>
                                  <p:childTnLst>
                                    <p:animClr clrSpc="rgb" dir="cw">
                                      <p:cBhvr>
                                        <p:cTn id="40" dur="300" fill="hold"/>
                                        <p:tgtEl>
                                          <p:spTgt spid="61"/>
                                        </p:tgtEl>
                                        <p:attrNameLst>
                                          <p:attrName>fillcolor</p:attrName>
                                        </p:attrNameLst>
                                      </p:cBhvr>
                                      <p:to>
                                        <a:schemeClr val="bg1"/>
                                      </p:to>
                                    </p:animClr>
                                    <p:set>
                                      <p:cBhvr>
                                        <p:cTn id="41" dur="300" fill="hold"/>
                                        <p:tgtEl>
                                          <p:spTgt spid="61"/>
                                        </p:tgtEl>
                                        <p:attrNameLst>
                                          <p:attrName>fill.type</p:attrName>
                                        </p:attrNameLst>
                                      </p:cBhvr>
                                      <p:to>
                                        <p:strVal val="solid"/>
                                      </p:to>
                                    </p:set>
                                    <p:set>
                                      <p:cBhvr>
                                        <p:cTn id="42" dur="300" fill="hold"/>
                                        <p:tgtEl>
                                          <p:spTgt spid="61"/>
                                        </p:tgtEl>
                                        <p:attrNameLst>
                                          <p:attrName>fill.on</p:attrName>
                                        </p:attrNameLst>
                                      </p:cBhvr>
                                      <p:to>
                                        <p:strVal val="true"/>
                                      </p:to>
                                    </p:set>
                                  </p:childTnLst>
                                </p:cTn>
                              </p:par>
                            </p:childTnLst>
                          </p:cTn>
                        </p:par>
                        <p:par>
                          <p:cTn id="43" fill="hold">
                            <p:stCondLst>
                              <p:cond delay="6800"/>
                            </p:stCondLst>
                            <p:childTnLst>
                              <p:par>
                                <p:cTn id="44" presetID="1" presetClass="emph" presetSubtype="2" fill="hold" nodeType="afterEffect">
                                  <p:stCondLst>
                                    <p:cond delay="0"/>
                                  </p:stCondLst>
                                  <p:childTnLst>
                                    <p:animClr clrSpc="rgb" dir="cw">
                                      <p:cBhvr>
                                        <p:cTn id="45" dur="300" fill="hold"/>
                                        <p:tgtEl>
                                          <p:spTgt spid="24"/>
                                        </p:tgtEl>
                                        <p:attrNameLst>
                                          <p:attrName>fillcolor</p:attrName>
                                        </p:attrNameLst>
                                      </p:cBhvr>
                                      <p:to>
                                        <a:schemeClr val="bg1"/>
                                      </p:to>
                                    </p:animClr>
                                    <p:set>
                                      <p:cBhvr>
                                        <p:cTn id="46" dur="300" fill="hold"/>
                                        <p:tgtEl>
                                          <p:spTgt spid="24"/>
                                        </p:tgtEl>
                                        <p:attrNameLst>
                                          <p:attrName>fill.type</p:attrName>
                                        </p:attrNameLst>
                                      </p:cBhvr>
                                      <p:to>
                                        <p:strVal val="solid"/>
                                      </p:to>
                                    </p:set>
                                    <p:set>
                                      <p:cBhvr>
                                        <p:cTn id="47" dur="300" fill="hold"/>
                                        <p:tgtEl>
                                          <p:spTgt spid="24"/>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300" fill="hold"/>
                                        <p:tgtEl>
                                          <p:spTgt spid="27"/>
                                        </p:tgtEl>
                                        <p:attrNameLst>
                                          <p:attrName>fillcolor</p:attrName>
                                        </p:attrNameLst>
                                      </p:cBhvr>
                                      <p:to>
                                        <a:schemeClr val="bg1"/>
                                      </p:to>
                                    </p:animClr>
                                    <p:set>
                                      <p:cBhvr>
                                        <p:cTn id="50" dur="300" fill="hold"/>
                                        <p:tgtEl>
                                          <p:spTgt spid="27"/>
                                        </p:tgtEl>
                                        <p:attrNameLst>
                                          <p:attrName>fill.type</p:attrName>
                                        </p:attrNameLst>
                                      </p:cBhvr>
                                      <p:to>
                                        <p:strVal val="solid"/>
                                      </p:to>
                                    </p:set>
                                    <p:set>
                                      <p:cBhvr>
                                        <p:cTn id="51" dur="300" fill="hold"/>
                                        <p:tgtEl>
                                          <p:spTgt spid="27"/>
                                        </p:tgtEl>
                                        <p:attrNameLst>
                                          <p:attrName>fill.on</p:attrName>
                                        </p:attrNameLst>
                                      </p:cBhvr>
                                      <p:to>
                                        <p:strVal val="true"/>
                                      </p:to>
                                    </p:set>
                                  </p:childTnLst>
                                </p:cTn>
                              </p:par>
                            </p:childTnLst>
                          </p:cTn>
                        </p:par>
                        <p:par>
                          <p:cTn id="52" fill="hold">
                            <p:stCondLst>
                              <p:cond delay="7100"/>
                            </p:stCondLst>
                            <p:childTnLst>
                              <p:par>
                                <p:cTn id="53" presetID="1" presetClass="emph" presetSubtype="2" fill="hold" nodeType="afterEffect">
                                  <p:stCondLst>
                                    <p:cond delay="0"/>
                                  </p:stCondLst>
                                  <p:childTnLst>
                                    <p:animClr clrSpc="rgb" dir="cw">
                                      <p:cBhvr>
                                        <p:cTn id="54" dur="300" fill="hold"/>
                                        <p:tgtEl>
                                          <p:spTgt spid="34"/>
                                        </p:tgtEl>
                                        <p:attrNameLst>
                                          <p:attrName>fillcolor</p:attrName>
                                        </p:attrNameLst>
                                      </p:cBhvr>
                                      <p:to>
                                        <a:schemeClr val="bg1"/>
                                      </p:to>
                                    </p:animClr>
                                    <p:set>
                                      <p:cBhvr>
                                        <p:cTn id="55" dur="300" fill="hold"/>
                                        <p:tgtEl>
                                          <p:spTgt spid="34"/>
                                        </p:tgtEl>
                                        <p:attrNameLst>
                                          <p:attrName>fill.type</p:attrName>
                                        </p:attrNameLst>
                                      </p:cBhvr>
                                      <p:to>
                                        <p:strVal val="solid"/>
                                      </p:to>
                                    </p:set>
                                    <p:set>
                                      <p:cBhvr>
                                        <p:cTn id="56" dur="300" fill="hold"/>
                                        <p:tgtEl>
                                          <p:spTgt spid="34"/>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300" fill="hold"/>
                                        <p:tgtEl>
                                          <p:spTgt spid="37"/>
                                        </p:tgtEl>
                                        <p:attrNameLst>
                                          <p:attrName>fillcolor</p:attrName>
                                        </p:attrNameLst>
                                      </p:cBhvr>
                                      <p:to>
                                        <a:schemeClr val="bg1"/>
                                      </p:to>
                                    </p:animClr>
                                    <p:set>
                                      <p:cBhvr>
                                        <p:cTn id="59" dur="300" fill="hold"/>
                                        <p:tgtEl>
                                          <p:spTgt spid="37"/>
                                        </p:tgtEl>
                                        <p:attrNameLst>
                                          <p:attrName>fill.type</p:attrName>
                                        </p:attrNameLst>
                                      </p:cBhvr>
                                      <p:to>
                                        <p:strVal val="solid"/>
                                      </p:to>
                                    </p:set>
                                    <p:set>
                                      <p:cBhvr>
                                        <p:cTn id="60" dur="3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 grpId="0" animBg="1"/>
      <p:bldP spid="43" grpId="0" animBg="1"/>
      <p:bldP spid="21" grpId="0" animBg="1"/>
      <p:bldP spid="28" grpId="0" animBg="1"/>
      <p:bldP spid="29" grpId="0" animBg="1"/>
      <p:bldP spid="31" grpId="0" animBg="1"/>
      <p:bldP spid="38" grpId="0" animBg="1"/>
      <p:bldP spid="39"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فهرست_انیمیشن">
    <p:spTree>
      <p:nvGrpSpPr>
        <p:cNvPr id="1" name=""/>
        <p:cNvGrpSpPr/>
        <p:nvPr/>
      </p:nvGrpSpPr>
      <p:grpSpPr>
        <a:xfrm>
          <a:off x="0" y="0"/>
          <a:ext cx="0" cy="0"/>
          <a:chOff x="0" y="0"/>
          <a:chExt cx="0" cy="0"/>
        </a:xfrm>
      </p:grpSpPr>
      <p:sp>
        <p:nvSpPr>
          <p:cNvPr id="5" name="Rectangle 4"/>
          <p:cNvSpPr/>
          <p:nvPr userDrawn="1"/>
        </p:nvSpPr>
        <p:spPr>
          <a:xfrm>
            <a:off x="7951640" y="164575"/>
            <a:ext cx="1188720" cy="3657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1" name="Rectangle 50">
            <a:hlinkClick r:id="" action="ppaction://noaction"/>
          </p:cNvPr>
          <p:cNvSpPr/>
          <p:nvPr userDrawn="1"/>
        </p:nvSpPr>
        <p:spPr>
          <a:xfrm>
            <a:off x="1687924" y="2266160"/>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613345" y="120492"/>
            <a:ext cx="3955715" cy="5168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cxnSp>
        <p:nvCxnSpPr>
          <p:cNvPr id="55" name="Straight Connector 54"/>
          <p:cNvCxnSpPr/>
          <p:nvPr userDrawn="1"/>
        </p:nvCxnSpPr>
        <p:spPr>
          <a:xfrm flipH="1" flipV="1">
            <a:off x="7456076" y="258819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rot="5400000">
            <a:off x="8129566" y="25757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743111" y="2536161"/>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flipV="1">
            <a:off x="0" y="2588195"/>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0" name="Rectangle 59"/>
          <p:cNvSpPr/>
          <p:nvPr userDrawn="1"/>
        </p:nvSpPr>
        <p:spPr>
          <a:xfrm rot="5400000">
            <a:off x="928335" y="257019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1269170" y="2532554"/>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rot="5400000">
            <a:off x="1266934" y="257216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rot="5400000">
            <a:off x="7253304" y="2572161"/>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687924" y="2987486"/>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flipH="1" flipV="1">
            <a:off x="7456076" y="3309521"/>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rot="5400000">
            <a:off x="8125021" y="329348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8-Point Star 23"/>
          <p:cNvSpPr/>
          <p:nvPr userDrawn="1"/>
        </p:nvSpPr>
        <p:spPr>
          <a:xfrm>
            <a:off x="7738566" y="3245333"/>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1"/>
          </p:cNvCxnSpPr>
          <p:nvPr userDrawn="1"/>
        </p:nvCxnSpPr>
        <p:spPr>
          <a:xfrm flipH="1" flipV="1">
            <a:off x="0" y="3309521"/>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rot="5400000">
            <a:off x="923789" y="329152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8-Point Star 26"/>
          <p:cNvSpPr/>
          <p:nvPr userDrawn="1"/>
        </p:nvSpPr>
        <p:spPr>
          <a:xfrm>
            <a:off x="1264624" y="325387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5400000">
            <a:off x="1266934" y="3264794"/>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5400000">
            <a:off x="7253304" y="3293487"/>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688223" y="3702718"/>
            <a:ext cx="5768152" cy="64800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flipV="1">
            <a:off x="7456375" y="402475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rot="5400000">
            <a:off x="8129865" y="401232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8-Point Star 33"/>
          <p:cNvSpPr/>
          <p:nvPr userDrawn="1"/>
        </p:nvSpPr>
        <p:spPr>
          <a:xfrm>
            <a:off x="7743410" y="3972719"/>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1" idx="1"/>
          </p:cNvCxnSpPr>
          <p:nvPr userDrawn="1"/>
        </p:nvCxnSpPr>
        <p:spPr>
          <a:xfrm flipH="1" flipV="1">
            <a:off x="299" y="4024753"/>
            <a:ext cx="1687924" cy="19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rot="5400000">
            <a:off x="928634" y="400675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8-Point Star 36"/>
          <p:cNvSpPr/>
          <p:nvPr userDrawn="1"/>
        </p:nvSpPr>
        <p:spPr>
          <a:xfrm>
            <a:off x="1269469" y="3969112"/>
            <a:ext cx="115215" cy="115215"/>
          </a:xfrm>
          <a:prstGeom prst="star8">
            <a:avLst/>
          </a:prstGeom>
          <a:solidFill>
            <a:schemeClr val="tx2">
              <a:lumMod val="75000"/>
            </a:schemeClr>
          </a:solid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rot="5400000">
            <a:off x="1267233" y="400871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rot="5400000">
            <a:off x="7253603" y="4008719"/>
            <a:ext cx="64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1697584" y="2266161"/>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8"/>
          <p:cNvSpPr>
            <a:spLocks noGrp="1"/>
          </p:cNvSpPr>
          <p:nvPr>
            <p:ph type="body" sz="quarter" idx="12" hasCustomPrompt="1"/>
          </p:nvPr>
        </p:nvSpPr>
        <p:spPr>
          <a:xfrm>
            <a:off x="1697583" y="2987488"/>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8"/>
          <p:cNvSpPr>
            <a:spLocks noGrp="1"/>
          </p:cNvSpPr>
          <p:nvPr>
            <p:ph type="body" sz="quarter" idx="13" hasCustomPrompt="1"/>
          </p:nvPr>
        </p:nvSpPr>
        <p:spPr>
          <a:xfrm>
            <a:off x="1697583" y="3702720"/>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6" name="Text Placeholder 8"/>
          <p:cNvSpPr>
            <a:spLocks noGrp="1"/>
          </p:cNvSpPr>
          <p:nvPr>
            <p:ph type="body" sz="quarter" idx="18" hasCustomPrompt="1"/>
          </p:nvPr>
        </p:nvSpPr>
        <p:spPr>
          <a:xfrm>
            <a:off x="1700423" y="146996"/>
            <a:ext cx="5753948" cy="64800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100" name="Text Placeholder 8"/>
          <p:cNvSpPr>
            <a:spLocks noGrp="1"/>
          </p:cNvSpPr>
          <p:nvPr>
            <p:ph type="body" sz="quarter" idx="20" hasCustomPrompt="1"/>
          </p:nvPr>
        </p:nvSpPr>
        <p:spPr>
          <a:xfrm>
            <a:off x="7951640" y="164574"/>
            <a:ext cx="1186164" cy="3657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425385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0">
                                            <p:txEl>
                                              <p:pRg st="0" end="0"/>
                                            </p:txEl>
                                          </p:spTgt>
                                        </p:tgtEl>
                                        <p:attrNameLst>
                                          <p:attrName>style.visibility</p:attrName>
                                        </p:attrNameLst>
                                      </p:cBhvr>
                                      <p:to>
                                        <p:strVal val="visible"/>
                                      </p:to>
                                    </p:set>
                                    <p:animEffect transition="in" filter="wipe(right)">
                                      <p:cBhvr>
                                        <p:cTn id="10" dur="2000"/>
                                        <p:tgtEl>
                                          <p:spTgt spid="100">
                                            <p:txEl>
                                              <p:pRg st="0" end="0"/>
                                            </p:txEl>
                                          </p:spTgt>
                                        </p:tgtEl>
                                      </p:cBhvr>
                                    </p:animEffect>
                                  </p:childTnLst>
                                </p:cTn>
                              </p:par>
                              <p:par>
                                <p:cTn id="11" presetID="35" presetClass="path" presetSubtype="0" accel="50000" decel="50000" fill="hold" grpId="0" nodeType="withEffect">
                                  <p:stCondLst>
                                    <p:cond delay="0"/>
                                  </p:stCondLst>
                                  <p:childTnLst>
                                    <p:animMotion origin="layout" path="M 4.16667E-6 -2.08141E-6 L -0.65625 -2.08141E-6 " pathEditMode="relative" rAng="0" ptsTypes="AA">
                                      <p:cBhvr>
                                        <p:cTn id="12" dur="2000" fill="hold"/>
                                        <p:tgtEl>
                                          <p:spTgt spid="43"/>
                                        </p:tgtEl>
                                        <p:attrNameLst>
                                          <p:attrName>ppt_x</p:attrName>
                                          <p:attrName>ppt_y</p:attrName>
                                        </p:attrNameLst>
                                      </p:cBhvr>
                                      <p:rCtr x="-32813" y="0"/>
                                    </p:animMotion>
                                  </p:childTnLst>
                                </p:cTn>
                              </p:par>
                              <p:par>
                                <p:cTn id="13" presetID="63" presetClass="path" presetSubtype="0" accel="50000" decel="50000" fill="hold" grpId="0" nodeType="withEffect">
                                  <p:stCondLst>
                                    <p:cond delay="0"/>
                                  </p:stCondLst>
                                  <p:childTnLst>
                                    <p:animMotion origin="layout" path="M 4.16667E-6 4.59759E-6 L 0.65781 4.59759E-6 " pathEditMode="relative" rAng="0" ptsTypes="AA">
                                      <p:cBhvr>
                                        <p:cTn id="14" dur="2000" fill="hold"/>
                                        <p:tgtEl>
                                          <p:spTgt spid="41"/>
                                        </p:tgtEl>
                                        <p:attrNameLst>
                                          <p:attrName>ppt_x</p:attrName>
                                          <p:attrName>ppt_y</p:attrName>
                                        </p:attrNameLst>
                                      </p:cBhvr>
                                      <p:rCtr x="32882" y="0"/>
                                    </p:animMotion>
                                  </p:childTnLst>
                                </p:cTn>
                              </p:par>
                              <p:par>
                                <p:cTn id="15" presetID="16" presetClass="entr" presetSubtype="37" fill="hold" grpId="0" nodeType="withEffect">
                                  <p:stCondLst>
                                    <p:cond delay="900"/>
                                  </p:stCondLst>
                                  <p:childTnLst>
                                    <p:set>
                                      <p:cBhvr>
                                        <p:cTn id="16" dur="1" fill="hold">
                                          <p:stCondLst>
                                            <p:cond delay="0"/>
                                          </p:stCondLst>
                                        </p:cTn>
                                        <p:tgtEl>
                                          <p:spTgt spid="51"/>
                                        </p:tgtEl>
                                        <p:attrNameLst>
                                          <p:attrName>style.visibility</p:attrName>
                                        </p:attrNameLst>
                                      </p:cBhvr>
                                      <p:to>
                                        <p:strVal val="visible"/>
                                      </p:to>
                                    </p:set>
                                    <p:animEffect transition="in" filter="barn(outVertical)">
                                      <p:cBhvr>
                                        <p:cTn id="17" dur="1000"/>
                                        <p:tgtEl>
                                          <p:spTgt spid="51"/>
                                        </p:tgtEl>
                                      </p:cBhvr>
                                    </p:animEffect>
                                  </p:childTnLst>
                                </p:cTn>
                              </p:par>
                              <p:par>
                                <p:cTn id="18" presetID="35" presetClass="path" presetSubtype="0" accel="50000" decel="50000" fill="hold" grpId="0" nodeType="withEffect">
                                  <p:stCondLst>
                                    <p:cond delay="1100"/>
                                  </p:stCondLst>
                                  <p:childTnLst>
                                    <p:animMotion origin="layout" path="M 4.16667E-6 -2.08141E-6 L -0.65625 -2.08141E-6 " pathEditMode="relative" rAng="0" ptsTypes="AA">
                                      <p:cBhvr>
                                        <p:cTn id="19" dur="2000" fill="hold"/>
                                        <p:tgtEl>
                                          <p:spTgt spid="29"/>
                                        </p:tgtEl>
                                        <p:attrNameLst>
                                          <p:attrName>ppt_x</p:attrName>
                                          <p:attrName>ppt_y</p:attrName>
                                        </p:attrNameLst>
                                      </p:cBhvr>
                                      <p:rCtr x="-32813" y="0"/>
                                    </p:animMotion>
                                  </p:childTnLst>
                                </p:cTn>
                              </p:par>
                              <p:par>
                                <p:cTn id="20" presetID="63" presetClass="path" presetSubtype="0" accel="50000" decel="50000" fill="hold" grpId="0" nodeType="withEffect">
                                  <p:stCondLst>
                                    <p:cond delay="1100"/>
                                  </p:stCondLst>
                                  <p:childTnLst>
                                    <p:animMotion origin="layout" path="M -0.00156 0.0037 L 0.65625 0.0037 " pathEditMode="relative" rAng="0" ptsTypes="AA">
                                      <p:cBhvr>
                                        <p:cTn id="21" dur="2000" fill="hold"/>
                                        <p:tgtEl>
                                          <p:spTgt spid="28"/>
                                        </p:tgtEl>
                                        <p:attrNameLst>
                                          <p:attrName>ppt_x</p:attrName>
                                          <p:attrName>ppt_y</p:attrName>
                                        </p:attrNameLst>
                                      </p:cBhvr>
                                      <p:rCtr x="32882" y="0"/>
                                    </p:animMotion>
                                  </p:childTnLst>
                                </p:cTn>
                              </p:par>
                              <p:par>
                                <p:cTn id="22" presetID="16" presetClass="entr" presetSubtype="37" fill="hold" grpId="0" nodeType="with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barn(outVertical)">
                                      <p:cBhvr>
                                        <p:cTn id="24" dur="1000"/>
                                        <p:tgtEl>
                                          <p:spTgt spid="21"/>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par>
                                <p:cTn id="28" presetID="35" presetClass="path" presetSubtype="0" accel="50000" decel="50000" fill="hold" grpId="0" nodeType="withEffect">
                                  <p:stCondLst>
                                    <p:cond delay="2000"/>
                                  </p:stCondLst>
                                  <p:childTnLst>
                                    <p:animMotion origin="layout" path="M 4.16667E-6 -2.08141E-6 L -0.65625 -2.08141E-6 " pathEditMode="relative" rAng="0" ptsTypes="AA">
                                      <p:cBhvr>
                                        <p:cTn id="29" dur="2000" fill="hold"/>
                                        <p:tgtEl>
                                          <p:spTgt spid="39"/>
                                        </p:tgtEl>
                                        <p:attrNameLst>
                                          <p:attrName>ppt_x</p:attrName>
                                          <p:attrName>ppt_y</p:attrName>
                                        </p:attrNameLst>
                                      </p:cBhvr>
                                      <p:rCtr x="-32813" y="0"/>
                                    </p:animMotion>
                                  </p:childTnLst>
                                </p:cTn>
                              </p:par>
                              <p:par>
                                <p:cTn id="30" presetID="63" presetClass="path" presetSubtype="0" accel="50000" decel="50000" fill="hold" grpId="0" nodeType="withEffect">
                                  <p:stCondLst>
                                    <p:cond delay="2000"/>
                                  </p:stCondLst>
                                  <p:childTnLst>
                                    <p:animMotion origin="layout" path="M -0.00156 -2.08141E-6 L 0.65625 -2.08141E-6 " pathEditMode="relative" rAng="0" ptsTypes="AA">
                                      <p:cBhvr>
                                        <p:cTn id="31" dur="2000" fill="hold"/>
                                        <p:tgtEl>
                                          <p:spTgt spid="38"/>
                                        </p:tgtEl>
                                        <p:attrNameLst>
                                          <p:attrName>ppt_x</p:attrName>
                                          <p:attrName>ppt_y</p:attrName>
                                        </p:attrNameLst>
                                      </p:cBhvr>
                                      <p:rCtr x="32882" y="0"/>
                                    </p:animMotion>
                                  </p:childTnLst>
                                </p:cTn>
                              </p:par>
                              <p:par>
                                <p:cTn id="32" presetID="16" presetClass="entr" presetSubtype="37" fill="hold" grpId="0" nodeType="withEffect">
                                  <p:stCondLst>
                                    <p:cond delay="3000"/>
                                  </p:stCondLst>
                                  <p:childTnLst>
                                    <p:set>
                                      <p:cBhvr>
                                        <p:cTn id="33" dur="1" fill="hold">
                                          <p:stCondLst>
                                            <p:cond delay="0"/>
                                          </p:stCondLst>
                                        </p:cTn>
                                        <p:tgtEl>
                                          <p:spTgt spid="31"/>
                                        </p:tgtEl>
                                        <p:attrNameLst>
                                          <p:attrName>style.visibility</p:attrName>
                                        </p:attrNameLst>
                                      </p:cBhvr>
                                      <p:to>
                                        <p:strVal val="visible"/>
                                      </p:to>
                                    </p:set>
                                    <p:animEffect transition="in" filter="barn(outVertical)">
                                      <p:cBhvr>
                                        <p:cTn id="34" dur="1000"/>
                                        <p:tgtEl>
                                          <p:spTgt spid="31"/>
                                        </p:tgtEl>
                                      </p:cBhvr>
                                    </p:animEffect>
                                  </p:childTnLst>
                                </p:cTn>
                              </p:par>
                              <p:par>
                                <p:cTn id="35" presetID="10" presetClass="entr" presetSubtype="0" fill="hold" grpId="0" nodeType="withEffect">
                                  <p:stCondLst>
                                    <p:cond delay="3400"/>
                                  </p:stCondLst>
                                  <p:childTnLst>
                                    <p:set>
                                      <p:cBhvr>
                                        <p:cTn id="36" dur="1" fill="hold">
                                          <p:stCondLst>
                                            <p:cond delay="0"/>
                                          </p:stCondLst>
                                        </p:cTn>
                                        <p:tgtEl>
                                          <p:spTgt spid="85">
                                            <p:txEl>
                                              <p:pRg st="0" end="0"/>
                                            </p:txEl>
                                          </p:spTgt>
                                        </p:tgtEl>
                                        <p:attrNameLst>
                                          <p:attrName>style.visibility</p:attrName>
                                        </p:attrNameLst>
                                      </p:cBhvr>
                                      <p:to>
                                        <p:strVal val="visible"/>
                                      </p:to>
                                    </p:set>
                                    <p:animEffect transition="in" filter="fade">
                                      <p:cBhvr>
                                        <p:cTn id="37" dur="500"/>
                                        <p:tgtEl>
                                          <p:spTgt spid="85">
                                            <p:txEl>
                                              <p:pRg st="0" end="0"/>
                                            </p:txEl>
                                          </p:spTgt>
                                        </p:tgtEl>
                                      </p:cBhvr>
                                    </p:animEffect>
                                  </p:childTnLst>
                                </p:cTn>
                              </p:par>
                              <p:par>
                                <p:cTn id="38" presetID="10" presetClass="entr" presetSubtype="0" fill="hold" grpId="0" nodeType="withEffect">
                                  <p:stCondLst>
                                    <p:cond delay="4300"/>
                                  </p:stCondLst>
                                  <p:childTnLst>
                                    <p:set>
                                      <p:cBhvr>
                                        <p:cTn id="39" dur="1" fill="hold">
                                          <p:stCondLst>
                                            <p:cond delay="0"/>
                                          </p:stCondLst>
                                        </p:cTn>
                                        <p:tgtEl>
                                          <p:spTgt spid="86">
                                            <p:txEl>
                                              <p:pRg st="0" end="0"/>
                                            </p:txEl>
                                          </p:spTgt>
                                        </p:tgtEl>
                                        <p:attrNameLst>
                                          <p:attrName>style.visibility</p:attrName>
                                        </p:attrNameLst>
                                      </p:cBhvr>
                                      <p:to>
                                        <p:strVal val="visible"/>
                                      </p:to>
                                    </p:set>
                                    <p:animEffect transition="in" filter="fade">
                                      <p:cBhvr>
                                        <p:cTn id="40" dur="500"/>
                                        <p:tgtEl>
                                          <p:spTgt spid="86">
                                            <p:txEl>
                                              <p:pRg st="0" end="0"/>
                                            </p:txEl>
                                          </p:spTgt>
                                        </p:tgtEl>
                                      </p:cBhvr>
                                    </p:animEffect>
                                  </p:childTnLst>
                                </p:cTn>
                              </p:par>
                              <p:par>
                                <p:cTn id="41" presetID="1" presetClass="emph" presetSubtype="2" fill="hold" nodeType="withEffect">
                                  <p:stCondLst>
                                    <p:cond delay="6500"/>
                                  </p:stCondLst>
                                  <p:childTnLst>
                                    <p:animClr clrSpc="rgb" dir="cw">
                                      <p:cBhvr>
                                        <p:cTn id="42" dur="300" fill="hold"/>
                                        <p:tgtEl>
                                          <p:spTgt spid="4"/>
                                        </p:tgtEl>
                                        <p:attrNameLst>
                                          <p:attrName>fillcolor</p:attrName>
                                        </p:attrNameLst>
                                      </p:cBhvr>
                                      <p:to>
                                        <a:schemeClr val="bg1"/>
                                      </p:to>
                                    </p:animClr>
                                    <p:set>
                                      <p:cBhvr>
                                        <p:cTn id="43" dur="300" fill="hold"/>
                                        <p:tgtEl>
                                          <p:spTgt spid="4"/>
                                        </p:tgtEl>
                                        <p:attrNameLst>
                                          <p:attrName>fill.type</p:attrName>
                                        </p:attrNameLst>
                                      </p:cBhvr>
                                      <p:to>
                                        <p:strVal val="solid"/>
                                      </p:to>
                                    </p:set>
                                    <p:set>
                                      <p:cBhvr>
                                        <p:cTn id="44" dur="300" fill="hold"/>
                                        <p:tgtEl>
                                          <p:spTgt spid="4"/>
                                        </p:tgtEl>
                                        <p:attrNameLst>
                                          <p:attrName>fill.on</p:attrName>
                                        </p:attrNameLst>
                                      </p:cBhvr>
                                      <p:to>
                                        <p:strVal val="true"/>
                                      </p:to>
                                    </p:set>
                                  </p:childTnLst>
                                </p:cTn>
                              </p:par>
                              <p:par>
                                <p:cTn id="45" presetID="1" presetClass="emph" presetSubtype="2" fill="hold" nodeType="withEffect">
                                  <p:stCondLst>
                                    <p:cond delay="6500"/>
                                  </p:stCondLst>
                                  <p:childTnLst>
                                    <p:animClr clrSpc="rgb" dir="cw">
                                      <p:cBhvr>
                                        <p:cTn id="46" dur="300" fill="hold"/>
                                        <p:tgtEl>
                                          <p:spTgt spid="61"/>
                                        </p:tgtEl>
                                        <p:attrNameLst>
                                          <p:attrName>fillcolor</p:attrName>
                                        </p:attrNameLst>
                                      </p:cBhvr>
                                      <p:to>
                                        <a:schemeClr val="bg1"/>
                                      </p:to>
                                    </p:animClr>
                                    <p:set>
                                      <p:cBhvr>
                                        <p:cTn id="47" dur="300" fill="hold"/>
                                        <p:tgtEl>
                                          <p:spTgt spid="61"/>
                                        </p:tgtEl>
                                        <p:attrNameLst>
                                          <p:attrName>fill.type</p:attrName>
                                        </p:attrNameLst>
                                      </p:cBhvr>
                                      <p:to>
                                        <p:strVal val="solid"/>
                                      </p:to>
                                    </p:set>
                                    <p:set>
                                      <p:cBhvr>
                                        <p:cTn id="48" dur="300" fill="hold"/>
                                        <p:tgtEl>
                                          <p:spTgt spid="61"/>
                                        </p:tgtEl>
                                        <p:attrNameLst>
                                          <p:attrName>fill.on</p:attrName>
                                        </p:attrNameLst>
                                      </p:cBhvr>
                                      <p:to>
                                        <p:strVal val="true"/>
                                      </p:to>
                                    </p:set>
                                  </p:childTnLst>
                                </p:cTn>
                              </p:par>
                            </p:childTnLst>
                          </p:cTn>
                        </p:par>
                        <p:par>
                          <p:cTn id="49" fill="hold">
                            <p:stCondLst>
                              <p:cond delay="6800"/>
                            </p:stCondLst>
                            <p:childTnLst>
                              <p:par>
                                <p:cTn id="50" presetID="1" presetClass="emph" presetSubtype="2" fill="hold" nodeType="afterEffect">
                                  <p:stCondLst>
                                    <p:cond delay="0"/>
                                  </p:stCondLst>
                                  <p:childTnLst>
                                    <p:animClr clrSpc="rgb" dir="cw">
                                      <p:cBhvr>
                                        <p:cTn id="51" dur="300" fill="hold"/>
                                        <p:tgtEl>
                                          <p:spTgt spid="24"/>
                                        </p:tgtEl>
                                        <p:attrNameLst>
                                          <p:attrName>fillcolor</p:attrName>
                                        </p:attrNameLst>
                                      </p:cBhvr>
                                      <p:to>
                                        <a:schemeClr val="bg1"/>
                                      </p:to>
                                    </p:animClr>
                                    <p:set>
                                      <p:cBhvr>
                                        <p:cTn id="52" dur="300" fill="hold"/>
                                        <p:tgtEl>
                                          <p:spTgt spid="24"/>
                                        </p:tgtEl>
                                        <p:attrNameLst>
                                          <p:attrName>fill.type</p:attrName>
                                        </p:attrNameLst>
                                      </p:cBhvr>
                                      <p:to>
                                        <p:strVal val="solid"/>
                                      </p:to>
                                    </p:set>
                                    <p:set>
                                      <p:cBhvr>
                                        <p:cTn id="53" dur="300" fill="hold"/>
                                        <p:tgtEl>
                                          <p:spTgt spid="24"/>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300" fill="hold"/>
                                        <p:tgtEl>
                                          <p:spTgt spid="27"/>
                                        </p:tgtEl>
                                        <p:attrNameLst>
                                          <p:attrName>fillcolor</p:attrName>
                                        </p:attrNameLst>
                                      </p:cBhvr>
                                      <p:to>
                                        <a:schemeClr val="bg1"/>
                                      </p:to>
                                    </p:animClr>
                                    <p:set>
                                      <p:cBhvr>
                                        <p:cTn id="56" dur="300" fill="hold"/>
                                        <p:tgtEl>
                                          <p:spTgt spid="27"/>
                                        </p:tgtEl>
                                        <p:attrNameLst>
                                          <p:attrName>fill.type</p:attrName>
                                        </p:attrNameLst>
                                      </p:cBhvr>
                                      <p:to>
                                        <p:strVal val="solid"/>
                                      </p:to>
                                    </p:set>
                                    <p:set>
                                      <p:cBhvr>
                                        <p:cTn id="57" dur="300" fill="hold"/>
                                        <p:tgtEl>
                                          <p:spTgt spid="27"/>
                                        </p:tgtEl>
                                        <p:attrNameLst>
                                          <p:attrName>fill.on</p:attrName>
                                        </p:attrNameLst>
                                      </p:cBhvr>
                                      <p:to>
                                        <p:strVal val="true"/>
                                      </p:to>
                                    </p:set>
                                  </p:childTnLst>
                                </p:cTn>
                              </p:par>
                            </p:childTnLst>
                          </p:cTn>
                        </p:par>
                        <p:par>
                          <p:cTn id="58" fill="hold">
                            <p:stCondLst>
                              <p:cond delay="7100"/>
                            </p:stCondLst>
                            <p:childTnLst>
                              <p:par>
                                <p:cTn id="59" presetID="1" presetClass="emph" presetSubtype="2" fill="hold" nodeType="afterEffect">
                                  <p:stCondLst>
                                    <p:cond delay="0"/>
                                  </p:stCondLst>
                                  <p:childTnLst>
                                    <p:animClr clrSpc="rgb" dir="cw">
                                      <p:cBhvr>
                                        <p:cTn id="60" dur="300" fill="hold"/>
                                        <p:tgtEl>
                                          <p:spTgt spid="34"/>
                                        </p:tgtEl>
                                        <p:attrNameLst>
                                          <p:attrName>fillcolor</p:attrName>
                                        </p:attrNameLst>
                                      </p:cBhvr>
                                      <p:to>
                                        <a:schemeClr val="bg1"/>
                                      </p:to>
                                    </p:animClr>
                                    <p:set>
                                      <p:cBhvr>
                                        <p:cTn id="61" dur="300" fill="hold"/>
                                        <p:tgtEl>
                                          <p:spTgt spid="34"/>
                                        </p:tgtEl>
                                        <p:attrNameLst>
                                          <p:attrName>fill.type</p:attrName>
                                        </p:attrNameLst>
                                      </p:cBhvr>
                                      <p:to>
                                        <p:strVal val="solid"/>
                                      </p:to>
                                    </p:set>
                                    <p:set>
                                      <p:cBhvr>
                                        <p:cTn id="62" dur="300" fill="hold"/>
                                        <p:tgtEl>
                                          <p:spTgt spid="34"/>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300" fill="hold"/>
                                        <p:tgtEl>
                                          <p:spTgt spid="37"/>
                                        </p:tgtEl>
                                        <p:attrNameLst>
                                          <p:attrName>fillcolor</p:attrName>
                                        </p:attrNameLst>
                                      </p:cBhvr>
                                      <p:to>
                                        <a:schemeClr val="bg1"/>
                                      </p:to>
                                    </p:animClr>
                                    <p:set>
                                      <p:cBhvr>
                                        <p:cTn id="65" dur="300" fill="hold"/>
                                        <p:tgtEl>
                                          <p:spTgt spid="37"/>
                                        </p:tgtEl>
                                        <p:attrNameLst>
                                          <p:attrName>fill.type</p:attrName>
                                        </p:attrNameLst>
                                      </p:cBhvr>
                                      <p:to>
                                        <p:strVal val="solid"/>
                                      </p:to>
                                    </p:set>
                                    <p:set>
                                      <p:cBhvr>
                                        <p:cTn id="66" dur="3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1" grpId="0" animBg="1"/>
      <p:bldP spid="41" grpId="0" animBg="1"/>
      <p:bldP spid="43" grpId="0" animBg="1"/>
      <p:bldP spid="21" grpId="0" animBg="1"/>
      <p:bldP spid="28" grpId="0" animBg="1"/>
      <p:bldP spid="29" grpId="0" animBg="1"/>
      <p:bldP spid="31" grpId="0" animBg="1"/>
      <p:bldP spid="38" grpId="0" animBg="1"/>
      <p:bldP spid="39" grpId="0" animBg="1"/>
      <p:bldP spid="9" grpId="0" build="p">
        <p:tmplLst>
          <p:tmpl lvl="1">
            <p:tnLst>
              <p:par>
                <p:cTn presetID="10" presetClass="entr" presetSubtype="0" fill="hold" nodeType="withEffect">
                  <p:stCondLst>
                    <p:cond delay="20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5" grpId="0" build="p">
        <p:tmplLst>
          <p:tmpl lvl="1">
            <p:tnLst>
              <p:par>
                <p:cTn presetID="10" presetClass="entr" presetSubtype="0" fill="hold" nodeType="withEffect">
                  <p:stCondLst>
                    <p:cond delay="340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430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100" grpId="0" build="p">
        <p:tmplLst>
          <p:tmpl lvl="1">
            <p:tnLst>
              <p:par>
                <p:cTn presetID="22" presetClass="entr" presetSubtype="2"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right)">
                      <p:cBhvr>
                        <p:cTn dur="2000"/>
                        <p:tgtEl>
                          <p:spTgt spid="100"/>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 name="TextBox 4"/>
          <p:cNvSpPr txBox="1"/>
          <p:nvPr userDrawn="1"/>
        </p:nvSpPr>
        <p:spPr>
          <a:xfrm>
            <a:off x="2484761" y="524938"/>
            <a:ext cx="4174478" cy="369332"/>
          </a:xfrm>
          <a:prstGeom prst="rect">
            <a:avLst/>
          </a:prstGeom>
          <a:noFill/>
        </p:spPr>
        <p:txBody>
          <a:bodyPr wrap="square" rtlCol="0">
            <a:spAutoFit/>
          </a:bodyPr>
          <a:lstStyle/>
          <a:p>
            <a:pPr algn="ctr"/>
            <a:r>
              <a:rPr lang="fa-IR" smtClean="0">
                <a:cs typeface="B Mitra" pitchFamily="2" charset="-78"/>
              </a:rPr>
              <a:t>سال 1391 سال</a:t>
            </a:r>
            <a:endParaRPr lang="en-US"/>
          </a:p>
        </p:txBody>
      </p:sp>
      <p:sp>
        <p:nvSpPr>
          <p:cNvPr id="6" name="Rectangle 5"/>
          <p:cNvSpPr/>
          <p:nvPr userDrawn="1"/>
        </p:nvSpPr>
        <p:spPr>
          <a:xfrm>
            <a:off x="2484761" y="894270"/>
            <a:ext cx="4174478" cy="108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67" name="Rectangle 66"/>
          <p:cNvSpPr/>
          <p:nvPr userDrawn="1"/>
        </p:nvSpPr>
        <p:spPr>
          <a:xfrm rot="5400000">
            <a:off x="7864045" y="1941990"/>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0"/>
          <p:cNvGrpSpPr/>
          <p:nvPr userDrawn="1"/>
        </p:nvGrpSpPr>
        <p:grpSpPr>
          <a:xfrm>
            <a:off x="0" y="1433439"/>
            <a:ext cx="9144000" cy="1036935"/>
            <a:chOff x="0" y="1386806"/>
            <a:chExt cx="9144000" cy="1036935"/>
          </a:xfrm>
        </p:grpSpPr>
        <p:sp>
          <p:nvSpPr>
            <p:cNvPr id="51" name="Rectangle 50"/>
            <p:cNvSpPr/>
            <p:nvPr userDrawn="1"/>
          </p:nvSpPr>
          <p:spPr>
            <a:xfrm>
              <a:off x="1687924" y="1386806"/>
              <a:ext cx="5768152" cy="10369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1905274"/>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flipV="1">
              <a:off x="7456076" y="190527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8673382" y="185324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383450" y="1849633"/>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rot="5400000">
              <a:off x="7113807" y="1892847"/>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7302400" y="1887273"/>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489615" y="1887273"/>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rot="5400000">
              <a:off x="7676830" y="1887273"/>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rot="5400000">
              <a:off x="8051260" y="1887556"/>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8"/>
            <p:cNvGrpSpPr/>
            <p:nvPr userDrawn="1"/>
          </p:nvGrpSpPr>
          <p:grpSpPr>
            <a:xfrm flipH="1" flipV="1">
              <a:off x="1111815" y="1473273"/>
              <a:ext cx="498238" cy="864000"/>
              <a:chOff x="921129" y="2429611"/>
              <a:chExt cx="498238" cy="864000"/>
            </a:xfrm>
          </p:grpSpPr>
          <p:sp>
            <p:nvSpPr>
              <p:cNvPr id="71" name="Rectangle 70"/>
              <p:cNvSpPr/>
              <p:nvPr userDrawn="1"/>
            </p:nvSpPr>
            <p:spPr>
              <a:xfrm rot="5400000">
                <a:off x="507129" y="2843611"/>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userDrawn="1"/>
          </p:nvSpPr>
          <p:spPr>
            <a:xfrm rot="5400000">
              <a:off x="932861" y="1887202"/>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6"/>
          <p:cNvGrpSpPr/>
          <p:nvPr userDrawn="1"/>
        </p:nvGrpSpPr>
        <p:grpSpPr>
          <a:xfrm>
            <a:off x="1914" y="2958042"/>
            <a:ext cx="9143999" cy="1036935"/>
            <a:chOff x="1" y="1386806"/>
            <a:chExt cx="9143999" cy="1036935"/>
          </a:xfrm>
        </p:grpSpPr>
        <p:sp>
          <p:nvSpPr>
            <p:cNvPr id="78" name="Rectangle 77"/>
            <p:cNvSpPr/>
            <p:nvPr userDrawn="1"/>
          </p:nvSpPr>
          <p:spPr>
            <a:xfrm>
              <a:off x="1686011" y="1386806"/>
              <a:ext cx="5770065" cy="10369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p:cNvCxnSpPr>
            <p:nvPr userDrawn="1"/>
          </p:nvCxnSpPr>
          <p:spPr>
            <a:xfrm flipH="1">
              <a:off x="1" y="1905274"/>
              <a:ext cx="168601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H="1" flipV="1">
              <a:off x="7456076" y="190527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1" name="8-Point Star 80"/>
            <p:cNvSpPr/>
            <p:nvPr userDrawn="1"/>
          </p:nvSpPr>
          <p:spPr>
            <a:xfrm>
              <a:off x="8673382" y="185324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8-Point Star 81"/>
            <p:cNvSpPr/>
            <p:nvPr userDrawn="1"/>
          </p:nvSpPr>
          <p:spPr>
            <a:xfrm>
              <a:off x="383450" y="1849633"/>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rot="5400000">
              <a:off x="7113807" y="1892847"/>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userDrawn="1"/>
          </p:nvSpPr>
          <p:spPr>
            <a:xfrm rot="5400000">
              <a:off x="7302400" y="1887273"/>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userDrawn="1"/>
          </p:nvSpPr>
          <p:spPr>
            <a:xfrm rot="5400000">
              <a:off x="7489615" y="1887273"/>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userDrawn="1"/>
          </p:nvSpPr>
          <p:spPr>
            <a:xfrm rot="5400000">
              <a:off x="7676830" y="1887273"/>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userDrawn="1"/>
          </p:nvSpPr>
          <p:spPr>
            <a:xfrm rot="5400000">
              <a:off x="8051260" y="1887556"/>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7"/>
            <p:cNvGrpSpPr/>
            <p:nvPr userDrawn="1"/>
          </p:nvGrpSpPr>
          <p:grpSpPr>
            <a:xfrm flipH="1" flipV="1">
              <a:off x="1111815" y="1473273"/>
              <a:ext cx="498238" cy="864000"/>
              <a:chOff x="921129" y="2429611"/>
              <a:chExt cx="498238" cy="864000"/>
            </a:xfrm>
          </p:grpSpPr>
          <p:sp>
            <p:nvSpPr>
              <p:cNvPr id="90" name="Rectangle 89"/>
              <p:cNvSpPr/>
              <p:nvPr userDrawn="1"/>
            </p:nvSpPr>
            <p:spPr>
              <a:xfrm rot="5400000">
                <a:off x="507129" y="2843611"/>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p:cNvSpPr/>
            <p:nvPr userDrawn="1"/>
          </p:nvSpPr>
          <p:spPr>
            <a:xfrm rot="5400000">
              <a:off x="932861" y="1887202"/>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4"/>
          <p:cNvGrpSpPr/>
          <p:nvPr userDrawn="1"/>
        </p:nvGrpSpPr>
        <p:grpSpPr>
          <a:xfrm>
            <a:off x="0" y="4619555"/>
            <a:ext cx="9144000" cy="1036935"/>
            <a:chOff x="0" y="1386806"/>
            <a:chExt cx="9144000" cy="1036935"/>
          </a:xfrm>
        </p:grpSpPr>
        <p:sp>
          <p:nvSpPr>
            <p:cNvPr id="96" name="Rectangle 95"/>
            <p:cNvSpPr/>
            <p:nvPr userDrawn="1"/>
          </p:nvSpPr>
          <p:spPr>
            <a:xfrm>
              <a:off x="1687924" y="1386806"/>
              <a:ext cx="5768152" cy="10369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a:stCxn id="96" idx="1"/>
            </p:cNvCxnSpPr>
            <p:nvPr userDrawn="1"/>
          </p:nvCxnSpPr>
          <p:spPr>
            <a:xfrm flipH="1">
              <a:off x="0" y="1905274"/>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flipV="1">
              <a:off x="7456076" y="190527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9" name="8-Point Star 98"/>
            <p:cNvSpPr/>
            <p:nvPr userDrawn="1"/>
          </p:nvSpPr>
          <p:spPr>
            <a:xfrm>
              <a:off x="8673382" y="185324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8-Point Star 99"/>
            <p:cNvSpPr/>
            <p:nvPr userDrawn="1"/>
          </p:nvSpPr>
          <p:spPr>
            <a:xfrm>
              <a:off x="383450" y="1849633"/>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userDrawn="1"/>
          </p:nvSpPr>
          <p:spPr>
            <a:xfrm rot="5400000">
              <a:off x="7113807" y="1892847"/>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userDrawn="1"/>
          </p:nvSpPr>
          <p:spPr>
            <a:xfrm rot="5400000">
              <a:off x="7302400" y="1887273"/>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userDrawn="1"/>
          </p:nvSpPr>
          <p:spPr>
            <a:xfrm rot="5400000">
              <a:off x="7489615" y="1887273"/>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userDrawn="1"/>
          </p:nvSpPr>
          <p:spPr>
            <a:xfrm rot="5400000">
              <a:off x="7676830" y="1887273"/>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userDrawn="1"/>
          </p:nvSpPr>
          <p:spPr>
            <a:xfrm rot="5400000">
              <a:off x="8051260" y="1887556"/>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5"/>
            <p:cNvGrpSpPr/>
            <p:nvPr userDrawn="1"/>
          </p:nvGrpSpPr>
          <p:grpSpPr>
            <a:xfrm flipH="1" flipV="1">
              <a:off x="1111815" y="1473273"/>
              <a:ext cx="498238" cy="864000"/>
              <a:chOff x="921129" y="2429611"/>
              <a:chExt cx="498238" cy="864000"/>
            </a:xfrm>
          </p:grpSpPr>
          <p:sp>
            <p:nvSpPr>
              <p:cNvPr id="108" name="Rectangle 107"/>
              <p:cNvSpPr/>
              <p:nvPr userDrawn="1"/>
            </p:nvSpPr>
            <p:spPr>
              <a:xfrm rot="5400000">
                <a:off x="507129" y="2843611"/>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ectangle 106"/>
            <p:cNvSpPr/>
            <p:nvPr userDrawn="1"/>
          </p:nvSpPr>
          <p:spPr>
            <a:xfrm rot="5400000">
              <a:off x="932861" y="1887202"/>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p:cNvSpPr/>
          <p:nvPr userDrawn="1"/>
        </p:nvSpPr>
        <p:spPr>
          <a:xfrm rot="5400000">
            <a:off x="7860854" y="3458438"/>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userDrawn="1"/>
        </p:nvSpPr>
        <p:spPr>
          <a:xfrm rot="5400000">
            <a:off x="7858824" y="5125596"/>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42"/>
          <p:cNvSpPr>
            <a:spLocks noGrp="1"/>
          </p:cNvSpPr>
          <p:nvPr>
            <p:ph type="body" sz="quarter" idx="11" hasCustomPrompt="1"/>
          </p:nvPr>
        </p:nvSpPr>
        <p:spPr>
          <a:xfrm>
            <a:off x="1689099" y="1433439"/>
            <a:ext cx="5768889" cy="1036935"/>
          </a:xfrm>
        </p:spPr>
        <p:txBody>
          <a:bodyPr/>
          <a:lstStyle>
            <a:lvl1pPr marL="0" indent="0" algn="ctr">
              <a:buNone/>
              <a:defRPr/>
            </a:lvl1pPr>
          </a:lstStyle>
          <a:p>
            <a:pPr lvl="0"/>
            <a:r>
              <a:rPr lang="fa-IR" smtClean="0">
                <a:cs typeface="B Mitra" pitchFamily="2" charset="-78"/>
              </a:rPr>
              <a:t>سلام</a:t>
            </a:r>
            <a:endParaRPr lang="en-US"/>
          </a:p>
        </p:txBody>
      </p:sp>
      <p:sp>
        <p:nvSpPr>
          <p:cNvPr id="135" name="Text Placeholder 134"/>
          <p:cNvSpPr>
            <a:spLocks noGrp="1"/>
          </p:cNvSpPr>
          <p:nvPr>
            <p:ph type="body" sz="quarter" idx="12" hasCustomPrompt="1"/>
          </p:nvPr>
        </p:nvSpPr>
        <p:spPr>
          <a:xfrm>
            <a:off x="1689099" y="2958042"/>
            <a:ext cx="5768889" cy="1036936"/>
          </a:xfrm>
        </p:spPr>
        <p:txBody>
          <a:bodyPr/>
          <a:lstStyle>
            <a:lvl1pPr marL="0" indent="0" algn="ctr">
              <a:buNone/>
              <a:defRPr/>
            </a:lvl1pPr>
          </a:lstStyle>
          <a:p>
            <a:pPr lvl="0"/>
            <a:r>
              <a:rPr lang="fa-IR" smtClean="0"/>
              <a:t>سلام</a:t>
            </a:r>
            <a:endParaRPr lang="en-US"/>
          </a:p>
        </p:txBody>
      </p:sp>
      <p:sp>
        <p:nvSpPr>
          <p:cNvPr id="137" name="Text Placeholder 136"/>
          <p:cNvSpPr>
            <a:spLocks noGrp="1"/>
          </p:cNvSpPr>
          <p:nvPr>
            <p:ph type="body" sz="quarter" idx="13" hasCustomPrompt="1"/>
          </p:nvPr>
        </p:nvSpPr>
        <p:spPr>
          <a:xfrm>
            <a:off x="1689100" y="4619625"/>
            <a:ext cx="5766976" cy="1036638"/>
          </a:xfrm>
        </p:spPr>
        <p:txBody>
          <a:bodyPr/>
          <a:lstStyle>
            <a:lvl1pPr marL="0" indent="0" algn="ctr">
              <a:buNone/>
              <a:defRPr/>
            </a:lvl1pPr>
          </a:lstStyle>
          <a:p>
            <a:pPr lvl="0"/>
            <a:r>
              <a:rPr lang="fa-IR" smtClean="0"/>
              <a:t>سلام</a:t>
            </a:r>
            <a:endParaRPr lang="en-US"/>
          </a:p>
        </p:txBody>
      </p:sp>
    </p:spTree>
    <p:extLst>
      <p:ext uri="{BB962C8B-B14F-4D97-AF65-F5344CB8AC3E}">
        <p14:creationId xmlns:p14="http://schemas.microsoft.com/office/powerpoint/2010/main" val="358181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5" name="TextBox 4"/>
          <p:cNvSpPr txBox="1"/>
          <p:nvPr userDrawn="1"/>
        </p:nvSpPr>
        <p:spPr>
          <a:xfrm>
            <a:off x="2484761" y="524938"/>
            <a:ext cx="4174478" cy="369332"/>
          </a:xfrm>
          <a:prstGeom prst="rect">
            <a:avLst/>
          </a:prstGeom>
          <a:noFill/>
        </p:spPr>
        <p:txBody>
          <a:bodyPr wrap="square" rtlCol="0">
            <a:spAutoFit/>
          </a:bodyPr>
          <a:lstStyle/>
          <a:p>
            <a:pPr algn="ctr"/>
            <a:r>
              <a:rPr lang="fa-IR" smtClean="0">
                <a:cs typeface="B Mitra" pitchFamily="2" charset="-78"/>
              </a:rPr>
              <a:t>سال 1391 سال</a:t>
            </a:r>
            <a:endParaRPr lang="en-US"/>
          </a:p>
        </p:txBody>
      </p:sp>
      <p:sp>
        <p:nvSpPr>
          <p:cNvPr id="6" name="Rectangle 5"/>
          <p:cNvSpPr/>
          <p:nvPr userDrawn="1"/>
        </p:nvSpPr>
        <p:spPr>
          <a:xfrm>
            <a:off x="2484761" y="894270"/>
            <a:ext cx="4174478" cy="108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rot="5400000">
            <a:off x="7864045" y="1941990"/>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687924" y="1433439"/>
            <a:ext cx="5768152" cy="10369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1951907"/>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flipV="1">
            <a:off x="7456076" y="1951907"/>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8673382" y="1899873"/>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383450" y="189626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rot="5400000">
            <a:off x="7113807" y="1939480"/>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7302400" y="1933906"/>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489615" y="1933906"/>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rot="5400000">
            <a:off x="7676830" y="1933906"/>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rot="5400000">
            <a:off x="8051260" y="1934189"/>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8"/>
          <p:cNvGrpSpPr/>
          <p:nvPr userDrawn="1"/>
        </p:nvGrpSpPr>
        <p:grpSpPr>
          <a:xfrm flipH="1" flipV="1">
            <a:off x="1111815" y="1519906"/>
            <a:ext cx="498238" cy="864000"/>
            <a:chOff x="921129" y="2429611"/>
            <a:chExt cx="498238" cy="864000"/>
          </a:xfrm>
        </p:grpSpPr>
        <p:sp>
          <p:nvSpPr>
            <p:cNvPr id="71" name="Rectangle 70"/>
            <p:cNvSpPr/>
            <p:nvPr userDrawn="1"/>
          </p:nvSpPr>
          <p:spPr>
            <a:xfrm rot="5400000">
              <a:off x="507129" y="2843611"/>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userDrawn="1"/>
        </p:nvSpPr>
        <p:spPr>
          <a:xfrm rot="5400000">
            <a:off x="932861" y="1933835"/>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userDrawn="1"/>
        </p:nvSpPr>
        <p:spPr>
          <a:xfrm>
            <a:off x="1687924" y="2958042"/>
            <a:ext cx="5770065" cy="10369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p:cNvCxnSpPr>
          <p:nvPr userDrawn="1"/>
        </p:nvCxnSpPr>
        <p:spPr>
          <a:xfrm flipH="1">
            <a:off x="1914" y="3476510"/>
            <a:ext cx="168601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H="1" flipV="1">
            <a:off x="7457989" y="3476510"/>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81" name="8-Point Star 80"/>
          <p:cNvSpPr/>
          <p:nvPr userDrawn="1"/>
        </p:nvSpPr>
        <p:spPr>
          <a:xfrm>
            <a:off x="8675295" y="342447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8-Point Star 81"/>
          <p:cNvSpPr/>
          <p:nvPr userDrawn="1"/>
        </p:nvSpPr>
        <p:spPr>
          <a:xfrm>
            <a:off x="385363" y="342086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rot="5400000">
            <a:off x="7115720" y="3464083"/>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userDrawn="1"/>
        </p:nvSpPr>
        <p:spPr>
          <a:xfrm rot="5400000">
            <a:off x="7304313" y="3458509"/>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userDrawn="1"/>
        </p:nvSpPr>
        <p:spPr>
          <a:xfrm rot="5400000">
            <a:off x="7491528" y="3458509"/>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userDrawn="1"/>
        </p:nvSpPr>
        <p:spPr>
          <a:xfrm rot="5400000">
            <a:off x="7678743" y="3458509"/>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userDrawn="1"/>
        </p:nvSpPr>
        <p:spPr>
          <a:xfrm rot="5400000">
            <a:off x="8053173" y="3458792"/>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7"/>
          <p:cNvGrpSpPr/>
          <p:nvPr userDrawn="1"/>
        </p:nvGrpSpPr>
        <p:grpSpPr>
          <a:xfrm flipH="1" flipV="1">
            <a:off x="1113728" y="3044509"/>
            <a:ext cx="498238" cy="864000"/>
            <a:chOff x="921129" y="2429611"/>
            <a:chExt cx="498238" cy="864000"/>
          </a:xfrm>
        </p:grpSpPr>
        <p:sp>
          <p:nvSpPr>
            <p:cNvPr id="90" name="Rectangle 89"/>
            <p:cNvSpPr/>
            <p:nvPr userDrawn="1"/>
          </p:nvSpPr>
          <p:spPr>
            <a:xfrm rot="5400000">
              <a:off x="507129" y="2843611"/>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p:cNvSpPr/>
          <p:nvPr userDrawn="1"/>
        </p:nvSpPr>
        <p:spPr>
          <a:xfrm rot="5400000">
            <a:off x="934774" y="3458438"/>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userDrawn="1"/>
        </p:nvSpPr>
        <p:spPr>
          <a:xfrm>
            <a:off x="1687924" y="4619555"/>
            <a:ext cx="5768152" cy="103693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p:cNvCxnSpPr>
            <a:stCxn id="96" idx="1"/>
          </p:cNvCxnSpPr>
          <p:nvPr userDrawn="1"/>
        </p:nvCxnSpPr>
        <p:spPr>
          <a:xfrm flipH="1">
            <a:off x="0" y="5138023"/>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H="1" flipV="1">
            <a:off x="7456076" y="513802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9" name="8-Point Star 98"/>
          <p:cNvSpPr/>
          <p:nvPr userDrawn="1"/>
        </p:nvSpPr>
        <p:spPr>
          <a:xfrm>
            <a:off x="8673382" y="508598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8-Point Star 99"/>
          <p:cNvSpPr/>
          <p:nvPr userDrawn="1"/>
        </p:nvSpPr>
        <p:spPr>
          <a:xfrm>
            <a:off x="383450" y="5082382"/>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userDrawn="1"/>
        </p:nvSpPr>
        <p:spPr>
          <a:xfrm rot="5400000">
            <a:off x="7113807" y="5125596"/>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userDrawn="1"/>
        </p:nvSpPr>
        <p:spPr>
          <a:xfrm rot="5400000">
            <a:off x="7302400" y="5120022"/>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userDrawn="1"/>
        </p:nvSpPr>
        <p:spPr>
          <a:xfrm rot="5400000">
            <a:off x="7489615" y="5120022"/>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userDrawn="1"/>
        </p:nvSpPr>
        <p:spPr>
          <a:xfrm rot="5400000">
            <a:off x="7676830" y="5120022"/>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userDrawn="1"/>
        </p:nvSpPr>
        <p:spPr>
          <a:xfrm rot="5400000">
            <a:off x="8051260" y="5120305"/>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05"/>
          <p:cNvGrpSpPr/>
          <p:nvPr userDrawn="1"/>
        </p:nvGrpSpPr>
        <p:grpSpPr>
          <a:xfrm flipH="1" flipV="1">
            <a:off x="1111815" y="4706022"/>
            <a:ext cx="498238" cy="864000"/>
            <a:chOff x="921129" y="2429611"/>
            <a:chExt cx="498238" cy="864000"/>
          </a:xfrm>
        </p:grpSpPr>
        <p:sp>
          <p:nvSpPr>
            <p:cNvPr id="108" name="Rectangle 107"/>
            <p:cNvSpPr/>
            <p:nvPr userDrawn="1"/>
          </p:nvSpPr>
          <p:spPr>
            <a:xfrm rot="5400000">
              <a:off x="507129" y="2843611"/>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ectangle 106"/>
          <p:cNvSpPr/>
          <p:nvPr userDrawn="1"/>
        </p:nvSpPr>
        <p:spPr>
          <a:xfrm rot="5400000">
            <a:off x="932861" y="5119951"/>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userDrawn="1"/>
        </p:nvSpPr>
        <p:spPr>
          <a:xfrm rot="5400000">
            <a:off x="7860854" y="3458438"/>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userDrawn="1"/>
        </p:nvSpPr>
        <p:spPr>
          <a:xfrm rot="5400000">
            <a:off x="7858824" y="5125596"/>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42"/>
          <p:cNvSpPr>
            <a:spLocks noGrp="1"/>
          </p:cNvSpPr>
          <p:nvPr userDrawn="1">
            <p:ph type="body" sz="quarter" idx="11" hasCustomPrompt="1"/>
          </p:nvPr>
        </p:nvSpPr>
        <p:spPr>
          <a:xfrm>
            <a:off x="1689099" y="1433439"/>
            <a:ext cx="5768889" cy="1036935"/>
          </a:xfrm>
        </p:spPr>
        <p:txBody>
          <a:bodyPr/>
          <a:lstStyle>
            <a:lvl1pPr marL="0" indent="0" algn="ctr">
              <a:buNone/>
              <a:defRPr/>
            </a:lvl1pPr>
          </a:lstStyle>
          <a:p>
            <a:pPr lvl="0"/>
            <a:r>
              <a:rPr lang="fa-IR" smtClean="0">
                <a:cs typeface="B Mitra" pitchFamily="2" charset="-78"/>
              </a:rPr>
              <a:t>سلام</a:t>
            </a:r>
            <a:endParaRPr lang="en-US"/>
          </a:p>
        </p:txBody>
      </p:sp>
      <p:sp>
        <p:nvSpPr>
          <p:cNvPr id="135" name="Text Placeholder 134"/>
          <p:cNvSpPr>
            <a:spLocks noGrp="1"/>
          </p:cNvSpPr>
          <p:nvPr userDrawn="1">
            <p:ph type="body" sz="quarter" idx="12" hasCustomPrompt="1"/>
          </p:nvPr>
        </p:nvSpPr>
        <p:spPr>
          <a:xfrm>
            <a:off x="1689099" y="2958042"/>
            <a:ext cx="5768889" cy="1036936"/>
          </a:xfrm>
        </p:spPr>
        <p:txBody>
          <a:bodyPr/>
          <a:lstStyle>
            <a:lvl1pPr marL="0" indent="0" algn="ctr">
              <a:buNone/>
              <a:defRPr sz="2000"/>
            </a:lvl1pPr>
          </a:lstStyle>
          <a:p>
            <a:pPr lvl="0"/>
            <a:r>
              <a:rPr lang="fa-IR" smtClean="0"/>
              <a:t>سلام</a:t>
            </a:r>
            <a:endParaRPr lang="en-US"/>
          </a:p>
        </p:txBody>
      </p:sp>
      <p:sp>
        <p:nvSpPr>
          <p:cNvPr id="137" name="Text Placeholder 136"/>
          <p:cNvSpPr>
            <a:spLocks noGrp="1"/>
          </p:cNvSpPr>
          <p:nvPr userDrawn="1">
            <p:ph type="body" sz="quarter" idx="13" hasCustomPrompt="1"/>
          </p:nvPr>
        </p:nvSpPr>
        <p:spPr>
          <a:xfrm>
            <a:off x="1689100" y="4619625"/>
            <a:ext cx="5766976" cy="1036638"/>
          </a:xfrm>
        </p:spPr>
        <p:txBody>
          <a:bodyPr/>
          <a:lstStyle>
            <a:lvl1pPr marL="0" indent="0" algn="ctr">
              <a:buNone/>
              <a:defRPr sz="2000"/>
            </a:lvl1pPr>
          </a:lstStyle>
          <a:p>
            <a:pPr lvl="0"/>
            <a:r>
              <a:rPr lang="fa-IR" smtClean="0"/>
              <a:t>سلام</a:t>
            </a:r>
            <a:endParaRPr lang="en-US"/>
          </a:p>
        </p:txBody>
      </p:sp>
    </p:spTree>
    <p:extLst>
      <p:ext uri="{BB962C8B-B14F-4D97-AF65-F5344CB8AC3E}">
        <p14:creationId xmlns:p14="http://schemas.microsoft.com/office/powerpoint/2010/main" val="162705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Vertical)">
                                      <p:cBhvr>
                                        <p:cTn id="7" dur="2000"/>
                                        <p:tgtEl>
                                          <p:spTgt spid="5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300"/>
                                  </p:stCondLst>
                                  <p:childTnLst>
                                    <p:set>
                                      <p:cBhvr>
                                        <p:cTn id="15" dur="1" fill="hold">
                                          <p:stCondLst>
                                            <p:cond delay="0"/>
                                          </p:stCondLst>
                                        </p:cTn>
                                        <p:tgtEl>
                                          <p:spTgt spid="78"/>
                                        </p:tgtEl>
                                        <p:attrNameLst>
                                          <p:attrName>style.visibility</p:attrName>
                                        </p:attrNameLst>
                                      </p:cBhvr>
                                      <p:to>
                                        <p:strVal val="visible"/>
                                      </p:to>
                                    </p:set>
                                    <p:animEffect transition="in" filter="barn(outVertical)">
                                      <p:cBhvr>
                                        <p:cTn id="16" dur="2000"/>
                                        <p:tgtEl>
                                          <p:spTgt spid="78"/>
                                        </p:tgtEl>
                                      </p:cBhvr>
                                    </p:animEffect>
                                  </p:childTnLst>
                                </p:cTn>
                              </p:par>
                            </p:childTnLst>
                          </p:cTn>
                        </p:par>
                        <p:par>
                          <p:cTn id="17" fill="hold">
                            <p:stCondLst>
                              <p:cond delay="2300"/>
                            </p:stCondLst>
                            <p:childTnLst>
                              <p:par>
                                <p:cTn id="18" presetID="10" presetClass="entr" presetSubtype="0" fill="hold" grpId="0" nodeType="afterEffect">
                                  <p:stCondLst>
                                    <p:cond delay="0"/>
                                  </p:stCondLst>
                                  <p:childTnLst>
                                    <p:set>
                                      <p:cBhvr>
                                        <p:cTn id="19" dur="1" fill="hold">
                                          <p:stCondLst>
                                            <p:cond delay="0"/>
                                          </p:stCondLst>
                                        </p:cTn>
                                        <p:tgtEl>
                                          <p:spTgt spid="135">
                                            <p:txEl>
                                              <p:pRg st="0" end="0"/>
                                            </p:txEl>
                                          </p:spTgt>
                                        </p:tgtEl>
                                        <p:attrNameLst>
                                          <p:attrName>style.visibility</p:attrName>
                                        </p:attrNameLst>
                                      </p:cBhvr>
                                      <p:to>
                                        <p:strVal val="visible"/>
                                      </p:to>
                                    </p:set>
                                    <p:animEffect transition="in" filter="fade">
                                      <p:cBhvr>
                                        <p:cTn id="20" dur="500"/>
                                        <p:tgtEl>
                                          <p:spTgt spid="1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700"/>
                                  </p:stCondLst>
                                  <p:childTnLst>
                                    <p:set>
                                      <p:cBhvr>
                                        <p:cTn id="24" dur="1" fill="hold">
                                          <p:stCondLst>
                                            <p:cond delay="0"/>
                                          </p:stCondLst>
                                        </p:cTn>
                                        <p:tgtEl>
                                          <p:spTgt spid="96"/>
                                        </p:tgtEl>
                                        <p:attrNameLst>
                                          <p:attrName>style.visibility</p:attrName>
                                        </p:attrNameLst>
                                      </p:cBhvr>
                                      <p:to>
                                        <p:strVal val="visible"/>
                                      </p:to>
                                    </p:set>
                                    <p:animEffect transition="in" filter="barn(outVertical)">
                                      <p:cBhvr>
                                        <p:cTn id="25" dur="2000"/>
                                        <p:tgtEl>
                                          <p:spTgt spid="96"/>
                                        </p:tgtEl>
                                      </p:cBhvr>
                                    </p:animEffect>
                                  </p:childTnLst>
                                </p:cTn>
                              </p:par>
                            </p:childTnLst>
                          </p:cTn>
                        </p:par>
                        <p:par>
                          <p:cTn id="26" fill="hold">
                            <p:stCondLst>
                              <p:cond delay="2700"/>
                            </p:stCondLst>
                            <p:childTnLst>
                              <p:par>
                                <p:cTn id="27" presetID="10" presetClass="entr" presetSubtype="0" fill="hold" grpId="0" nodeType="afterEffect">
                                  <p:stCondLst>
                                    <p:cond delay="0"/>
                                  </p:stCondLst>
                                  <p:childTnLst>
                                    <p:set>
                                      <p:cBhvr>
                                        <p:cTn id="28" dur="1" fill="hold">
                                          <p:stCondLst>
                                            <p:cond delay="0"/>
                                          </p:stCondLst>
                                        </p:cTn>
                                        <p:tgtEl>
                                          <p:spTgt spid="137">
                                            <p:txEl>
                                              <p:pRg st="0" end="0"/>
                                            </p:txEl>
                                          </p:spTgt>
                                        </p:tgtEl>
                                        <p:attrNameLst>
                                          <p:attrName>style.visibility</p:attrName>
                                        </p:attrNameLst>
                                      </p:cBhvr>
                                      <p:to>
                                        <p:strVal val="visible"/>
                                      </p:to>
                                    </p:set>
                                    <p:animEffect transition="in" filter="fade">
                                      <p:cBhvr>
                                        <p:cTn id="29" dur="500"/>
                                        <p:tgtEl>
                                          <p:spTgt spid="1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8" grpId="0" animBg="1"/>
      <p:bldP spid="96" grpId="0" animBg="1"/>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135" grpId="0" build="p">
        <p:tmplLst>
          <p:tmpl lvl="1">
            <p:tnLst>
              <p:par>
                <p:cTn presetID="10" presetClass="entr" presetSubtype="0" fill="hold" nodeType="afterEffect">
                  <p:stCondLst>
                    <p:cond delay="0"/>
                  </p:stCondLst>
                  <p:childTnLst>
                    <p:set>
                      <p:cBhvr>
                        <p:cTn dur="1" fill="hold">
                          <p:stCondLst>
                            <p:cond delay="0"/>
                          </p:stCondLst>
                        </p:cTn>
                        <p:tgtEl>
                          <p:spTgt spid="135"/>
                        </p:tgtEl>
                        <p:attrNameLst>
                          <p:attrName>style.visibility</p:attrName>
                        </p:attrNameLst>
                      </p:cBhvr>
                      <p:to>
                        <p:strVal val="visible"/>
                      </p:to>
                    </p:set>
                    <p:animEffect transition="in" filter="fade">
                      <p:cBhvr>
                        <p:cTn dur="500"/>
                        <p:tgtEl>
                          <p:spTgt spid="135"/>
                        </p:tgtEl>
                      </p:cBhvr>
                    </p:animEffect>
                  </p:childTnLst>
                </p:cTn>
              </p:par>
            </p:tnLst>
          </p:tmpl>
        </p:tmplLst>
      </p:bldP>
      <p:bldP spid="137" grpId="0" build="p">
        <p:tmplLst>
          <p:tmpl lvl="1">
            <p:tnLst>
              <p:par>
                <p:cTn presetID="10" presetClass="entr" presetSubtype="0" fill="hold" nodeType="afterEffect">
                  <p:stCondLst>
                    <p:cond delay="0"/>
                  </p:stCondLst>
                  <p:childTnLst>
                    <p:set>
                      <p:cBhvr>
                        <p:cTn dur="1" fill="hold">
                          <p:stCondLst>
                            <p:cond delay="0"/>
                          </p:stCondLst>
                        </p:cTn>
                        <p:tgtEl>
                          <p:spTgt spid="137"/>
                        </p:tgtEl>
                        <p:attrNameLst>
                          <p:attrName>style.visibility</p:attrName>
                        </p:attrNameLst>
                      </p:cBhvr>
                      <p:to>
                        <p:strVal val="visible"/>
                      </p:to>
                    </p:set>
                    <p:animEffect transition="in" filter="fade">
                      <p:cBhvr>
                        <p:cTn dur="500"/>
                        <p:tgtEl>
                          <p:spTgt spid="137"/>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67" name="Rectangle 66"/>
          <p:cNvSpPr/>
          <p:nvPr userDrawn="1"/>
        </p:nvSpPr>
        <p:spPr>
          <a:xfrm rot="5400000">
            <a:off x="7864045" y="2362946"/>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687924" y="1854395"/>
            <a:ext cx="5768152" cy="1036935"/>
          </a:xfrm>
          <a:prstGeom prst="rect">
            <a:avLst/>
          </a:prstGeom>
          <a:solidFill>
            <a:schemeClr val="bg1"/>
          </a:solid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2372863"/>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flipV="1">
            <a:off x="7456076" y="237286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8673382" y="232082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383450" y="2317222"/>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rot="5400000">
            <a:off x="7113807" y="2360436"/>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7302400" y="2354862"/>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489615" y="2354862"/>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rot="5400000">
            <a:off x="7676830" y="2354862"/>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rot="5400000">
            <a:off x="8051260" y="2355145"/>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8"/>
          <p:cNvGrpSpPr/>
          <p:nvPr userDrawn="1"/>
        </p:nvGrpSpPr>
        <p:grpSpPr>
          <a:xfrm flipH="1" flipV="1">
            <a:off x="1111815" y="1940862"/>
            <a:ext cx="498238" cy="864000"/>
            <a:chOff x="921129" y="2429611"/>
            <a:chExt cx="498238" cy="864000"/>
          </a:xfrm>
        </p:grpSpPr>
        <p:sp>
          <p:nvSpPr>
            <p:cNvPr id="71" name="Rectangle 70"/>
            <p:cNvSpPr/>
            <p:nvPr userDrawn="1"/>
          </p:nvSpPr>
          <p:spPr>
            <a:xfrm rot="5400000">
              <a:off x="507129" y="2843611"/>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userDrawn="1"/>
        </p:nvSpPr>
        <p:spPr>
          <a:xfrm rot="5400000">
            <a:off x="932861" y="2354791"/>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42"/>
          <p:cNvSpPr>
            <a:spLocks noGrp="1"/>
          </p:cNvSpPr>
          <p:nvPr userDrawn="1">
            <p:ph type="body" sz="quarter" idx="11" hasCustomPrompt="1"/>
          </p:nvPr>
        </p:nvSpPr>
        <p:spPr>
          <a:xfrm>
            <a:off x="1689099" y="1854395"/>
            <a:ext cx="5768889" cy="1036935"/>
          </a:xfrm>
        </p:spPr>
        <p:txBody>
          <a:bodyPr/>
          <a:lstStyle>
            <a:lvl1pPr marL="0" indent="0" algn="ctr">
              <a:buNone/>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15160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25 E" pathEditMode="relative" ptsTypes="">
                                      <p:cBhvr>
                                        <p:cTn id="6" dur="2000" fill="hold"/>
                                        <p:tgtEl>
                                          <p:spTgt spid="51"/>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25 E" pathEditMode="relative" ptsTypes="">
                                      <p:cBhvr>
                                        <p:cTn id="8" dur="2000" fill="hold"/>
                                        <p:tgtEl>
                                          <p:spTgt spid="43">
                                            <p:txEl>
                                              <p:pRg st="0" end="0"/>
                                            </p:txEl>
                                          </p:spTgt>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25 E" pathEditMode="relative" ptsTypes="">
                                      <p:cBhvr>
                                        <p:cTn id="10" dur="2000" fill="hold"/>
                                        <p:tgtEl>
                                          <p:spTgt spid="67"/>
                                        </p:tgtEl>
                                        <p:attrNameLst>
                                          <p:attrName>ppt_x</p:attrName>
                                          <p:attrName>ppt_y</p:attrName>
                                        </p:attrNameLst>
                                      </p:cBhvr>
                                    </p:animMotion>
                                  </p:childTnLst>
                                </p:cTn>
                              </p:par>
                              <p:par>
                                <p:cTn id="11" presetID="64" presetClass="path" presetSubtype="0" accel="50000" decel="50000" fill="hold" nodeType="withEffect">
                                  <p:stCondLst>
                                    <p:cond delay="0"/>
                                  </p:stCondLst>
                                  <p:childTnLst>
                                    <p:animMotion origin="layout" path="M 0 0 L 0 -0.25 E" pathEditMode="relative" ptsTypes="">
                                      <p:cBhvr>
                                        <p:cTn id="12" dur="2000" fill="hold"/>
                                        <p:tgtEl>
                                          <p:spTgt spid="30"/>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0 0 L 0 -0.25 E" pathEditMode="relative" ptsTypes="">
                                      <p:cBhvr>
                                        <p:cTn id="14" dur="2000" fill="hold"/>
                                        <p:tgtEl>
                                          <p:spTgt spid="55"/>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25 E" pathEditMode="relative" ptsTypes="">
                                      <p:cBhvr>
                                        <p:cTn id="16" dur="2000" fill="hold"/>
                                        <p:tgtEl>
                                          <p:spTgt spid="4"/>
                                        </p:tgtEl>
                                        <p:attrNameLst>
                                          <p:attrName>ppt_x</p:attrName>
                                          <p:attrName>ppt_y</p:attrName>
                                        </p:attrNameLst>
                                      </p:cBhvr>
                                    </p:animMotion>
                                  </p:childTnLst>
                                </p:cTn>
                              </p:par>
                              <p:par>
                                <p:cTn id="17" presetID="64" presetClass="path" presetSubtype="0" accel="50000" decel="50000" fill="hold" grpId="0" nodeType="withEffect">
                                  <p:stCondLst>
                                    <p:cond delay="0"/>
                                  </p:stCondLst>
                                  <p:childTnLst>
                                    <p:animMotion origin="layout" path="M 0 0 L 0 -0.25 E" pathEditMode="relative" ptsTypes="">
                                      <p:cBhvr>
                                        <p:cTn id="18" dur="2000" fill="hold"/>
                                        <p:tgtEl>
                                          <p:spTgt spid="61"/>
                                        </p:tgtEl>
                                        <p:attrNameLst>
                                          <p:attrName>ppt_x</p:attrName>
                                          <p:attrName>ppt_y</p:attrName>
                                        </p:attrNameLst>
                                      </p:cBhvr>
                                    </p:animMotion>
                                  </p:childTnLst>
                                </p:cTn>
                              </p:par>
                              <p:par>
                                <p:cTn id="19" presetID="64" presetClass="path" presetSubtype="0" accel="50000" decel="50000" fill="hold" grpId="0" nodeType="withEffect">
                                  <p:stCondLst>
                                    <p:cond delay="0"/>
                                  </p:stCondLst>
                                  <p:childTnLst>
                                    <p:animMotion origin="layout" path="M 0 0 L 0 -0.25 E" pathEditMode="relative" ptsTypes="">
                                      <p:cBhvr>
                                        <p:cTn id="20" dur="2000" fill="hold"/>
                                        <p:tgtEl>
                                          <p:spTgt spid="62"/>
                                        </p:tgtEl>
                                        <p:attrNameLst>
                                          <p:attrName>ppt_x</p:attrName>
                                          <p:attrName>ppt_y</p:attrName>
                                        </p:attrNameLst>
                                      </p:cBhvr>
                                    </p:animMotion>
                                  </p:childTnLst>
                                </p:cTn>
                              </p:par>
                              <p:par>
                                <p:cTn id="21" presetID="64" presetClass="path" presetSubtype="0" accel="50000" decel="50000" fill="hold" grpId="0" nodeType="withEffect">
                                  <p:stCondLst>
                                    <p:cond delay="0"/>
                                  </p:stCondLst>
                                  <p:childTnLst>
                                    <p:animMotion origin="layout" path="M 0 0 L 0 -0.25 E" pathEditMode="relative" ptsTypes="">
                                      <p:cBhvr>
                                        <p:cTn id="22" dur="2000" fill="hold"/>
                                        <p:tgtEl>
                                          <p:spTgt spid="63"/>
                                        </p:tgtEl>
                                        <p:attrNameLst>
                                          <p:attrName>ppt_x</p:attrName>
                                          <p:attrName>ppt_y</p:attrName>
                                        </p:attrNameLst>
                                      </p:cBhvr>
                                    </p:animMotion>
                                  </p:childTnLst>
                                </p:cTn>
                              </p:par>
                              <p:par>
                                <p:cTn id="23" presetID="64" presetClass="path" presetSubtype="0" accel="50000" decel="50000" fill="hold" grpId="0" nodeType="withEffect">
                                  <p:stCondLst>
                                    <p:cond delay="0"/>
                                  </p:stCondLst>
                                  <p:childTnLst>
                                    <p:animMotion origin="layout" path="M 0 0 L 0 -0.25 E" pathEditMode="relative" ptsTypes="">
                                      <p:cBhvr>
                                        <p:cTn id="24" dur="2000" fill="hold"/>
                                        <p:tgtEl>
                                          <p:spTgt spid="64"/>
                                        </p:tgtEl>
                                        <p:attrNameLst>
                                          <p:attrName>ppt_x</p:attrName>
                                          <p:attrName>ppt_y</p:attrName>
                                        </p:attrNameLst>
                                      </p:cBhvr>
                                    </p:animMotion>
                                  </p:childTnLst>
                                </p:cTn>
                              </p:par>
                              <p:par>
                                <p:cTn id="25" presetID="64" presetClass="path" presetSubtype="0" accel="50000" decel="50000" fill="hold" grpId="0" nodeType="withEffect">
                                  <p:stCondLst>
                                    <p:cond delay="0"/>
                                  </p:stCondLst>
                                  <p:childTnLst>
                                    <p:animMotion origin="layout" path="M 0 0 L 0 -0.25 E" pathEditMode="relative" ptsTypes="">
                                      <p:cBhvr>
                                        <p:cTn id="26" dur="2000" fill="hold"/>
                                        <p:tgtEl>
                                          <p:spTgt spid="65"/>
                                        </p:tgtEl>
                                        <p:attrNameLst>
                                          <p:attrName>ppt_x</p:attrName>
                                          <p:attrName>ppt_y</p:attrName>
                                        </p:attrNameLst>
                                      </p:cBhvr>
                                    </p:animMotion>
                                  </p:childTnLst>
                                </p:cTn>
                              </p:par>
                              <p:par>
                                <p:cTn id="27" presetID="64" presetClass="path" presetSubtype="0" accel="50000" decel="50000" fill="hold" grpId="0" nodeType="withEffect">
                                  <p:stCondLst>
                                    <p:cond delay="0"/>
                                  </p:stCondLst>
                                  <p:childTnLst>
                                    <p:animMotion origin="layout" path="M 0 0 L 0 -0.25 E" pathEditMode="relative" ptsTypes="">
                                      <p:cBhvr>
                                        <p:cTn id="28" dur="2000" fill="hold"/>
                                        <p:tgtEl>
                                          <p:spTgt spid="68"/>
                                        </p:tgtEl>
                                        <p:attrNameLst>
                                          <p:attrName>ppt_x</p:attrName>
                                          <p:attrName>ppt_y</p:attrName>
                                        </p:attrNameLst>
                                      </p:cBhvr>
                                    </p:animMotion>
                                  </p:childTnLst>
                                </p:cTn>
                              </p:par>
                              <p:par>
                                <p:cTn id="29" presetID="64" presetClass="path" presetSubtype="0" accel="50000" decel="50000" fill="hold" nodeType="withEffect">
                                  <p:stCondLst>
                                    <p:cond delay="0"/>
                                  </p:stCondLst>
                                  <p:childTnLst>
                                    <p:animMotion origin="layout" path="M 0 0 L 0 -0.25 E" pathEditMode="relative" ptsTypes="">
                                      <p:cBhvr>
                                        <p:cTn id="30" dur="2000" fill="hold"/>
                                        <p:tgtEl>
                                          <p:spTgt spid="2"/>
                                        </p:tgtEl>
                                        <p:attrNameLst>
                                          <p:attrName>ppt_x</p:attrName>
                                          <p:attrName>ppt_y</p:attrName>
                                        </p:attrNameLst>
                                      </p:cBhvr>
                                    </p:animMotion>
                                  </p:childTnLst>
                                </p:cTn>
                              </p:par>
                              <p:par>
                                <p:cTn id="31" presetID="64" presetClass="path" presetSubtype="0" accel="50000" decel="50000" fill="hold" grpId="0" nodeType="withEffect">
                                  <p:stCondLst>
                                    <p:cond delay="0"/>
                                  </p:stCondLst>
                                  <p:childTnLst>
                                    <p:animMotion origin="layout" path="M 0 0 L 0 -0.25 E" pathEditMode="relative" ptsTypes="">
                                      <p:cBhvr>
                                        <p:cTn id="32" dur="2000" fill="hold"/>
                                        <p:tgtEl>
                                          <p:spTgt spid="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1" grpId="0" animBg="1"/>
      <p:bldP spid="4" grpId="0" animBg="1"/>
      <p:bldP spid="61" grpId="0" animBg="1"/>
      <p:bldP spid="62" grpId="0" animBg="1"/>
      <p:bldP spid="63" grpId="0" animBg="1"/>
      <p:bldP spid="64" grpId="0" animBg="1"/>
      <p:bldP spid="65" grpId="0" animBg="1"/>
      <p:bldP spid="68" grpId="0" animBg="1"/>
      <p:bldP spid="76" grpId="0" animBg="1"/>
      <p:bldP spid="43" grpId="0" build="p">
        <p:tmplLst>
          <p:tmpl lvl="1">
            <p:tnLst>
              <p:par>
                <p:cTn presetID="64" presetClass="path" presetSubtype="0" accel="50000" decel="50000" fill="hold" nodeType="withEffect">
                  <p:stCondLst>
                    <p:cond delay="0"/>
                  </p:stCondLst>
                  <p:childTnLst>
                    <p:animMotion origin="layout" path="M 0 0 L 0 -0.25 E" pathEditMode="relative" ptsTypes="">
                      <p:cBhvr>
                        <p:cTn dur="2000" fill="hold"/>
                        <p:tgtEl>
                          <p:spTgt spid="43"/>
                        </p:tgtEl>
                        <p:attrNameLst>
                          <p:attrName>ppt_x</p:attrName>
                          <p:attrName>ppt_y</p:attrName>
                        </p:attrNameLst>
                      </p:cBhvr>
                    </p:animMotion>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solidFill>
                  <a:srgbClr val="262626">
                    <a:tint val="75000"/>
                  </a:srgbClr>
                </a:solidFill>
              </a:rPr>
              <a:pPr/>
              <a:t>9/30/2015</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109106"/>
            <a:ext cx="9143999" cy="748894"/>
          </a:xfrm>
          <a:prstGeom prst="rect">
            <a:avLst/>
          </a:prstGeom>
        </p:spPr>
      </p:pic>
    </p:spTree>
    <p:extLst>
      <p:ext uri="{BB962C8B-B14F-4D97-AF65-F5344CB8AC3E}">
        <p14:creationId xmlns:p14="http://schemas.microsoft.com/office/powerpoint/2010/main" val="26189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67" name="Rectangle 66"/>
          <p:cNvSpPr/>
          <p:nvPr userDrawn="1"/>
        </p:nvSpPr>
        <p:spPr>
          <a:xfrm rot="5400000">
            <a:off x="7864045" y="3054236"/>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687924" y="2545685"/>
            <a:ext cx="5768152" cy="1036935"/>
          </a:xfrm>
          <a:prstGeom prst="rect">
            <a:avLst/>
          </a:prstGeom>
          <a:solidFill>
            <a:schemeClr val="bg1"/>
          </a:solid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3064153"/>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flipV="1">
            <a:off x="7456076" y="306415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8673382" y="301211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383450" y="3008512"/>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rot="5400000">
            <a:off x="7113807" y="3051726"/>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7302400" y="3046152"/>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489615" y="3046152"/>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rot="5400000">
            <a:off x="7676830" y="3046152"/>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rot="5400000">
            <a:off x="8051260" y="3046435"/>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8"/>
          <p:cNvGrpSpPr/>
          <p:nvPr userDrawn="1"/>
        </p:nvGrpSpPr>
        <p:grpSpPr>
          <a:xfrm flipH="1" flipV="1">
            <a:off x="1111815" y="2632152"/>
            <a:ext cx="498238" cy="864000"/>
            <a:chOff x="921129" y="2429611"/>
            <a:chExt cx="498238" cy="864000"/>
          </a:xfrm>
        </p:grpSpPr>
        <p:sp>
          <p:nvSpPr>
            <p:cNvPr id="71" name="Rectangle 70"/>
            <p:cNvSpPr/>
            <p:nvPr userDrawn="1"/>
          </p:nvSpPr>
          <p:spPr>
            <a:xfrm rot="5400000">
              <a:off x="507129" y="2843611"/>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userDrawn="1"/>
        </p:nvSpPr>
        <p:spPr>
          <a:xfrm rot="5400000">
            <a:off x="932861" y="3046081"/>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42"/>
          <p:cNvSpPr>
            <a:spLocks noGrp="1"/>
          </p:cNvSpPr>
          <p:nvPr userDrawn="1">
            <p:ph type="body" sz="quarter" idx="11" hasCustomPrompt="1"/>
          </p:nvPr>
        </p:nvSpPr>
        <p:spPr>
          <a:xfrm>
            <a:off x="1689099" y="2545685"/>
            <a:ext cx="5768889" cy="1036935"/>
          </a:xfrm>
        </p:spPr>
        <p:txBody>
          <a:bodyPr/>
          <a:lstStyle>
            <a:lvl1pPr marL="0" indent="0" algn="ctr">
              <a:buNone/>
              <a:defRPr/>
            </a:lvl1pPr>
          </a:lstStyle>
          <a:p>
            <a:pPr lvl="0"/>
            <a:r>
              <a:rPr lang="fa-IR" smtClean="0">
                <a:cs typeface="B Mitra" pitchFamily="2" charset="-78"/>
              </a:rPr>
              <a:t>سلام</a:t>
            </a:r>
            <a:endParaRPr lang="en-US"/>
          </a:p>
        </p:txBody>
      </p:sp>
      <p:pic>
        <p:nvPicPr>
          <p:cNvPr id="28" name="Picture 27"/>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391050" cy="1278320"/>
          </a:xfrm>
          <a:prstGeom prst="rect">
            <a:avLst/>
          </a:prstGeom>
        </p:spPr>
      </p:pic>
    </p:spTree>
    <p:extLst>
      <p:ext uri="{BB962C8B-B14F-4D97-AF65-F5344CB8AC3E}">
        <p14:creationId xmlns:p14="http://schemas.microsoft.com/office/powerpoint/2010/main" val="83881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Vertical)">
                                      <p:cBhvr>
                                        <p:cTn id="7" dur="2000"/>
                                        <p:tgtEl>
                                          <p:spTgt spid="51"/>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3">
                                            <p:txEl>
                                              <p:pRg st="0" end="0"/>
                                            </p:txEl>
                                          </p:spTgt>
                                        </p:tgtEl>
                                        <p:attrNameLst>
                                          <p:attrName>style.visibility</p:attrName>
                                        </p:attrNameLst>
                                      </p:cBhvr>
                                      <p:to>
                                        <p:strVal val="visible"/>
                                      </p:to>
                                    </p:set>
                                    <p:animEffect transition="in" filter="fade">
                                      <p:cBhvr>
                                        <p:cTn id="10" dur="20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3" grpId="0" build="p">
        <p:tmplLst>
          <p:tmpl lvl="1">
            <p:tnLst>
              <p:par>
                <p:cTn presetID="10" presetClass="entr" presetSubtype="0" fill="hold" nodeType="withEffect">
                  <p:stCondLst>
                    <p:cond delay="300"/>
                  </p:stCondLst>
                  <p:childTnLst>
                    <p:set>
                      <p:cBhvr>
                        <p:cTn dur="1" fill="hold">
                          <p:stCondLst>
                            <p:cond delay="0"/>
                          </p:stCondLst>
                        </p:cTn>
                        <p:tgtEl>
                          <p:spTgt spid="43"/>
                        </p:tgtEl>
                        <p:attrNameLst>
                          <p:attrName>style.visibility</p:attrName>
                        </p:attrNameLst>
                      </p:cBhvr>
                      <p:to>
                        <p:strVal val="visible"/>
                      </p:to>
                    </p:set>
                    <p:animEffect transition="in" filter="fade">
                      <p:cBhvr>
                        <p:cTn dur="2000"/>
                        <p:tgtEl>
                          <p:spTgt spid="43"/>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104" name="Rectangle 103"/>
          <p:cNvSpPr/>
          <p:nvPr userDrawn="1"/>
        </p:nvSpPr>
        <p:spPr>
          <a:xfrm rot="5400000">
            <a:off x="7787235" y="1661999"/>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userDrawn="1"/>
        </p:nvSpPr>
        <p:spPr>
          <a:xfrm>
            <a:off x="1687924" y="1239915"/>
            <a:ext cx="5768152" cy="864000"/>
          </a:xfrm>
          <a:prstGeom prst="rect">
            <a:avLst/>
          </a:prstGeom>
          <a:solidFill>
            <a:schemeClr val="bg1"/>
          </a:solid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a:stCxn id="105" idx="1"/>
          </p:cNvCxnSpPr>
          <p:nvPr userDrawn="1"/>
        </p:nvCxnSpPr>
        <p:spPr>
          <a:xfrm flipH="1">
            <a:off x="0" y="167191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flipH="1" flipV="1">
            <a:off x="7456076" y="1671916"/>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08" name="8-Point Star 107"/>
          <p:cNvSpPr/>
          <p:nvPr userDrawn="1"/>
        </p:nvSpPr>
        <p:spPr>
          <a:xfrm>
            <a:off x="8673382" y="1619882"/>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8-Point Star 108"/>
          <p:cNvSpPr/>
          <p:nvPr userDrawn="1"/>
        </p:nvSpPr>
        <p:spPr>
          <a:xfrm>
            <a:off x="383450" y="1616275"/>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rot="5400000">
            <a:off x="7225590" y="1653915"/>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userDrawn="1"/>
        </p:nvSpPr>
        <p:spPr>
          <a:xfrm rot="5400000">
            <a:off x="7412805" y="1653915"/>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userDrawn="1"/>
        </p:nvSpPr>
        <p:spPr>
          <a:xfrm rot="5400000">
            <a:off x="7600020" y="1653915"/>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userDrawn="1"/>
        </p:nvSpPr>
        <p:spPr>
          <a:xfrm rot="5400000">
            <a:off x="7974450" y="1654198"/>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14"/>
          <p:cNvGrpSpPr/>
          <p:nvPr userDrawn="1"/>
        </p:nvGrpSpPr>
        <p:grpSpPr>
          <a:xfrm flipH="1" flipV="1">
            <a:off x="1194765" y="1317489"/>
            <a:ext cx="381645" cy="720000"/>
            <a:chOff x="1037722" y="2496037"/>
            <a:chExt cx="381645" cy="720000"/>
          </a:xfrm>
        </p:grpSpPr>
        <p:sp>
          <p:nvSpPr>
            <p:cNvPr id="117" name="Rectangle 116"/>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ectangle 120"/>
          <p:cNvSpPr/>
          <p:nvPr userDrawn="1"/>
        </p:nvSpPr>
        <p:spPr>
          <a:xfrm rot="5400000">
            <a:off x="1015811" y="1653844"/>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Placeholder 42"/>
          <p:cNvSpPr>
            <a:spLocks noGrp="1"/>
          </p:cNvSpPr>
          <p:nvPr>
            <p:ph type="body" sz="quarter" idx="15" hasCustomPrompt="1"/>
          </p:nvPr>
        </p:nvSpPr>
        <p:spPr>
          <a:xfrm>
            <a:off x="1689099" y="1289402"/>
            <a:ext cx="5768889" cy="670551"/>
          </a:xfrm>
        </p:spPr>
        <p:txBody>
          <a:bodyPr/>
          <a:lstStyle>
            <a:lvl1pPr marL="0" indent="0" algn="ctr">
              <a:buNone/>
              <a:defRPr/>
            </a:lvl1pPr>
          </a:lstStyle>
          <a:p>
            <a:pPr lvl="0"/>
            <a:r>
              <a:rPr lang="fa-IR" smtClean="0">
                <a:cs typeface="B Mitra" pitchFamily="2" charset="-78"/>
              </a:rPr>
              <a:t>سلام</a:t>
            </a:r>
            <a:endParaRPr lang="en-US"/>
          </a:p>
        </p:txBody>
      </p:sp>
      <p:sp>
        <p:nvSpPr>
          <p:cNvPr id="123" name="Rectangle 122"/>
          <p:cNvSpPr/>
          <p:nvPr userDrawn="1"/>
        </p:nvSpPr>
        <p:spPr>
          <a:xfrm rot="5400000">
            <a:off x="7785323" y="2630132"/>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userDrawn="1"/>
        </p:nvSpPr>
        <p:spPr>
          <a:xfrm>
            <a:off x="1686012" y="2208048"/>
            <a:ext cx="5768152" cy="864000"/>
          </a:xfrm>
          <a:prstGeom prst="rect">
            <a:avLst/>
          </a:prstGeom>
          <a:solidFill>
            <a:schemeClr val="bg1"/>
          </a:solid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a:stCxn id="124" idx="1"/>
          </p:cNvCxnSpPr>
          <p:nvPr userDrawn="1"/>
        </p:nvCxnSpPr>
        <p:spPr>
          <a:xfrm flipH="1">
            <a:off x="-1912" y="264004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userDrawn="1"/>
        </p:nvCxnSpPr>
        <p:spPr>
          <a:xfrm flipH="1" flipV="1">
            <a:off x="7454164" y="264004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27" name="8-Point Star 126"/>
          <p:cNvSpPr/>
          <p:nvPr userDrawn="1"/>
        </p:nvSpPr>
        <p:spPr>
          <a:xfrm>
            <a:off x="8671470" y="2588015"/>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8-Point Star 127"/>
          <p:cNvSpPr/>
          <p:nvPr userDrawn="1"/>
        </p:nvSpPr>
        <p:spPr>
          <a:xfrm>
            <a:off x="381538" y="2584408"/>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userDrawn="1"/>
        </p:nvSpPr>
        <p:spPr>
          <a:xfrm rot="5400000">
            <a:off x="7223678" y="2622048"/>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userDrawn="1"/>
        </p:nvSpPr>
        <p:spPr>
          <a:xfrm rot="5400000">
            <a:off x="7410893" y="2622048"/>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userDrawn="1"/>
        </p:nvSpPr>
        <p:spPr>
          <a:xfrm rot="5400000">
            <a:off x="7598108" y="2622048"/>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userDrawn="1"/>
        </p:nvSpPr>
        <p:spPr>
          <a:xfrm rot="5400000">
            <a:off x="7972538" y="2622331"/>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2"/>
          <p:cNvGrpSpPr/>
          <p:nvPr userDrawn="1"/>
        </p:nvGrpSpPr>
        <p:grpSpPr>
          <a:xfrm flipH="1" flipV="1">
            <a:off x="1192853" y="2285622"/>
            <a:ext cx="381645" cy="720000"/>
            <a:chOff x="1037722" y="2496037"/>
            <a:chExt cx="381645" cy="720000"/>
          </a:xfrm>
        </p:grpSpPr>
        <p:sp>
          <p:nvSpPr>
            <p:cNvPr id="134" name="Rectangle 133"/>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Rectangle 137"/>
          <p:cNvSpPr/>
          <p:nvPr userDrawn="1"/>
        </p:nvSpPr>
        <p:spPr>
          <a:xfrm rot="5400000">
            <a:off x="1013899" y="2621977"/>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 Placeholder 42"/>
          <p:cNvSpPr>
            <a:spLocks noGrp="1"/>
          </p:cNvSpPr>
          <p:nvPr>
            <p:ph type="body" sz="quarter" idx="16" hasCustomPrompt="1"/>
          </p:nvPr>
        </p:nvSpPr>
        <p:spPr>
          <a:xfrm>
            <a:off x="1687187" y="2257535"/>
            <a:ext cx="5768889" cy="670551"/>
          </a:xfrm>
        </p:spPr>
        <p:txBody>
          <a:bodyPr/>
          <a:lstStyle>
            <a:lvl1pPr marL="0" indent="0" algn="ctr">
              <a:buNone/>
              <a:defRPr/>
            </a:lvl1pPr>
          </a:lstStyle>
          <a:p>
            <a:pPr lvl="0"/>
            <a:r>
              <a:rPr lang="fa-IR" smtClean="0">
                <a:cs typeface="B Mitra" pitchFamily="2" charset="-78"/>
              </a:rPr>
              <a:t>سلام</a:t>
            </a:r>
            <a:endParaRPr lang="en-US"/>
          </a:p>
        </p:txBody>
      </p:sp>
      <p:sp>
        <p:nvSpPr>
          <p:cNvPr id="140" name="Rectangle 139"/>
          <p:cNvSpPr/>
          <p:nvPr userDrawn="1"/>
        </p:nvSpPr>
        <p:spPr>
          <a:xfrm rot="5400000">
            <a:off x="7783411" y="359025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userDrawn="1"/>
        </p:nvSpPr>
        <p:spPr>
          <a:xfrm>
            <a:off x="1684100" y="3168173"/>
            <a:ext cx="5768152" cy="864000"/>
          </a:xfrm>
          <a:prstGeom prst="rect">
            <a:avLst/>
          </a:prstGeom>
          <a:solidFill>
            <a:schemeClr val="bg1"/>
          </a:solid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a:stCxn id="141" idx="1"/>
          </p:cNvCxnSpPr>
          <p:nvPr userDrawn="1"/>
        </p:nvCxnSpPr>
        <p:spPr>
          <a:xfrm flipH="1">
            <a:off x="-3824" y="360017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flipH="1" flipV="1">
            <a:off x="7452252" y="360017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44" name="8-Point Star 143"/>
          <p:cNvSpPr/>
          <p:nvPr userDrawn="1"/>
        </p:nvSpPr>
        <p:spPr>
          <a:xfrm>
            <a:off x="8669558" y="354814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8-Point Star 144"/>
          <p:cNvSpPr/>
          <p:nvPr userDrawn="1"/>
        </p:nvSpPr>
        <p:spPr>
          <a:xfrm>
            <a:off x="379626" y="3544533"/>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userDrawn="1"/>
        </p:nvSpPr>
        <p:spPr>
          <a:xfrm rot="5400000">
            <a:off x="7221766" y="3582173"/>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userDrawn="1"/>
        </p:nvSpPr>
        <p:spPr>
          <a:xfrm rot="5400000">
            <a:off x="7408981" y="3582173"/>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userDrawn="1"/>
        </p:nvSpPr>
        <p:spPr>
          <a:xfrm rot="5400000">
            <a:off x="7596196" y="3582173"/>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userDrawn="1"/>
        </p:nvSpPr>
        <p:spPr>
          <a:xfrm rot="5400000">
            <a:off x="7970626" y="3582456"/>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49"/>
          <p:cNvGrpSpPr/>
          <p:nvPr userDrawn="1"/>
        </p:nvGrpSpPr>
        <p:grpSpPr>
          <a:xfrm flipH="1" flipV="1">
            <a:off x="1190941" y="3245747"/>
            <a:ext cx="381645" cy="720000"/>
            <a:chOff x="1037722" y="2496037"/>
            <a:chExt cx="381645" cy="720000"/>
          </a:xfrm>
        </p:grpSpPr>
        <p:sp>
          <p:nvSpPr>
            <p:cNvPr id="151" name="Rectangle 150"/>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Rectangle 154"/>
          <p:cNvSpPr/>
          <p:nvPr userDrawn="1"/>
        </p:nvSpPr>
        <p:spPr>
          <a:xfrm rot="5400000">
            <a:off x="1011987" y="3582102"/>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 Placeholder 42"/>
          <p:cNvSpPr>
            <a:spLocks noGrp="1"/>
          </p:cNvSpPr>
          <p:nvPr>
            <p:ph type="body" sz="quarter" idx="17" hasCustomPrompt="1"/>
          </p:nvPr>
        </p:nvSpPr>
        <p:spPr>
          <a:xfrm>
            <a:off x="1685275" y="3217660"/>
            <a:ext cx="5768889" cy="670551"/>
          </a:xfrm>
        </p:spPr>
        <p:txBody>
          <a:bodyPr/>
          <a:lstStyle>
            <a:lvl1pPr marL="0" indent="0" algn="ctr">
              <a:buNone/>
              <a:defRPr/>
            </a:lvl1pPr>
          </a:lstStyle>
          <a:p>
            <a:pPr lvl="0"/>
            <a:r>
              <a:rPr lang="fa-IR" smtClean="0">
                <a:cs typeface="B Mitra" pitchFamily="2" charset="-78"/>
              </a:rPr>
              <a:t>سلام</a:t>
            </a:r>
            <a:endParaRPr lang="en-US"/>
          </a:p>
        </p:txBody>
      </p:sp>
      <p:sp>
        <p:nvSpPr>
          <p:cNvPr id="157" name="Rectangle 156"/>
          <p:cNvSpPr/>
          <p:nvPr userDrawn="1"/>
        </p:nvSpPr>
        <p:spPr>
          <a:xfrm rot="5400000">
            <a:off x="7786060" y="4550382"/>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userDrawn="1"/>
        </p:nvSpPr>
        <p:spPr>
          <a:xfrm>
            <a:off x="1686749" y="4128298"/>
            <a:ext cx="5768152" cy="864000"/>
          </a:xfrm>
          <a:prstGeom prst="rect">
            <a:avLst/>
          </a:prstGeom>
          <a:solidFill>
            <a:schemeClr val="bg1"/>
          </a:solid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1"/>
          </p:cNvCxnSpPr>
          <p:nvPr userDrawn="1"/>
        </p:nvCxnSpPr>
        <p:spPr>
          <a:xfrm flipH="1">
            <a:off x="-1175" y="4560298"/>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flipH="1" flipV="1">
            <a:off x="7454901" y="4560299"/>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61" name="8-Point Star 160"/>
          <p:cNvSpPr/>
          <p:nvPr userDrawn="1"/>
        </p:nvSpPr>
        <p:spPr>
          <a:xfrm>
            <a:off x="8672207" y="4508265"/>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8-Point Star 161"/>
          <p:cNvSpPr/>
          <p:nvPr userDrawn="1"/>
        </p:nvSpPr>
        <p:spPr>
          <a:xfrm>
            <a:off x="382275" y="4504658"/>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userDrawn="1"/>
        </p:nvSpPr>
        <p:spPr>
          <a:xfrm rot="5400000">
            <a:off x="7224415" y="4542298"/>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userDrawn="1"/>
        </p:nvSpPr>
        <p:spPr>
          <a:xfrm rot="5400000">
            <a:off x="7411630" y="4542298"/>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userDrawn="1"/>
        </p:nvSpPr>
        <p:spPr>
          <a:xfrm rot="5400000">
            <a:off x="7598845" y="4542298"/>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userDrawn="1"/>
        </p:nvSpPr>
        <p:spPr>
          <a:xfrm rot="5400000">
            <a:off x="7973275" y="4542581"/>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66"/>
          <p:cNvGrpSpPr/>
          <p:nvPr userDrawn="1"/>
        </p:nvGrpSpPr>
        <p:grpSpPr>
          <a:xfrm flipH="1" flipV="1">
            <a:off x="1193590" y="4205872"/>
            <a:ext cx="381645" cy="720000"/>
            <a:chOff x="1037722" y="2496037"/>
            <a:chExt cx="381645" cy="720000"/>
          </a:xfrm>
        </p:grpSpPr>
        <p:sp>
          <p:nvSpPr>
            <p:cNvPr id="168" name="Rectangle 167"/>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Rectangle 171"/>
          <p:cNvSpPr/>
          <p:nvPr userDrawn="1"/>
        </p:nvSpPr>
        <p:spPr>
          <a:xfrm rot="5400000">
            <a:off x="1014636" y="4542227"/>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 Placeholder 42"/>
          <p:cNvSpPr>
            <a:spLocks noGrp="1"/>
          </p:cNvSpPr>
          <p:nvPr>
            <p:ph type="body" sz="quarter" idx="18" hasCustomPrompt="1"/>
          </p:nvPr>
        </p:nvSpPr>
        <p:spPr>
          <a:xfrm>
            <a:off x="1687924" y="4177785"/>
            <a:ext cx="5768889" cy="670551"/>
          </a:xfrm>
        </p:spPr>
        <p:txBody>
          <a:bodyPr/>
          <a:lstStyle>
            <a:lvl1pPr marL="0" indent="0" algn="ctr">
              <a:buNone/>
              <a:defRPr/>
            </a:lvl1pPr>
          </a:lstStyle>
          <a:p>
            <a:pPr lvl="0"/>
            <a:r>
              <a:rPr lang="fa-IR" smtClean="0">
                <a:cs typeface="B Mitra" pitchFamily="2" charset="-78"/>
              </a:rPr>
              <a:t>سلام</a:t>
            </a:r>
            <a:endParaRPr lang="en-US"/>
          </a:p>
        </p:txBody>
      </p:sp>
      <p:sp>
        <p:nvSpPr>
          <p:cNvPr id="174" name="Rectangle 173"/>
          <p:cNvSpPr/>
          <p:nvPr userDrawn="1"/>
        </p:nvSpPr>
        <p:spPr>
          <a:xfrm rot="5400000">
            <a:off x="7769402" y="5513188"/>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userDrawn="1"/>
        </p:nvSpPr>
        <p:spPr>
          <a:xfrm>
            <a:off x="1670091" y="5091104"/>
            <a:ext cx="5768152" cy="864000"/>
          </a:xfrm>
          <a:prstGeom prst="rect">
            <a:avLst/>
          </a:prstGeom>
          <a:solidFill>
            <a:schemeClr val="bg1"/>
          </a:solid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p:cNvCxnSpPr>
            <a:stCxn id="175" idx="1"/>
          </p:cNvCxnSpPr>
          <p:nvPr userDrawn="1"/>
        </p:nvCxnSpPr>
        <p:spPr>
          <a:xfrm flipH="1">
            <a:off x="-17833" y="5523104"/>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flipH="1" flipV="1">
            <a:off x="7438243" y="5523105"/>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78" name="8-Point Star 177"/>
          <p:cNvSpPr/>
          <p:nvPr userDrawn="1"/>
        </p:nvSpPr>
        <p:spPr>
          <a:xfrm>
            <a:off x="8655549" y="5471071"/>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8-Point Star 178"/>
          <p:cNvSpPr/>
          <p:nvPr userDrawn="1"/>
        </p:nvSpPr>
        <p:spPr>
          <a:xfrm>
            <a:off x="365617" y="546746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userDrawn="1"/>
        </p:nvSpPr>
        <p:spPr>
          <a:xfrm rot="5400000">
            <a:off x="7207757" y="5505104"/>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userDrawn="1"/>
        </p:nvSpPr>
        <p:spPr>
          <a:xfrm rot="5400000">
            <a:off x="7394972" y="5505104"/>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userDrawn="1"/>
        </p:nvSpPr>
        <p:spPr>
          <a:xfrm rot="5400000">
            <a:off x="7582187" y="5505104"/>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userDrawn="1"/>
        </p:nvSpPr>
        <p:spPr>
          <a:xfrm rot="5400000">
            <a:off x="7956617" y="5505387"/>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83"/>
          <p:cNvGrpSpPr/>
          <p:nvPr userDrawn="1"/>
        </p:nvGrpSpPr>
        <p:grpSpPr>
          <a:xfrm flipH="1" flipV="1">
            <a:off x="1176932" y="5168678"/>
            <a:ext cx="381645" cy="720000"/>
            <a:chOff x="1037722" y="2496037"/>
            <a:chExt cx="381645" cy="720000"/>
          </a:xfrm>
        </p:grpSpPr>
        <p:sp>
          <p:nvSpPr>
            <p:cNvPr id="185" name="Rectangle 184"/>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Rectangle 188"/>
          <p:cNvSpPr/>
          <p:nvPr userDrawn="1"/>
        </p:nvSpPr>
        <p:spPr>
          <a:xfrm rot="5400000">
            <a:off x="997978" y="5505033"/>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 Placeholder 42"/>
          <p:cNvSpPr>
            <a:spLocks noGrp="1"/>
          </p:cNvSpPr>
          <p:nvPr>
            <p:ph type="body" sz="quarter" idx="19" hasCustomPrompt="1"/>
          </p:nvPr>
        </p:nvSpPr>
        <p:spPr>
          <a:xfrm>
            <a:off x="1671266" y="5140591"/>
            <a:ext cx="5768889" cy="670551"/>
          </a:xfrm>
        </p:spPr>
        <p:txBody>
          <a:bodyPr/>
          <a:lstStyle>
            <a:lvl1pPr marL="0" indent="0" algn="ctr">
              <a:buNone/>
              <a:defRPr/>
            </a:lvl1pPr>
          </a:lstStyle>
          <a:p>
            <a:pPr lvl="0"/>
            <a:r>
              <a:rPr lang="fa-IR" smtClean="0">
                <a:cs typeface="B Mitra" pitchFamily="2" charset="-78"/>
              </a:rPr>
              <a:t>سلام</a:t>
            </a:r>
            <a:endParaRPr lang="en-US"/>
          </a:p>
        </p:txBody>
      </p:sp>
      <p:sp>
        <p:nvSpPr>
          <p:cNvPr id="8" name="Rectangle 7"/>
          <p:cNvSpPr/>
          <p:nvPr userDrawn="1"/>
        </p:nvSpPr>
        <p:spPr>
          <a:xfrm>
            <a:off x="-17833" y="894270"/>
            <a:ext cx="9161833" cy="1536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p:cNvSpPr>
            <a:spLocks noGrp="1"/>
          </p:cNvSpPr>
          <p:nvPr>
            <p:ph type="body" sz="quarter" idx="20" hasCustomPrompt="1"/>
          </p:nvPr>
        </p:nvSpPr>
        <p:spPr>
          <a:xfrm>
            <a:off x="2767013" y="0"/>
            <a:ext cx="3609975" cy="971550"/>
          </a:xfrm>
        </p:spPr>
        <p:txBody>
          <a:bodyPr/>
          <a:lstStyle>
            <a:lvl1pPr marL="0" indent="0">
              <a:buNone/>
              <a:defRPr/>
            </a:lvl1pPr>
          </a:lstStyle>
          <a:p>
            <a:pPr lvl="0"/>
            <a:r>
              <a:rPr lang="fa-IR" smtClean="0"/>
              <a:t>سلام</a:t>
            </a:r>
            <a:endParaRPr lang="en-US"/>
          </a:p>
        </p:txBody>
      </p:sp>
    </p:spTree>
    <p:extLst>
      <p:ext uri="{BB962C8B-B14F-4D97-AF65-F5344CB8AC3E}">
        <p14:creationId xmlns:p14="http://schemas.microsoft.com/office/powerpoint/2010/main" val="93909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outVertical)">
                                      <p:cBhvr>
                                        <p:cTn id="7" dur="2000"/>
                                        <p:tgtEl>
                                          <p:spTgt spid="10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22">
                                            <p:txEl>
                                              <p:pRg st="0" end="0"/>
                                            </p:txEl>
                                          </p:spTgt>
                                        </p:tgtEl>
                                        <p:attrNameLst>
                                          <p:attrName>style.visibility</p:attrName>
                                        </p:attrNameLst>
                                      </p:cBhvr>
                                      <p:to>
                                        <p:strVal val="visible"/>
                                      </p:to>
                                    </p:set>
                                    <p:animEffect transition="in" filter="fade">
                                      <p:cBhvr>
                                        <p:cTn id="10" dur="2000"/>
                                        <p:tgtEl>
                                          <p:spTgt spid="122">
                                            <p:txEl>
                                              <p:pRg st="0" end="0"/>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barn(outVertical)">
                                      <p:cBhvr>
                                        <p:cTn id="13" dur="2000"/>
                                        <p:tgtEl>
                                          <p:spTgt spid="124"/>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139">
                                            <p:txEl>
                                              <p:pRg st="0" end="0"/>
                                            </p:txEl>
                                          </p:spTgt>
                                        </p:tgtEl>
                                        <p:attrNameLst>
                                          <p:attrName>style.visibility</p:attrName>
                                        </p:attrNameLst>
                                      </p:cBhvr>
                                      <p:to>
                                        <p:strVal val="visible"/>
                                      </p:to>
                                    </p:set>
                                    <p:animEffect transition="in" filter="fade">
                                      <p:cBhvr>
                                        <p:cTn id="16" dur="2000"/>
                                        <p:tgtEl>
                                          <p:spTgt spid="139">
                                            <p:txEl>
                                              <p:pRg st="0" end="0"/>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barn(outVertical)">
                                      <p:cBhvr>
                                        <p:cTn id="19" dur="2000"/>
                                        <p:tgtEl>
                                          <p:spTgt spid="141"/>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56">
                                            <p:txEl>
                                              <p:pRg st="0" end="0"/>
                                            </p:txEl>
                                          </p:spTgt>
                                        </p:tgtEl>
                                        <p:attrNameLst>
                                          <p:attrName>style.visibility</p:attrName>
                                        </p:attrNameLst>
                                      </p:cBhvr>
                                      <p:to>
                                        <p:strVal val="visible"/>
                                      </p:to>
                                    </p:set>
                                    <p:animEffect transition="in" filter="fade">
                                      <p:cBhvr>
                                        <p:cTn id="22" dur="2000"/>
                                        <p:tgtEl>
                                          <p:spTgt spid="156">
                                            <p:txEl>
                                              <p:pRg st="0" end="0"/>
                                            </p:tx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barn(outVertical)">
                                      <p:cBhvr>
                                        <p:cTn id="25" dur="2000"/>
                                        <p:tgtEl>
                                          <p:spTgt spid="15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173">
                                            <p:txEl>
                                              <p:pRg st="0" end="0"/>
                                            </p:txEl>
                                          </p:spTgt>
                                        </p:tgtEl>
                                        <p:attrNameLst>
                                          <p:attrName>style.visibility</p:attrName>
                                        </p:attrNameLst>
                                      </p:cBhvr>
                                      <p:to>
                                        <p:strVal val="visible"/>
                                      </p:to>
                                    </p:set>
                                    <p:animEffect transition="in" filter="fade">
                                      <p:cBhvr>
                                        <p:cTn id="28" dur="2000"/>
                                        <p:tgtEl>
                                          <p:spTgt spid="173">
                                            <p:txEl>
                                              <p:pRg st="0" end="0"/>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75"/>
                                        </p:tgtEl>
                                        <p:attrNameLst>
                                          <p:attrName>style.visibility</p:attrName>
                                        </p:attrNameLst>
                                      </p:cBhvr>
                                      <p:to>
                                        <p:strVal val="visible"/>
                                      </p:to>
                                    </p:set>
                                    <p:animEffect transition="in" filter="barn(outVertical)">
                                      <p:cBhvr>
                                        <p:cTn id="31" dur="2000"/>
                                        <p:tgtEl>
                                          <p:spTgt spid="175"/>
                                        </p:tgtEl>
                                      </p:cBhvr>
                                    </p:animEffect>
                                  </p:childTnLst>
                                </p:cTn>
                              </p:par>
                              <p:par>
                                <p:cTn id="32" presetID="10" presetClass="entr" presetSubtype="0" fill="hold" grpId="0" nodeType="withEffect">
                                  <p:stCondLst>
                                    <p:cond delay="300"/>
                                  </p:stCondLst>
                                  <p:childTnLst>
                                    <p:set>
                                      <p:cBhvr>
                                        <p:cTn id="33" dur="1" fill="hold">
                                          <p:stCondLst>
                                            <p:cond delay="0"/>
                                          </p:stCondLst>
                                        </p:cTn>
                                        <p:tgtEl>
                                          <p:spTgt spid="190">
                                            <p:txEl>
                                              <p:pRg st="0" end="0"/>
                                            </p:txEl>
                                          </p:spTgt>
                                        </p:tgtEl>
                                        <p:attrNameLst>
                                          <p:attrName>style.visibility</p:attrName>
                                        </p:attrNameLst>
                                      </p:cBhvr>
                                      <p:to>
                                        <p:strVal val="visible"/>
                                      </p:to>
                                    </p:set>
                                    <p:animEffect transition="in" filter="fade">
                                      <p:cBhvr>
                                        <p:cTn id="34" dur="2000"/>
                                        <p:tgtEl>
                                          <p:spTgt spid="1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2" grpId="0" build="p">
        <p:tmplLst>
          <p:tmpl lvl="1">
            <p:tnLst>
              <p:par>
                <p:cTn presetID="10" presetClass="entr" presetSubtype="0" fill="hold" nodeType="withEffect">
                  <p:stCondLst>
                    <p:cond delay="300"/>
                  </p:stCondLst>
                  <p:childTnLst>
                    <p:set>
                      <p:cBhvr>
                        <p:cTn dur="1" fill="hold">
                          <p:stCondLst>
                            <p:cond delay="0"/>
                          </p:stCondLst>
                        </p:cTn>
                        <p:tgtEl>
                          <p:spTgt spid="122"/>
                        </p:tgtEl>
                        <p:attrNameLst>
                          <p:attrName>style.visibility</p:attrName>
                        </p:attrNameLst>
                      </p:cBhvr>
                      <p:to>
                        <p:strVal val="visible"/>
                      </p:to>
                    </p:set>
                    <p:animEffect transition="in" filter="fade">
                      <p:cBhvr>
                        <p:cTn dur="2000"/>
                        <p:tgtEl>
                          <p:spTgt spid="122"/>
                        </p:tgtEl>
                      </p:cBhvr>
                    </p:animEffect>
                  </p:childTnLst>
                </p:cTn>
              </p:par>
            </p:tnLst>
          </p:tmpl>
        </p:tmplLst>
      </p:bldP>
      <p:bldP spid="124" grpId="0" animBg="1"/>
      <p:bldP spid="139" grpId="0" build="p">
        <p:tmplLst>
          <p:tmpl lvl="1">
            <p:tnLst>
              <p:par>
                <p:cTn presetID="10" presetClass="entr" presetSubtype="0" fill="hold" nodeType="withEffect">
                  <p:stCondLst>
                    <p:cond delay="300"/>
                  </p:stCondLst>
                  <p:childTnLst>
                    <p:set>
                      <p:cBhvr>
                        <p:cTn dur="1" fill="hold">
                          <p:stCondLst>
                            <p:cond delay="0"/>
                          </p:stCondLst>
                        </p:cTn>
                        <p:tgtEl>
                          <p:spTgt spid="139"/>
                        </p:tgtEl>
                        <p:attrNameLst>
                          <p:attrName>style.visibility</p:attrName>
                        </p:attrNameLst>
                      </p:cBhvr>
                      <p:to>
                        <p:strVal val="visible"/>
                      </p:to>
                    </p:set>
                    <p:animEffect transition="in" filter="fade">
                      <p:cBhvr>
                        <p:cTn dur="2000"/>
                        <p:tgtEl>
                          <p:spTgt spid="139"/>
                        </p:tgtEl>
                      </p:cBhvr>
                    </p:animEffect>
                  </p:childTnLst>
                </p:cTn>
              </p:par>
            </p:tnLst>
          </p:tmpl>
        </p:tmplLst>
      </p:bldP>
      <p:bldP spid="141" grpId="0" animBg="1"/>
      <p:bldP spid="156" grpId="0" build="p">
        <p:tmplLst>
          <p:tmpl lvl="1">
            <p:tnLst>
              <p:par>
                <p:cTn presetID="10" presetClass="entr" presetSubtype="0" fill="hold" nodeType="withEffect">
                  <p:stCondLst>
                    <p:cond delay="300"/>
                  </p:stCondLst>
                  <p:childTnLst>
                    <p:set>
                      <p:cBhvr>
                        <p:cTn dur="1" fill="hold">
                          <p:stCondLst>
                            <p:cond delay="0"/>
                          </p:stCondLst>
                        </p:cTn>
                        <p:tgtEl>
                          <p:spTgt spid="156"/>
                        </p:tgtEl>
                        <p:attrNameLst>
                          <p:attrName>style.visibility</p:attrName>
                        </p:attrNameLst>
                      </p:cBhvr>
                      <p:to>
                        <p:strVal val="visible"/>
                      </p:to>
                    </p:set>
                    <p:animEffect transition="in" filter="fade">
                      <p:cBhvr>
                        <p:cTn dur="2000"/>
                        <p:tgtEl>
                          <p:spTgt spid="156"/>
                        </p:tgtEl>
                      </p:cBhvr>
                    </p:animEffect>
                  </p:childTnLst>
                </p:cTn>
              </p:par>
            </p:tnLst>
          </p:tmpl>
        </p:tmplLst>
      </p:bldP>
      <p:bldP spid="158" grpId="0" animBg="1"/>
      <p:bldP spid="173" grpId="0" build="p">
        <p:tmplLst>
          <p:tmpl lvl="1">
            <p:tnLst>
              <p:par>
                <p:cTn presetID="10" presetClass="entr" presetSubtype="0" fill="hold" nodeType="withEffect">
                  <p:stCondLst>
                    <p:cond delay="300"/>
                  </p:stCondLst>
                  <p:childTnLst>
                    <p:set>
                      <p:cBhvr>
                        <p:cTn dur="1" fill="hold">
                          <p:stCondLst>
                            <p:cond delay="0"/>
                          </p:stCondLst>
                        </p:cTn>
                        <p:tgtEl>
                          <p:spTgt spid="173"/>
                        </p:tgtEl>
                        <p:attrNameLst>
                          <p:attrName>style.visibility</p:attrName>
                        </p:attrNameLst>
                      </p:cBhvr>
                      <p:to>
                        <p:strVal val="visible"/>
                      </p:to>
                    </p:set>
                    <p:animEffect transition="in" filter="fade">
                      <p:cBhvr>
                        <p:cTn dur="2000"/>
                        <p:tgtEl>
                          <p:spTgt spid="173"/>
                        </p:tgtEl>
                      </p:cBhvr>
                    </p:animEffect>
                  </p:childTnLst>
                </p:cTn>
              </p:par>
            </p:tnLst>
          </p:tmpl>
        </p:tmplLst>
      </p:bldP>
      <p:bldP spid="175" grpId="0" animBg="1"/>
      <p:bldP spid="190" grpId="0" build="p">
        <p:tmplLst>
          <p:tmpl lvl="1">
            <p:tnLst>
              <p:par>
                <p:cTn presetID="10" presetClass="entr" presetSubtype="0" fill="hold" nodeType="withEffect">
                  <p:stCondLst>
                    <p:cond delay="300"/>
                  </p:stCondLst>
                  <p:childTnLst>
                    <p:set>
                      <p:cBhvr>
                        <p:cTn dur="1" fill="hold">
                          <p:stCondLst>
                            <p:cond delay="0"/>
                          </p:stCondLst>
                        </p:cTn>
                        <p:tgtEl>
                          <p:spTgt spid="190"/>
                        </p:tgtEl>
                        <p:attrNameLst>
                          <p:attrName>style.visibility</p:attrName>
                        </p:attrNameLst>
                      </p:cBhvr>
                      <p:to>
                        <p:strVal val="visible"/>
                      </p:to>
                    </p:set>
                    <p:animEffect transition="in" filter="fade">
                      <p:cBhvr>
                        <p:cTn dur="2000"/>
                        <p:tgtEl>
                          <p:spTgt spid="190"/>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67" name="Rectangle 66"/>
          <p:cNvSpPr/>
          <p:nvPr userDrawn="1"/>
        </p:nvSpPr>
        <p:spPr>
          <a:xfrm rot="5400000">
            <a:off x="7864045" y="3054236"/>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687924" y="2545685"/>
            <a:ext cx="5768152" cy="1036935"/>
          </a:xfrm>
          <a:prstGeom prst="rect">
            <a:avLst/>
          </a:prstGeom>
          <a:solidFill>
            <a:schemeClr val="bg1"/>
          </a:solidFill>
          <a:ln w="762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51" idx="1"/>
          </p:cNvCxnSpPr>
          <p:nvPr userDrawn="1"/>
        </p:nvCxnSpPr>
        <p:spPr>
          <a:xfrm flipH="1">
            <a:off x="0" y="3064153"/>
            <a:ext cx="1687924"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flipV="1">
            <a:off x="7456076" y="3064153"/>
            <a:ext cx="1687924"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8673382" y="301211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8-Point Star 60"/>
          <p:cNvSpPr/>
          <p:nvPr userDrawn="1"/>
        </p:nvSpPr>
        <p:spPr>
          <a:xfrm>
            <a:off x="383450" y="3008512"/>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rot="5400000">
            <a:off x="7113807" y="3051726"/>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rot="5400000">
            <a:off x="7302400" y="3046152"/>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rot="5400000">
            <a:off x="7489615" y="3046152"/>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rot="5400000">
            <a:off x="7676830" y="3046152"/>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rot="5400000">
            <a:off x="8051260" y="3046435"/>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8"/>
          <p:cNvGrpSpPr/>
          <p:nvPr userDrawn="1"/>
        </p:nvGrpSpPr>
        <p:grpSpPr>
          <a:xfrm flipH="1" flipV="1">
            <a:off x="1111815" y="2632152"/>
            <a:ext cx="498238" cy="864000"/>
            <a:chOff x="921129" y="2429611"/>
            <a:chExt cx="498238" cy="864000"/>
          </a:xfrm>
        </p:grpSpPr>
        <p:sp>
          <p:nvSpPr>
            <p:cNvPr id="71" name="Rectangle 70"/>
            <p:cNvSpPr/>
            <p:nvPr userDrawn="1"/>
          </p:nvSpPr>
          <p:spPr>
            <a:xfrm rot="5400000">
              <a:off x="507129" y="2843611"/>
              <a:ext cx="86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rot="5400000">
              <a:off x="695722" y="2838037"/>
              <a:ext cx="720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rot="5400000">
              <a:off x="882937" y="2838037"/>
              <a:ext cx="576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rot="5400000">
              <a:off x="1070152" y="2838037"/>
              <a:ext cx="432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rot="5400000">
              <a:off x="1257367" y="2838037"/>
              <a:ext cx="28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p:cNvSpPr/>
          <p:nvPr userDrawn="1"/>
        </p:nvSpPr>
        <p:spPr>
          <a:xfrm rot="5400000">
            <a:off x="932861" y="3046081"/>
            <a:ext cx="144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42"/>
          <p:cNvSpPr>
            <a:spLocks noGrp="1"/>
          </p:cNvSpPr>
          <p:nvPr userDrawn="1">
            <p:ph type="body" sz="quarter" idx="11" hasCustomPrompt="1"/>
          </p:nvPr>
        </p:nvSpPr>
        <p:spPr>
          <a:xfrm>
            <a:off x="1689099" y="2545685"/>
            <a:ext cx="5768889" cy="1036935"/>
          </a:xfrm>
        </p:spPr>
        <p:txBody>
          <a:bodyPr/>
          <a:lstStyle>
            <a:lvl1pPr marL="0" indent="0" algn="ctr">
              <a:buNone/>
              <a:defRPr/>
            </a:lvl1pPr>
          </a:lstStyle>
          <a:p>
            <a:pPr lvl="0"/>
            <a:r>
              <a:rPr lang="fa-IR" smtClean="0">
                <a:cs typeface="B Mitra" pitchFamily="2" charset="-78"/>
              </a:rPr>
              <a:t>سلام</a:t>
            </a:r>
            <a:endParaRPr lang="en-US"/>
          </a:p>
        </p:txBody>
      </p:sp>
      <p:pic>
        <p:nvPicPr>
          <p:cNvPr id="27" name="Picture 26"/>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16200000">
            <a:off x="5977560" y="159287"/>
            <a:ext cx="828157" cy="662082"/>
          </a:xfrm>
          <a:prstGeom prst="rect">
            <a:avLst/>
          </a:prstGeom>
        </p:spPr>
      </p:pic>
      <p:pic>
        <p:nvPicPr>
          <p:cNvPr id="28" name="Picture 27"/>
          <p:cNvPicPr>
            <a:picLocks noChangeAspect="1"/>
          </p:cNvPicPr>
          <p:nvPr userDrawn="1"/>
        </p:nvPicPr>
        <p:blipFill rotWithShape="1">
          <a:blip r:embed="rId2" cstate="print">
            <a:extLst>
              <a:ext uri="{BEBA8EAE-BF5A-486C-A8C5-ECC9F3942E4B}">
                <a14:imgProps xmlns:a14="http://schemas.microsoft.com/office/drawing/2010/main">
                  <a14:imgLayer>
                    <a14:imgEffect>
                      <a14:backgroundRemoval t="0" b="100000" l="0" r="100000"/>
                    </a14:imgEffect>
                  </a14:imgLayer>
                </a14:imgProps>
              </a:ext>
              <a:ext uri="{28A0092B-C50C-407E-A947-70E740481C1C}">
                <a14:useLocalDpi xmlns:a14="http://schemas.microsoft.com/office/drawing/2010/main" val="0"/>
              </a:ext>
            </a:extLst>
          </a:blip>
          <a:srcRect/>
          <a:stretch/>
        </p:blipFill>
        <p:spPr>
          <a:xfrm rot="5400000" flipH="1">
            <a:off x="2367490" y="159287"/>
            <a:ext cx="828157" cy="662082"/>
          </a:xfrm>
          <a:prstGeom prst="rect">
            <a:avLst/>
          </a:prstGeom>
        </p:spPr>
      </p:pic>
    </p:spTree>
    <p:extLst>
      <p:ext uri="{BB962C8B-B14F-4D97-AF65-F5344CB8AC3E}">
        <p14:creationId xmlns:p14="http://schemas.microsoft.com/office/powerpoint/2010/main" val="242734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Vertical)">
                                      <p:cBhvr>
                                        <p:cTn id="7" dur="2000"/>
                                        <p:tgtEl>
                                          <p:spTgt spid="51"/>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3">
                                            <p:txEl>
                                              <p:pRg st="0" end="0"/>
                                            </p:txEl>
                                          </p:spTgt>
                                        </p:tgtEl>
                                        <p:attrNameLst>
                                          <p:attrName>style.visibility</p:attrName>
                                        </p:attrNameLst>
                                      </p:cBhvr>
                                      <p:to>
                                        <p:strVal val="visible"/>
                                      </p:to>
                                    </p:set>
                                    <p:animEffect transition="in" filter="fade">
                                      <p:cBhvr>
                                        <p:cTn id="10" dur="2000"/>
                                        <p:tgtEl>
                                          <p:spTgt spid="43">
                                            <p:txEl>
                                              <p:pRg st="0" end="0"/>
                                            </p:txEl>
                                          </p:spTgt>
                                        </p:tgtEl>
                                      </p:cBhvr>
                                    </p:animEffect>
                                  </p:childTnLst>
                                </p:cTn>
                              </p:par>
                            </p:childTnLst>
                          </p:cTn>
                        </p:par>
                        <p:par>
                          <p:cTn id="11" fill="hold">
                            <p:stCondLst>
                              <p:cond delay="2300"/>
                            </p:stCondLst>
                            <p:childTnLst>
                              <p:par>
                                <p:cTn id="12" presetID="10" presetClass="exit" presetSubtype="0" fill="hold" grpId="0" nodeType="afterEffect">
                                  <p:stCondLst>
                                    <p:cond delay="0"/>
                                  </p:stCondLst>
                                  <p:childTnLst>
                                    <p:animEffect transition="out" filter="fade">
                                      <p:cBhvr>
                                        <p:cTn id="13" dur="500"/>
                                        <p:tgtEl>
                                          <p:spTgt spid="67"/>
                                        </p:tgtEl>
                                      </p:cBhvr>
                                    </p:animEffect>
                                    <p:set>
                                      <p:cBhvr>
                                        <p:cTn id="14" dur="1" fill="hold">
                                          <p:stCondLst>
                                            <p:cond delay="499"/>
                                          </p:stCondLst>
                                        </p:cTn>
                                        <p:tgtEl>
                                          <p:spTgt spid="67"/>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62"/>
                                        </p:tgtEl>
                                      </p:cBhvr>
                                    </p:animEffect>
                                    <p:set>
                                      <p:cBhvr>
                                        <p:cTn id="23" dur="1" fill="hold">
                                          <p:stCondLst>
                                            <p:cond delay="499"/>
                                          </p:stCondLst>
                                        </p:cTn>
                                        <p:tgtEl>
                                          <p:spTgt spid="6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63"/>
                                        </p:tgtEl>
                                      </p:cBhvr>
                                    </p:animEffect>
                                    <p:set>
                                      <p:cBhvr>
                                        <p:cTn id="26" dur="1" fill="hold">
                                          <p:stCondLst>
                                            <p:cond delay="499"/>
                                          </p:stCondLst>
                                        </p:cTn>
                                        <p:tgtEl>
                                          <p:spTgt spid="63"/>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64"/>
                                        </p:tgtEl>
                                      </p:cBhvr>
                                    </p:animEffect>
                                    <p:set>
                                      <p:cBhvr>
                                        <p:cTn id="29" dur="1" fill="hold">
                                          <p:stCondLst>
                                            <p:cond delay="499"/>
                                          </p:stCondLst>
                                        </p:cTn>
                                        <p:tgtEl>
                                          <p:spTgt spid="6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65"/>
                                        </p:tgtEl>
                                      </p:cBhvr>
                                    </p:animEffect>
                                    <p:set>
                                      <p:cBhvr>
                                        <p:cTn id="32" dur="1" fill="hold">
                                          <p:stCondLst>
                                            <p:cond delay="499"/>
                                          </p:stCondLst>
                                        </p:cTn>
                                        <p:tgtEl>
                                          <p:spTgt spid="65"/>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68"/>
                                        </p:tgtEl>
                                      </p:cBhvr>
                                    </p:animEffect>
                                    <p:set>
                                      <p:cBhvr>
                                        <p:cTn id="35" dur="1" fill="hold">
                                          <p:stCondLst>
                                            <p:cond delay="499"/>
                                          </p:stCondLst>
                                        </p:cTn>
                                        <p:tgtEl>
                                          <p:spTgt spid="6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0"/>
                                        </p:tgtEl>
                                      </p:cBhvr>
                                    </p:animEffect>
                                    <p:set>
                                      <p:cBhvr>
                                        <p:cTn id="38" dur="1" fill="hold">
                                          <p:stCondLst>
                                            <p:cond delay="499"/>
                                          </p:stCondLst>
                                        </p:cTn>
                                        <p:tgtEl>
                                          <p:spTgt spid="30"/>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61"/>
                                        </p:tgtEl>
                                      </p:cBhvr>
                                    </p:animEffect>
                                    <p:set>
                                      <p:cBhvr>
                                        <p:cTn id="41" dur="1" fill="hold">
                                          <p:stCondLst>
                                            <p:cond delay="499"/>
                                          </p:stCondLst>
                                        </p:cTn>
                                        <p:tgtEl>
                                          <p:spTgt spid="6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76"/>
                                        </p:tgtEl>
                                      </p:cBhvr>
                                    </p:animEffect>
                                    <p:set>
                                      <p:cBhvr>
                                        <p:cTn id="47" dur="1" fill="hold">
                                          <p:stCondLst>
                                            <p:cond delay="499"/>
                                          </p:stCondLst>
                                        </p:cTn>
                                        <p:tgtEl>
                                          <p:spTgt spid="76"/>
                                        </p:tgtEl>
                                        <p:attrNameLst>
                                          <p:attrName>style.visibility</p:attrName>
                                        </p:attrNameLst>
                                      </p:cBhvr>
                                      <p:to>
                                        <p:strVal val="hidden"/>
                                      </p:to>
                                    </p:set>
                                  </p:childTnLst>
                                </p:cTn>
                              </p:par>
                            </p:childTnLst>
                          </p:cTn>
                        </p:par>
                        <p:par>
                          <p:cTn id="48" fill="hold">
                            <p:stCondLst>
                              <p:cond delay="2800"/>
                            </p:stCondLst>
                            <p:childTnLst>
                              <p:par>
                                <p:cTn id="49" presetID="10" presetClass="exit" presetSubtype="0" fill="hold" grpId="1" nodeType="afterEffect">
                                  <p:stCondLst>
                                    <p:cond delay="0"/>
                                  </p:stCondLst>
                                  <p:childTnLst>
                                    <p:animEffect transition="out" filter="fade">
                                      <p:cBhvr>
                                        <p:cTn id="50" dur="500"/>
                                        <p:tgtEl>
                                          <p:spTgt spid="51"/>
                                        </p:tgtEl>
                                      </p:cBhvr>
                                    </p:animEffect>
                                    <p:set>
                                      <p:cBhvr>
                                        <p:cTn id="51" dur="1" fill="hold">
                                          <p:stCondLst>
                                            <p:cond delay="499"/>
                                          </p:stCondLst>
                                        </p:cTn>
                                        <p:tgtEl>
                                          <p:spTgt spid="51"/>
                                        </p:tgtEl>
                                        <p:attrNameLst>
                                          <p:attrName>style.visibility</p:attrName>
                                        </p:attrNameLst>
                                      </p:cBhvr>
                                      <p:to>
                                        <p:strVal val="hidden"/>
                                      </p:to>
                                    </p:set>
                                  </p:childTnLst>
                                </p:cTn>
                              </p:par>
                            </p:childTnLst>
                          </p:cTn>
                        </p:par>
                        <p:par>
                          <p:cTn id="52" fill="hold">
                            <p:stCondLst>
                              <p:cond delay="3300"/>
                            </p:stCondLst>
                            <p:childTnLst>
                              <p:par>
                                <p:cTn id="53" presetID="64" presetClass="path" presetSubtype="0" accel="50000" decel="50000" fill="hold" grpId="1" nodeType="afterEffect">
                                  <p:stCondLst>
                                    <p:cond delay="0"/>
                                  </p:stCondLst>
                                  <p:childTnLst>
                                    <p:animMotion origin="layout" path="M -4.44444E-6 -2.96296E-6 L -4.44444E-6 -0.3324 " pathEditMode="relative" rAng="0" ptsTypes="AA">
                                      <p:cBhvr>
                                        <p:cTn id="54" dur="2000" fill="hold"/>
                                        <p:tgtEl>
                                          <p:spTgt spid="43">
                                            <p:txEl>
                                              <p:pRg st="0" end="0"/>
                                            </p:txEl>
                                          </p:spTgt>
                                        </p:tgtEl>
                                        <p:attrNameLst>
                                          <p:attrName>ppt_x</p:attrName>
                                          <p:attrName>ppt_y</p:attrName>
                                        </p:attrNameLst>
                                      </p:cBhvr>
                                      <p:rCtr x="0" y="-16620"/>
                                    </p:animMotion>
                                  </p:childTnLst>
                                </p:cTn>
                              </p:par>
                            </p:childTnLst>
                          </p:cTn>
                        </p:par>
                        <p:par>
                          <p:cTn id="55" fill="hold">
                            <p:stCondLst>
                              <p:cond delay="5300"/>
                            </p:stCondLst>
                            <p:childTnLst>
                              <p:par>
                                <p:cTn id="56" presetID="10"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1" grpId="0" animBg="1"/>
      <p:bldP spid="51" grpId="1" animBg="1"/>
      <p:bldP spid="4" grpId="0" animBg="1"/>
      <p:bldP spid="61" grpId="0" animBg="1"/>
      <p:bldP spid="62" grpId="0" animBg="1"/>
      <p:bldP spid="63" grpId="0" animBg="1"/>
      <p:bldP spid="64" grpId="0" animBg="1"/>
      <p:bldP spid="65" grpId="0" animBg="1"/>
      <p:bldP spid="68" grpId="0" animBg="1"/>
      <p:bldP spid="76" grpId="0" animBg="1"/>
      <p:bldP spid="43" grpId="0" build="p">
        <p:tmplLst>
          <p:tmpl lvl="1">
            <p:tnLst>
              <p:par>
                <p:cTn presetID="10" presetClass="entr" presetSubtype="0" fill="hold" nodeType="withEffect">
                  <p:stCondLst>
                    <p:cond delay="300"/>
                  </p:stCondLst>
                  <p:childTnLst>
                    <p:set>
                      <p:cBhvr>
                        <p:cTn dur="1" fill="hold">
                          <p:stCondLst>
                            <p:cond delay="0"/>
                          </p:stCondLst>
                        </p:cTn>
                        <p:tgtEl>
                          <p:spTgt spid="43"/>
                        </p:tgtEl>
                        <p:attrNameLst>
                          <p:attrName>style.visibility</p:attrName>
                        </p:attrNameLst>
                      </p:cBhvr>
                      <p:to>
                        <p:strVal val="visible"/>
                      </p:to>
                    </p:set>
                    <p:animEffect transition="in" filter="fade">
                      <p:cBhvr>
                        <p:cTn dur="2000"/>
                        <p:tgtEl>
                          <p:spTgt spid="43"/>
                        </p:tgtEl>
                      </p:cBhvr>
                    </p:animEffect>
                  </p:childTnLst>
                </p:cTn>
              </p:par>
            </p:tnLst>
          </p:tmpl>
        </p:tmplLst>
      </p:bldP>
      <p:bldP spid="43" grpId="1" build="p">
        <p:tmplLst>
          <p:tmpl lvl="1">
            <p:tnLst>
              <p:par>
                <p:cTn presetID="64" presetClass="path" presetSubtype="0" accel="50000" decel="50000" fill="hold" nodeType="afterEffect">
                  <p:stCondLst>
                    <p:cond delay="0"/>
                  </p:stCondLst>
                  <p:childTnLst>
                    <p:animMotion origin="layout" path="M -4.44444E-6 -2.96296E-6 L -4.44444E-6 -0.3324 " pathEditMode="relative" rAng="0" ptsTypes="AA">
                      <p:cBhvr>
                        <p:cTn dur="2000" fill="hold"/>
                        <p:tgtEl>
                          <p:spTgt spid="43"/>
                        </p:tgtEl>
                        <p:attrNameLst>
                          <p:attrName>ppt_x</p:attrName>
                          <p:attrName>ppt_y</p:attrName>
                        </p:attrNameLst>
                      </p:cBhvr>
                      <p:rCtr x="0" y="-16620"/>
                    </p:animMotion>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8" name="Diamond 47" hidden="1"/>
          <p:cNvSpPr/>
          <p:nvPr userDrawn="1"/>
        </p:nvSpPr>
        <p:spPr>
          <a:xfrm rot="19800000">
            <a:off x="7567591" y="1397911"/>
            <a:ext cx="1113746" cy="111374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hidden="1"/>
          <p:cNvSpPr/>
          <p:nvPr userDrawn="1"/>
        </p:nvSpPr>
        <p:spPr>
          <a:xfrm rot="900000">
            <a:off x="7567590" y="1397912"/>
            <a:ext cx="1113746" cy="111374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p:nvPr userDrawn="1"/>
        </p:nvCxnSpPr>
        <p:spPr>
          <a:xfrm flipV="1">
            <a:off x="8124463" y="0"/>
            <a:ext cx="0" cy="143194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70462" y="1340317"/>
            <a:ext cx="108000" cy="36000"/>
          </a:xfrm>
          <a:prstGeom prst="rect">
            <a:avLst/>
          </a:prstGeom>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userDrawn="1"/>
        </p:nvSpPr>
        <p:spPr>
          <a:xfrm>
            <a:off x="8095081" y="845412"/>
            <a:ext cx="54000" cy="115215"/>
          </a:xfrm>
          <a:prstGeom prst="diamond">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userDrawn="1"/>
        </p:nvCxnSpPr>
        <p:spPr>
          <a:xfrm flipH="1" flipV="1">
            <a:off x="6876300" y="1950407"/>
            <a:ext cx="729695"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userDrawn="1"/>
        </p:nvSpPr>
        <p:spPr>
          <a:xfrm>
            <a:off x="1472861" y="1432119"/>
            <a:ext cx="5403439"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7185" y="1932749"/>
            <a:ext cx="108000" cy="36000"/>
          </a:xfrm>
          <a:prstGeom prst="rect">
            <a:avLst/>
          </a:prstGeom>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439425"/>
            <a:ext cx="1036934" cy="1036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155586" y="1892978"/>
            <a:ext cx="115215" cy="11521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083355"/>
            <a:ext cx="1036934" cy="1036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605996" y="4619555"/>
            <a:ext cx="1036934" cy="1036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2"/>
            <a:endCxn id="25" idx="0"/>
          </p:cNvCxnSpPr>
          <p:nvPr userDrawn="1"/>
        </p:nvCxnSpPr>
        <p:spPr>
          <a:xfrm flipH="1">
            <a:off x="8122081" y="2476360"/>
            <a:ext cx="2382" cy="606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5" idx="2"/>
            <a:endCxn id="26" idx="0"/>
          </p:cNvCxnSpPr>
          <p:nvPr userDrawn="1"/>
        </p:nvCxnSpPr>
        <p:spPr>
          <a:xfrm>
            <a:off x="8122081" y="4120290"/>
            <a:ext cx="2382" cy="499265"/>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1472860" y="3083355"/>
            <a:ext cx="5403439" cy="1036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472860" y="4619554"/>
            <a:ext cx="5403439" cy="1036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2722249"/>
            <a:ext cx="54000" cy="115215"/>
          </a:xfrm>
          <a:prstGeom prst="diamond">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4312314"/>
            <a:ext cx="54000" cy="115215"/>
          </a:xfrm>
          <a:prstGeom prst="diamond">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flipH="1" flipV="1">
            <a:off x="6873919" y="3614854"/>
            <a:ext cx="729695" cy="1"/>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rot="5400000">
            <a:off x="7454804" y="3597196"/>
            <a:ext cx="108000" cy="36000"/>
          </a:xfrm>
          <a:prstGeom prst="rect">
            <a:avLst/>
          </a:prstGeom>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3557425"/>
            <a:ext cx="115215" cy="11521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userDrawn="1"/>
        </p:nvCxnSpPr>
        <p:spPr>
          <a:xfrm flipH="1" flipV="1">
            <a:off x="6876301" y="5149618"/>
            <a:ext cx="729695"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a:xfrm rot="5400000">
            <a:off x="7457186" y="5131960"/>
            <a:ext cx="108000" cy="36000"/>
          </a:xfrm>
          <a:prstGeom prst="rect">
            <a:avLst/>
          </a:prstGeom>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8-Point Star 57"/>
          <p:cNvSpPr/>
          <p:nvPr userDrawn="1"/>
        </p:nvSpPr>
        <p:spPr>
          <a:xfrm>
            <a:off x="7155587" y="5092189"/>
            <a:ext cx="115215" cy="11521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hidden="1"/>
          <p:cNvSpPr/>
          <p:nvPr userDrawn="1"/>
        </p:nvSpPr>
        <p:spPr>
          <a:xfrm>
            <a:off x="2087341" y="197503"/>
            <a:ext cx="4174478" cy="5184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userDrawn="1"/>
        </p:nvSpPr>
        <p:spPr>
          <a:xfrm>
            <a:off x="2087341" y="332913"/>
            <a:ext cx="4174478" cy="369332"/>
          </a:xfrm>
          <a:prstGeom prst="rect">
            <a:avLst/>
          </a:prstGeom>
          <a:noFill/>
        </p:spPr>
        <p:txBody>
          <a:bodyPr wrap="square" rtlCol="0">
            <a:spAutoFit/>
          </a:bodyPr>
          <a:lstStyle/>
          <a:p>
            <a:pPr algn="ctr"/>
            <a:r>
              <a:rPr lang="fa-IR" smtClean="0">
                <a:cs typeface="B Mitra" pitchFamily="2" charset="-78"/>
              </a:rPr>
              <a:t>سال 1391 سال تولید</a:t>
            </a:r>
            <a:endParaRPr lang="en-US"/>
          </a:p>
        </p:txBody>
      </p:sp>
      <p:sp>
        <p:nvSpPr>
          <p:cNvPr id="6" name="Rectangle 5"/>
          <p:cNvSpPr/>
          <p:nvPr userDrawn="1"/>
        </p:nvSpPr>
        <p:spPr>
          <a:xfrm>
            <a:off x="2087341" y="715971"/>
            <a:ext cx="4174478" cy="1294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64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انیمیشن">
    <p:spTree>
      <p:nvGrpSpPr>
        <p:cNvPr id="1" name=""/>
        <p:cNvGrpSpPr/>
        <p:nvPr/>
      </p:nvGrpSpPr>
      <p:grpSpPr>
        <a:xfrm>
          <a:off x="0" y="0"/>
          <a:ext cx="0" cy="0"/>
          <a:chOff x="0" y="0"/>
          <a:chExt cx="0" cy="0"/>
        </a:xfrm>
      </p:grpSpPr>
      <p:cxnSp>
        <p:nvCxnSpPr>
          <p:cNvPr id="12" name="Straight Connector 11"/>
          <p:cNvCxnSpPr>
            <a:stCxn id="25" idx="2"/>
            <a:endCxn id="26" idx="0"/>
          </p:cNvCxnSpPr>
          <p:nvPr userDrawn="1"/>
        </p:nvCxnSpPr>
        <p:spPr>
          <a:xfrm>
            <a:off x="8122081" y="412029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H="1" flipV="1">
            <a:off x="6876301" y="5149618"/>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3614854"/>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476360"/>
            <a:ext cx="2382" cy="60699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p:nvPr userDrawn="1"/>
        </p:nvCxnSpPr>
        <p:spPr>
          <a:xfrm flipV="1">
            <a:off x="8124463" y="0"/>
            <a:ext cx="0" cy="143194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34031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userDrawn="1"/>
        </p:nvCxnSpPr>
        <p:spPr>
          <a:xfrm flipH="1" flipV="1">
            <a:off x="6876300" y="1950407"/>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a:xfrm rot="5400000">
            <a:off x="7457186" y="51319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70479" y="1439425"/>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7185" y="193274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8-Point Star 57"/>
          <p:cNvSpPr/>
          <p:nvPr userDrawn="1"/>
        </p:nvSpPr>
        <p:spPr>
          <a:xfrm>
            <a:off x="7155587" y="509218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43942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155586" y="1892978"/>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470480" y="4619554"/>
            <a:ext cx="540582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2722249"/>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431231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359719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3557425"/>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2087341" y="524938"/>
            <a:ext cx="4174478" cy="369332"/>
          </a:xfrm>
          <a:prstGeom prst="rect">
            <a:avLst/>
          </a:prstGeom>
          <a:noFill/>
        </p:spPr>
        <p:txBody>
          <a:bodyPr wrap="square" rtlCol="0">
            <a:spAutoFit/>
          </a:bodyPr>
          <a:lstStyle/>
          <a:p>
            <a:pPr algn="ctr"/>
            <a:r>
              <a:rPr lang="fa-IR" smtClean="0">
                <a:cs typeface="B Mitra" pitchFamily="2" charset="-78"/>
              </a:rPr>
              <a:t>سال 1391 سال</a:t>
            </a:r>
            <a:endParaRPr lang="en-US"/>
          </a:p>
        </p:txBody>
      </p:sp>
      <p:sp>
        <p:nvSpPr>
          <p:cNvPr id="6" name="Rectangle 5"/>
          <p:cNvSpPr/>
          <p:nvPr userDrawn="1"/>
        </p:nvSpPr>
        <p:spPr>
          <a:xfrm>
            <a:off x="2087341" y="899080"/>
            <a:ext cx="4174478" cy="10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p:cNvSpPr>
            <a:spLocks noGrp="1"/>
          </p:cNvSpPr>
          <p:nvPr>
            <p:ph type="body" sz="quarter" idx="10" hasCustomPrompt="1"/>
          </p:nvPr>
        </p:nvSpPr>
        <p:spPr>
          <a:xfrm>
            <a:off x="1470479" y="1439425"/>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p:cNvSpPr>
            <a:spLocks noGrp="1"/>
          </p:cNvSpPr>
          <p:nvPr>
            <p:ph type="body" sz="quarter" idx="12" hasCustomPrompt="1"/>
          </p:nvPr>
        </p:nvSpPr>
        <p:spPr>
          <a:xfrm>
            <a:off x="1470478" y="4619555"/>
            <a:ext cx="5405823" cy="1036934"/>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5" name="Rectangle 34"/>
          <p:cNvSpPr/>
          <p:nvPr userDrawn="1"/>
        </p:nvSpPr>
        <p:spPr>
          <a:xfrm>
            <a:off x="1470480" y="3083355"/>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08335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472862" y="3083354"/>
            <a:ext cx="5401058" cy="103693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26" name="Rectangle 25"/>
          <p:cNvSpPr/>
          <p:nvPr userDrawn="1"/>
        </p:nvSpPr>
        <p:spPr>
          <a:xfrm>
            <a:off x="7605996" y="461955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415869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526637"/>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47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childTnLst>
                                </p:cTn>
                              </p:par>
                              <p:par>
                                <p:cTn id="13" presetID="10" presetClass="entr" presetSubtype="0" fill="hold" grpId="0" nodeType="withEffect">
                                  <p:stCondLst>
                                    <p:cond delay="12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par>
                                <p:cTn id="16" presetID="22" presetClass="entr" presetSubtype="1" fill="hold" grpId="0" nodeType="withEffect">
                                  <p:stCondLst>
                                    <p:cond delay="120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000"/>
                                        <p:tgtEl>
                                          <p:spTgt spid="2"/>
                                        </p:tgtEl>
                                      </p:cBhvr>
                                    </p:animEffect>
                                  </p:childTnLst>
                                </p:cTn>
                              </p:par>
                            </p:childTnLst>
                          </p:cTn>
                        </p:par>
                        <p:par>
                          <p:cTn id="19" fill="hold">
                            <p:stCondLst>
                              <p:cond delay="2200"/>
                            </p:stCondLst>
                            <p:childTnLst>
                              <p:par>
                                <p:cTn id="20" presetID="22" presetClass="entr" presetSubtype="2"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right)">
                                      <p:cBhvr>
                                        <p:cTn id="22" dur="2000"/>
                                        <p:tgtEl>
                                          <p:spTgt spid="51"/>
                                        </p:tgtEl>
                                      </p:cBhvr>
                                    </p:animEffect>
                                  </p:childTnLst>
                                </p:cTn>
                              </p:par>
                              <p:par>
                                <p:cTn id="23" presetID="35" presetClass="path" presetSubtype="0" accel="50000" decel="50000" fill="hold" grpId="1" nodeType="withEffect">
                                  <p:stCondLst>
                                    <p:cond delay="0"/>
                                  </p:stCondLst>
                                  <p:childTnLst>
                                    <p:animMotion origin="layout" path="M 0.17013 3.70028E-6 L 4.16667E-6 3.70028E-6 " pathEditMode="relative" rAng="0" ptsTypes="AA">
                                      <p:cBhvr>
                                        <p:cTn id="24" dur="3000" fill="hold"/>
                                        <p:tgtEl>
                                          <p:spTgt spid="51"/>
                                        </p:tgtEl>
                                        <p:attrNameLst>
                                          <p:attrName>ppt_x</p:attrName>
                                          <p:attrName>ppt_y</p:attrName>
                                        </p:attrNameLst>
                                      </p:cBhvr>
                                      <p:rCtr x="-8507" y="0"/>
                                    </p:animMotion>
                                  </p:childTnLst>
                                </p:cTn>
                              </p:par>
                              <p:par>
                                <p:cTn id="25" presetID="22" presetClass="entr" presetSubtype="2" fill="hold" nodeType="withEffect">
                                  <p:stCondLst>
                                    <p:cond delay="800"/>
                                  </p:stCondLst>
                                  <p:childTnLst>
                                    <p:set>
                                      <p:cBhvr>
                                        <p:cTn id="26" dur="1" fill="hold">
                                          <p:stCondLst>
                                            <p:cond delay="0"/>
                                          </p:stCondLst>
                                        </p:cTn>
                                        <p:tgtEl>
                                          <p:spTgt spid="50"/>
                                        </p:tgtEl>
                                        <p:attrNameLst>
                                          <p:attrName>style.visibility</p:attrName>
                                        </p:attrNameLst>
                                      </p:cBhvr>
                                      <p:to>
                                        <p:strVal val="visible"/>
                                      </p:to>
                                    </p:set>
                                    <p:animEffect transition="in" filter="wipe(right)">
                                      <p:cBhvr>
                                        <p:cTn id="27" dur="1600"/>
                                        <p:tgtEl>
                                          <p:spTgt spid="50"/>
                                        </p:tgtEl>
                                      </p:cBhvr>
                                    </p:animEffect>
                                  </p:childTnLst>
                                </p:cTn>
                              </p:par>
                              <p:par>
                                <p:cTn id="28" presetID="10" presetClass="entr" presetSubtype="0" fill="hold" grpId="0" nodeType="withEffect">
                                  <p:stCondLst>
                                    <p:cond delay="180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childTnLst>
                          </p:cTn>
                        </p:par>
                        <p:par>
                          <p:cTn id="34" fill="hold">
                            <p:stCondLst>
                              <p:cond delay="5200"/>
                            </p:stCondLst>
                            <p:childTnLst>
                              <p:par>
                                <p:cTn id="35" presetID="10" presetClass="entr" presetSubtype="0" fill="hold" grpId="0" nodeType="after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par>
                          <p:cTn id="38" fill="hold">
                            <p:stCondLst>
                              <p:cond delay="5700"/>
                            </p:stCondLst>
                            <p:childTnLst>
                              <p:par>
                                <p:cTn id="39" presetID="47" presetClass="entr" presetSubtype="0" fill="hold" nodeType="afterEffect">
                                  <p:stCondLst>
                                    <p:cond delay="20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anim calcmode="lin" valueType="num">
                                      <p:cBhvr>
                                        <p:cTn id="42" dur="2000" fill="hold"/>
                                        <p:tgtEl>
                                          <p:spTgt spid="9"/>
                                        </p:tgtEl>
                                        <p:attrNameLst>
                                          <p:attrName>ppt_x</p:attrName>
                                        </p:attrNameLst>
                                      </p:cBhvr>
                                      <p:tavLst>
                                        <p:tav tm="0">
                                          <p:val>
                                            <p:strVal val="#ppt_x"/>
                                          </p:val>
                                        </p:tav>
                                        <p:tav tm="100000">
                                          <p:val>
                                            <p:strVal val="#ppt_x"/>
                                          </p:val>
                                        </p:tav>
                                      </p:tavLst>
                                    </p:anim>
                                    <p:anim calcmode="lin" valueType="num">
                                      <p:cBhvr>
                                        <p:cTn id="43" dur="2000" fill="hold"/>
                                        <p:tgtEl>
                                          <p:spTgt spid="9"/>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340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600"/>
                                        <p:tgtEl>
                                          <p:spTgt spid="44"/>
                                        </p:tgtEl>
                                      </p:cBhvr>
                                    </p:animEffect>
                                  </p:childTnLst>
                                </p:cTn>
                              </p:par>
                              <p:par>
                                <p:cTn id="47" presetID="10" presetClass="entr" presetSubtype="0" fill="hold" grpId="0" nodeType="withEffect">
                                  <p:stCondLst>
                                    <p:cond delay="340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600"/>
                                        <p:tgtEl>
                                          <p:spTgt spid="54"/>
                                        </p:tgtEl>
                                      </p:cBhvr>
                                    </p:animEffect>
                                  </p:childTnLst>
                                </p:cTn>
                              </p:par>
                              <p:par>
                                <p:cTn id="50" presetID="22" presetClass="entr" presetSubtype="1" fill="hold" grpId="0" nodeType="withEffect">
                                  <p:stCondLst>
                                    <p:cond delay="3900"/>
                                  </p:stCondLst>
                                  <p:childTnLst>
                                    <p:set>
                                      <p:cBhvr>
                                        <p:cTn id="51" dur="1" fill="hold">
                                          <p:stCondLst>
                                            <p:cond delay="0"/>
                                          </p:stCondLst>
                                        </p:cTn>
                                        <p:tgtEl>
                                          <p:spTgt spid="25"/>
                                        </p:tgtEl>
                                        <p:attrNameLst>
                                          <p:attrName>style.visibility</p:attrName>
                                        </p:attrNameLst>
                                      </p:cBhvr>
                                      <p:to>
                                        <p:strVal val="visible"/>
                                      </p:to>
                                    </p:set>
                                    <p:animEffect transition="in" filter="wipe(up)">
                                      <p:cBhvr>
                                        <p:cTn id="52" dur="1000"/>
                                        <p:tgtEl>
                                          <p:spTgt spid="25"/>
                                        </p:tgtEl>
                                      </p:cBhvr>
                                    </p:animEffect>
                                  </p:childTnLst>
                                </p:cTn>
                              </p:par>
                            </p:childTnLst>
                          </p:cTn>
                        </p:par>
                        <p:par>
                          <p:cTn id="53" fill="hold">
                            <p:stCondLst>
                              <p:cond delay="10700"/>
                            </p:stCondLst>
                            <p:childTnLst>
                              <p:par>
                                <p:cTn id="54" presetID="22" presetClass="entr" presetSubtype="2"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right)">
                                      <p:cBhvr>
                                        <p:cTn id="56" dur="1000"/>
                                        <p:tgtEl>
                                          <p:spTgt spid="35"/>
                                        </p:tgtEl>
                                      </p:cBhvr>
                                    </p:animEffect>
                                  </p:childTnLst>
                                </p:cTn>
                              </p:par>
                              <p:par>
                                <p:cTn id="57" presetID="35" presetClass="path" presetSubtype="0" accel="50000" decel="50000" fill="hold" grpId="1" nodeType="withEffect">
                                  <p:stCondLst>
                                    <p:cond delay="0"/>
                                  </p:stCondLst>
                                  <p:childTnLst>
                                    <p:animMotion origin="layout" path="M 0.08541 0 L 2.77778E-6 0 " pathEditMode="relative" rAng="0" ptsTypes="AA">
                                      <p:cBhvr>
                                        <p:cTn id="58" dur="2000" fill="hold"/>
                                        <p:tgtEl>
                                          <p:spTgt spid="35"/>
                                        </p:tgtEl>
                                        <p:attrNameLst>
                                          <p:attrName>ppt_x</p:attrName>
                                          <p:attrName>ppt_y</p:attrName>
                                        </p:attrNameLst>
                                      </p:cBhvr>
                                      <p:rCtr x="-4271" y="0"/>
                                    </p:animMotion>
                                  </p:childTnLst>
                                </p:cTn>
                              </p:par>
                              <p:par>
                                <p:cTn id="59" presetID="22" presetClass="entr" presetSubtype="2" fill="hold" nodeType="withEffect">
                                  <p:stCondLst>
                                    <p:cond delay="100"/>
                                  </p:stCondLst>
                                  <p:childTnLst>
                                    <p:set>
                                      <p:cBhvr>
                                        <p:cTn id="60" dur="1" fill="hold">
                                          <p:stCondLst>
                                            <p:cond delay="0"/>
                                          </p:stCondLst>
                                        </p:cTn>
                                        <p:tgtEl>
                                          <p:spTgt spid="46"/>
                                        </p:tgtEl>
                                        <p:attrNameLst>
                                          <p:attrName>style.visibility</p:attrName>
                                        </p:attrNameLst>
                                      </p:cBhvr>
                                      <p:to>
                                        <p:strVal val="visible"/>
                                      </p:to>
                                    </p:set>
                                    <p:animEffect transition="in" filter="wipe(right)">
                                      <p:cBhvr>
                                        <p:cTn id="61" dur="900"/>
                                        <p:tgtEl>
                                          <p:spTgt spid="46"/>
                                        </p:tgtEl>
                                      </p:cBhvr>
                                    </p:animEffect>
                                  </p:childTnLst>
                                </p:cTn>
                              </p:par>
                              <p:par>
                                <p:cTn id="62" presetID="10" presetClass="entr" presetSubtype="0" fill="hold" grpId="0" nodeType="withEffect">
                                  <p:stCondLst>
                                    <p:cond delay="90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400"/>
                                        <p:tgtEl>
                                          <p:spTgt spid="47"/>
                                        </p:tgtEl>
                                      </p:cBhvr>
                                    </p:animEffect>
                                  </p:childTnLst>
                                </p:cTn>
                              </p:par>
                              <p:par>
                                <p:cTn id="65" presetID="10" presetClass="entr" presetSubtype="0" fill="hold" grpId="0" nodeType="withEffect">
                                  <p:stCondLst>
                                    <p:cond delay="11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par>
                          <p:cTn id="68" fill="hold">
                            <p:stCondLst>
                              <p:cond delay="12700"/>
                            </p:stCondLst>
                            <p:childTnLst>
                              <p:par>
                                <p:cTn id="69" presetID="10"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500"/>
                                        <p:tgtEl>
                                          <p:spTgt spid="21">
                                            <p:txEl>
                                              <p:pRg st="0" end="0"/>
                                            </p:txEl>
                                          </p:spTgt>
                                        </p:tgtEl>
                                      </p:cBhvr>
                                    </p:animEffect>
                                  </p:childTnLst>
                                </p:cTn>
                              </p:par>
                            </p:childTnLst>
                          </p:cTn>
                        </p:par>
                        <p:par>
                          <p:cTn id="72" fill="hold">
                            <p:stCondLst>
                              <p:cond delay="13200"/>
                            </p:stCondLst>
                            <p:childTnLst>
                              <p:par>
                                <p:cTn id="73" presetID="47" presetClass="entr" presetSubtype="0" fill="hold" nodeType="afterEffect">
                                  <p:stCondLst>
                                    <p:cond delay="20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2000"/>
                                        <p:tgtEl>
                                          <p:spTgt spid="12"/>
                                        </p:tgtEl>
                                      </p:cBhvr>
                                    </p:animEffect>
                                    <p:anim calcmode="lin" valueType="num">
                                      <p:cBhvr>
                                        <p:cTn id="76" dur="2000" fill="hold"/>
                                        <p:tgtEl>
                                          <p:spTgt spid="12"/>
                                        </p:tgtEl>
                                        <p:attrNameLst>
                                          <p:attrName>ppt_x</p:attrName>
                                        </p:attrNameLst>
                                      </p:cBhvr>
                                      <p:tavLst>
                                        <p:tav tm="0">
                                          <p:val>
                                            <p:strVal val="#ppt_x"/>
                                          </p:val>
                                        </p:tav>
                                        <p:tav tm="100000">
                                          <p:val>
                                            <p:strVal val="#ppt_x"/>
                                          </p:val>
                                        </p:tav>
                                      </p:tavLst>
                                    </p:anim>
                                    <p:anim calcmode="lin" valueType="num">
                                      <p:cBhvr>
                                        <p:cTn id="77" dur="2000" fill="hold"/>
                                        <p:tgtEl>
                                          <p:spTgt spid="12"/>
                                        </p:tgtEl>
                                        <p:attrNameLst>
                                          <p:attrName>ppt_y</p:attrName>
                                        </p:attrNameLst>
                                      </p:cBhvr>
                                      <p:tavLst>
                                        <p:tav tm="0">
                                          <p:val>
                                            <p:strVal val="#ppt_y-.1"/>
                                          </p:val>
                                        </p:tav>
                                        <p:tav tm="100000">
                                          <p:val>
                                            <p:strVal val="#ppt_y"/>
                                          </p:val>
                                        </p:tav>
                                      </p:tavLst>
                                    </p:anim>
                                  </p:childTnLst>
                                </p:cTn>
                              </p:par>
                              <p:par>
                                <p:cTn id="78" presetID="10" presetClass="entr" presetSubtype="0" fill="hold" grpId="0" nodeType="withEffect">
                                  <p:stCondLst>
                                    <p:cond delay="250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1100"/>
                                        <p:tgtEl>
                                          <p:spTgt spid="45"/>
                                        </p:tgtEl>
                                      </p:cBhvr>
                                    </p:animEffect>
                                  </p:childTnLst>
                                </p:cTn>
                              </p:par>
                              <p:par>
                                <p:cTn id="81" presetID="10" presetClass="entr" presetSubtype="0" fill="hold" grpId="0" nodeType="withEffect">
                                  <p:stCondLst>
                                    <p:cond delay="280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1100"/>
                                        <p:tgtEl>
                                          <p:spTgt spid="48"/>
                                        </p:tgtEl>
                                      </p:cBhvr>
                                    </p:animEffect>
                                  </p:childTnLst>
                                </p:cTn>
                              </p:par>
                            </p:childTnLst>
                          </p:cTn>
                        </p:par>
                        <p:par>
                          <p:cTn id="84" fill="hold">
                            <p:stCondLst>
                              <p:cond delay="17200"/>
                            </p:stCondLst>
                            <p:childTnLst>
                              <p:par>
                                <p:cTn id="85" presetID="22" presetClass="entr" presetSubtype="1"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1000"/>
                                        <p:tgtEl>
                                          <p:spTgt spid="26"/>
                                        </p:tgtEl>
                                      </p:cBhvr>
                                    </p:animEffect>
                                  </p:childTnLst>
                                </p:cTn>
                              </p:par>
                            </p:childTnLst>
                          </p:cTn>
                        </p:par>
                        <p:par>
                          <p:cTn id="88" fill="hold">
                            <p:stCondLst>
                              <p:cond delay="18200"/>
                            </p:stCondLst>
                            <p:childTnLst>
                              <p:par>
                                <p:cTn id="89" presetID="22" presetClass="entr" presetSubtype="2"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right)">
                                      <p:cBhvr>
                                        <p:cTn id="91" dur="1000"/>
                                        <p:tgtEl>
                                          <p:spTgt spid="40"/>
                                        </p:tgtEl>
                                      </p:cBhvr>
                                    </p:animEffect>
                                  </p:childTnLst>
                                </p:cTn>
                              </p:par>
                              <p:par>
                                <p:cTn id="92" presetID="35" presetClass="path" presetSubtype="0" accel="50000" decel="50000" fill="hold" grpId="1" nodeType="withEffect">
                                  <p:stCondLst>
                                    <p:cond delay="0"/>
                                  </p:stCondLst>
                                  <p:childTnLst>
                                    <p:animMotion origin="layout" path="M 0.08559 -1.12858E-6 L -3.61111E-6 -1.12858E-6 " pathEditMode="relative" rAng="0" ptsTypes="AA">
                                      <p:cBhvr>
                                        <p:cTn id="93" dur="2000" fill="hold"/>
                                        <p:tgtEl>
                                          <p:spTgt spid="40"/>
                                        </p:tgtEl>
                                        <p:attrNameLst>
                                          <p:attrName>ppt_x</p:attrName>
                                          <p:attrName>ppt_y</p:attrName>
                                        </p:attrNameLst>
                                      </p:cBhvr>
                                      <p:rCtr x="-4288" y="0"/>
                                    </p:animMotion>
                                  </p:childTnLst>
                                </p:cTn>
                              </p:par>
                              <p:par>
                                <p:cTn id="94" presetID="10" presetClass="entr" presetSubtype="0" fill="hold"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3000"/>
                                        <p:tgtEl>
                                          <p:spTgt spid="52"/>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3000"/>
                                        <p:tgtEl>
                                          <p:spTgt spid="57"/>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3000"/>
                                        <p:tgtEl>
                                          <p:spTgt spid="58"/>
                                        </p:tgtEl>
                                      </p:cBhvr>
                                    </p:animEffect>
                                  </p:childTnLst>
                                </p:cTn>
                              </p:par>
                            </p:childTnLst>
                          </p:cTn>
                        </p:par>
                        <p:par>
                          <p:cTn id="103" fill="hold">
                            <p:stCondLst>
                              <p:cond delay="21700"/>
                            </p:stCondLst>
                            <p:childTnLst>
                              <p:par>
                                <p:cTn id="104" presetID="10" presetClass="entr" presetSubtype="0" fill="hold" grpId="0" nodeType="afterEffect">
                                  <p:stCondLst>
                                    <p:cond delay="0"/>
                                  </p:stCondLst>
                                  <p:childTnLst>
                                    <p:set>
                                      <p:cBhvr>
                                        <p:cTn id="105" dur="1" fill="hold">
                                          <p:stCondLst>
                                            <p:cond delay="0"/>
                                          </p:stCondLst>
                                        </p:cTn>
                                        <p:tgtEl>
                                          <p:spTgt spid="31">
                                            <p:txEl>
                                              <p:pRg st="0" end="0"/>
                                            </p:txEl>
                                          </p:spTgt>
                                        </p:tgtEl>
                                        <p:attrNameLst>
                                          <p:attrName>style.visibility</p:attrName>
                                        </p:attrNameLst>
                                      </p:cBhvr>
                                      <p:to>
                                        <p:strVal val="visible"/>
                                      </p:to>
                                    </p:set>
                                    <p:animEffect transition="in" filter="fade">
                                      <p:cBhvr>
                                        <p:cTn id="106"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7" grpId="0" animBg="1"/>
      <p:bldP spid="51" grpId="0" animBg="1"/>
      <p:bldP spid="51" grpId="1" animBg="1"/>
      <p:bldP spid="56" grpId="0" animBg="1"/>
      <p:bldP spid="58" grpId="0" animBg="1"/>
      <p:bldP spid="2" grpId="0" animBg="1"/>
      <p:bldP spid="4" grpId="0" animBg="1"/>
      <p:bldP spid="40" grpId="0" animBg="1"/>
      <p:bldP spid="40" grpId="1" animBg="1"/>
      <p:bldP spid="44" grpId="0" animBg="1"/>
      <p:bldP spid="45" grpId="0" animBg="1"/>
      <p:bldP spid="47" grpId="0" animBg="1"/>
      <p:bldP spid="49" grpId="0" animBg="1"/>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53" grpId="0" animBg="1"/>
      <p:bldP spid="31" grpId="0" build="p"/>
      <p:bldP spid="35" grpId="0" animBg="1"/>
      <p:bldP spid="35" grpId="1" animBg="1"/>
      <p:bldP spid="25" grpId="0" animBg="1"/>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6" grpId="0" animBg="1"/>
      <p:bldP spid="48" grpId="0" animBg="1"/>
      <p:bldP spid="5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873168" y="2223826"/>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4926796"/>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4408149"/>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139353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118820"/>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39049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35072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1470480" y="3889861"/>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889861"/>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472861" y="3928266"/>
            <a:ext cx="5385818" cy="9986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8" name="Diamond 47"/>
          <p:cNvSpPr/>
          <p:nvPr userDrawn="1"/>
        </p:nvSpPr>
        <p:spPr>
          <a:xfrm>
            <a:off x="8095081" y="4965201"/>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196459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254598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1393535"/>
            <a:ext cx="36000" cy="167092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6964130" y="3890091"/>
            <a:ext cx="36000" cy="1036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1393535"/>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1955447"/>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Text Placeholder 20"/>
          <p:cNvSpPr>
            <a:spLocks noGrp="1"/>
          </p:cNvSpPr>
          <p:nvPr>
            <p:ph type="body" sz="quarter" idx="16" hasCustomPrompt="1"/>
          </p:nvPr>
        </p:nvSpPr>
        <p:spPr>
          <a:xfrm>
            <a:off x="1467345" y="2545989"/>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3905571"/>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181526" y="3889796"/>
            <a:ext cx="1691640" cy="103670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3282359" y="3890092"/>
            <a:ext cx="1828800" cy="103641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67344" y="3890090"/>
            <a:ext cx="1737360" cy="103641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0"/>
          <p:cNvSpPr>
            <a:spLocks noGrp="1"/>
          </p:cNvSpPr>
          <p:nvPr>
            <p:ph type="body" sz="quarter" idx="21" hasCustomPrompt="1"/>
          </p:nvPr>
        </p:nvSpPr>
        <p:spPr>
          <a:xfrm>
            <a:off x="1472861" y="3890091"/>
            <a:ext cx="1731843" cy="1036409"/>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4" name="Text Placeholder 20"/>
          <p:cNvSpPr>
            <a:spLocks noGrp="1"/>
          </p:cNvSpPr>
          <p:nvPr>
            <p:ph type="body" sz="quarter" idx="22" hasCustomPrompt="1"/>
          </p:nvPr>
        </p:nvSpPr>
        <p:spPr>
          <a:xfrm>
            <a:off x="3330837" y="3890091"/>
            <a:ext cx="1731843" cy="1036409"/>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0" name="Text Placeholder 20"/>
          <p:cNvSpPr>
            <a:spLocks noGrp="1"/>
          </p:cNvSpPr>
          <p:nvPr>
            <p:ph type="body" sz="quarter" idx="23" hasCustomPrompt="1"/>
          </p:nvPr>
        </p:nvSpPr>
        <p:spPr>
          <a:xfrm>
            <a:off x="5114950" y="3890091"/>
            <a:ext cx="1731843" cy="1036409"/>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98661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childTnLst>
                          </p:cTn>
                        </p:par>
                        <p:par>
                          <p:cTn id="69" fill="hold">
                            <p:stCondLst>
                              <p:cond delay="10400"/>
                            </p:stCondLst>
                            <p:childTnLst>
                              <p:par>
                                <p:cTn id="70" presetID="10" presetClass="entr" presetSubtype="0" fill="hold" grpId="0" nodeType="afterEffect">
                                  <p:stCondLst>
                                    <p:cond delay="0"/>
                                  </p:stCondLst>
                                  <p:childTnLst>
                                    <p:set>
                                      <p:cBhvr>
                                        <p:cTn id="71" dur="1" fill="hold">
                                          <p:stCondLst>
                                            <p:cond delay="0"/>
                                          </p:stCondLst>
                                        </p:cTn>
                                        <p:tgtEl>
                                          <p:spTgt spid="61">
                                            <p:txEl>
                                              <p:pRg st="0" end="0"/>
                                            </p:txEl>
                                          </p:spTgt>
                                        </p:tgtEl>
                                        <p:attrNameLst>
                                          <p:attrName>style.visibility</p:attrName>
                                        </p:attrNameLst>
                                      </p:cBhvr>
                                      <p:to>
                                        <p:strVal val="visible"/>
                                      </p:to>
                                    </p:set>
                                    <p:animEffect transition="in" filter="fade">
                                      <p:cBhvr>
                                        <p:cTn id="72" dur="500"/>
                                        <p:tgtEl>
                                          <p:spTgt spid="61">
                                            <p:txEl>
                                              <p:pRg st="0" end="0"/>
                                            </p:txEl>
                                          </p:spTgt>
                                        </p:tgtEl>
                                      </p:cBhvr>
                                    </p:animEffect>
                                  </p:childTnLst>
                                </p:cTn>
                              </p:par>
                            </p:childTnLst>
                          </p:cTn>
                        </p:par>
                        <p:par>
                          <p:cTn id="73" fill="hold">
                            <p:stCondLst>
                              <p:cond delay="10900"/>
                            </p:stCondLst>
                            <p:childTnLst>
                              <p:par>
                                <p:cTn id="74" presetID="10" presetClass="entr" presetSubtype="0" fill="hold" grpId="0" nodeType="afterEffect">
                                  <p:stCondLst>
                                    <p:cond delay="0"/>
                                  </p:stCondLst>
                                  <p:childTnLst>
                                    <p:set>
                                      <p:cBhvr>
                                        <p:cTn id="75" dur="1" fill="hold">
                                          <p:stCondLst>
                                            <p:cond delay="0"/>
                                          </p:stCondLst>
                                        </p:cTn>
                                        <p:tgtEl>
                                          <p:spTgt spid="62">
                                            <p:txEl>
                                              <p:pRg st="0" end="0"/>
                                            </p:txEl>
                                          </p:spTgt>
                                        </p:tgtEl>
                                        <p:attrNameLst>
                                          <p:attrName>style.visibility</p:attrName>
                                        </p:attrNameLst>
                                      </p:cBhvr>
                                      <p:to>
                                        <p:strVal val="visible"/>
                                      </p:to>
                                    </p:set>
                                    <p:animEffect transition="in" filter="fade">
                                      <p:cBhvr>
                                        <p:cTn id="76" dur="500"/>
                                        <p:tgtEl>
                                          <p:spTgt spid="62">
                                            <p:txEl>
                                              <p:pRg st="0" end="0"/>
                                            </p:txEl>
                                          </p:spTgt>
                                        </p:tgtEl>
                                      </p:cBhvr>
                                    </p:animEffect>
                                  </p:childTnLst>
                                </p:cTn>
                              </p:par>
                            </p:childTnLst>
                          </p:cTn>
                        </p:par>
                        <p:par>
                          <p:cTn id="77" fill="hold">
                            <p:stCondLst>
                              <p:cond delay="11400"/>
                            </p:stCondLst>
                            <p:childTnLst>
                              <p:par>
                                <p:cTn id="78" presetID="10" presetClass="entr" presetSubtype="0" fill="hold" grpId="0" nodeType="afterEffect">
                                  <p:stCondLst>
                                    <p:cond delay="0"/>
                                  </p:stCondLst>
                                  <p:childTnLst>
                                    <p:set>
                                      <p:cBhvr>
                                        <p:cTn id="79" dur="1" fill="hold">
                                          <p:stCondLst>
                                            <p:cond delay="0"/>
                                          </p:stCondLst>
                                        </p:cTn>
                                        <p:tgtEl>
                                          <p:spTgt spid="65">
                                            <p:txEl>
                                              <p:pRg st="0" end="0"/>
                                            </p:txEl>
                                          </p:spTgt>
                                        </p:tgtEl>
                                        <p:attrNameLst>
                                          <p:attrName>style.visibility</p:attrName>
                                        </p:attrNameLst>
                                      </p:cBhvr>
                                      <p:to>
                                        <p:strVal val="visible"/>
                                      </p:to>
                                    </p:set>
                                    <p:animEffect transition="in" filter="fade">
                                      <p:cBhvr>
                                        <p:cTn id="80" dur="500"/>
                                        <p:tgtEl>
                                          <p:spTgt spid="65">
                                            <p:txEl>
                                              <p:pRg st="0" end="0"/>
                                            </p:txEl>
                                          </p:spTgt>
                                        </p:tgtEl>
                                      </p:cBhvr>
                                    </p:animEffect>
                                  </p:childTnLst>
                                </p:cTn>
                              </p:par>
                            </p:childTnLst>
                          </p:cTn>
                        </p:par>
                        <p:par>
                          <p:cTn id="81" fill="hold">
                            <p:stCondLst>
                              <p:cond delay="11900"/>
                            </p:stCondLst>
                            <p:childTnLst>
                              <p:par>
                                <p:cTn id="82" presetID="47" presetClass="entr" presetSubtype="0" fill="hold" nodeType="afterEffect">
                                  <p:stCondLst>
                                    <p:cond delay="200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2000"/>
                                        <p:tgtEl>
                                          <p:spTgt spid="9"/>
                                        </p:tgtEl>
                                      </p:cBhvr>
                                    </p:animEffect>
                                    <p:anim calcmode="lin" valueType="num">
                                      <p:cBhvr>
                                        <p:cTn id="85" dur="2000" fill="hold"/>
                                        <p:tgtEl>
                                          <p:spTgt spid="9"/>
                                        </p:tgtEl>
                                        <p:attrNameLst>
                                          <p:attrName>ppt_x</p:attrName>
                                        </p:attrNameLst>
                                      </p:cBhvr>
                                      <p:tavLst>
                                        <p:tav tm="0">
                                          <p:val>
                                            <p:strVal val="#ppt_x"/>
                                          </p:val>
                                        </p:tav>
                                        <p:tav tm="100000">
                                          <p:val>
                                            <p:strVal val="#ppt_x"/>
                                          </p:val>
                                        </p:tav>
                                      </p:tavLst>
                                    </p:anim>
                                    <p:anim calcmode="lin" valueType="num">
                                      <p:cBhvr>
                                        <p:cTn id="86" dur="2000" fill="hold"/>
                                        <p:tgtEl>
                                          <p:spTgt spid="9"/>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240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600"/>
                                        <p:tgtEl>
                                          <p:spTgt spid="54"/>
                                        </p:tgtEl>
                                      </p:cBhvr>
                                    </p:animEffect>
                                  </p:childTnLst>
                                </p:cTn>
                              </p:par>
                              <p:par>
                                <p:cTn id="90" presetID="10" presetClass="entr" presetSubtype="0" fill="hold" grpId="0" nodeType="withEffect">
                                  <p:stCondLst>
                                    <p:cond delay="30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1200"/>
                                        <p:tgtEl>
                                          <p:spTgt spid="44"/>
                                        </p:tgtEl>
                                      </p:cBhvr>
                                    </p:animEffect>
                                  </p:childTnLst>
                                </p:cTn>
                              </p:par>
                              <p:par>
                                <p:cTn id="93" presetID="22" presetClass="entr" presetSubtype="1" fill="hold" grpId="0" nodeType="withEffect">
                                  <p:stCondLst>
                                    <p:cond delay="3900"/>
                                  </p:stCondLst>
                                  <p:childTnLst>
                                    <p:set>
                                      <p:cBhvr>
                                        <p:cTn id="94" dur="1" fill="hold">
                                          <p:stCondLst>
                                            <p:cond delay="0"/>
                                          </p:stCondLst>
                                        </p:cTn>
                                        <p:tgtEl>
                                          <p:spTgt spid="25"/>
                                        </p:tgtEl>
                                        <p:attrNameLst>
                                          <p:attrName>style.visibility</p:attrName>
                                        </p:attrNameLst>
                                      </p:cBhvr>
                                      <p:to>
                                        <p:strVal val="visible"/>
                                      </p:to>
                                    </p:set>
                                    <p:animEffect transition="in" filter="wipe(up)">
                                      <p:cBhvr>
                                        <p:cTn id="95" dur="1000"/>
                                        <p:tgtEl>
                                          <p:spTgt spid="25"/>
                                        </p:tgtEl>
                                      </p:cBhvr>
                                    </p:animEffect>
                                  </p:childTnLst>
                                </p:cTn>
                              </p:par>
                            </p:childTnLst>
                          </p:cTn>
                        </p:par>
                        <p:par>
                          <p:cTn id="96" fill="hold">
                            <p:stCondLst>
                              <p:cond delay="16800"/>
                            </p:stCondLst>
                            <p:childTnLst>
                              <p:par>
                                <p:cTn id="97" presetID="10" presetClass="entr" presetSubtype="0" fill="hold" grpId="0" nodeType="afterEffect">
                                  <p:stCondLst>
                                    <p:cond delay="0"/>
                                  </p:stCondLst>
                                  <p:childTnLst>
                                    <p:set>
                                      <p:cBhvr>
                                        <p:cTn id="98" dur="1" fill="hold">
                                          <p:stCondLst>
                                            <p:cond delay="0"/>
                                          </p:stCondLst>
                                        </p:cTn>
                                        <p:tgtEl>
                                          <p:spTgt spid="68">
                                            <p:txEl>
                                              <p:pRg st="0" end="0"/>
                                            </p:txEl>
                                          </p:spTgt>
                                        </p:tgtEl>
                                        <p:attrNameLst>
                                          <p:attrName>style.visibility</p:attrName>
                                        </p:attrNameLst>
                                      </p:cBhvr>
                                      <p:to>
                                        <p:strVal val="visible"/>
                                      </p:to>
                                    </p:set>
                                    <p:animEffect transition="in" filter="fade">
                                      <p:cBhvr>
                                        <p:cTn id="99" dur="500"/>
                                        <p:tgtEl>
                                          <p:spTgt spid="68">
                                            <p:txEl>
                                              <p:pRg st="0" end="0"/>
                                            </p:txEl>
                                          </p:spTgt>
                                        </p:tgtEl>
                                      </p:cBhvr>
                                    </p:animEffect>
                                  </p:childTnLst>
                                </p:cTn>
                              </p:par>
                            </p:childTnLst>
                          </p:cTn>
                        </p:par>
                        <p:par>
                          <p:cTn id="100" fill="hold">
                            <p:stCondLst>
                              <p:cond delay="17300"/>
                            </p:stCondLst>
                            <p:childTnLst>
                              <p:par>
                                <p:cTn id="101" presetID="22" presetClass="entr" presetSubtype="2"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wipe(right)">
                                      <p:cBhvr>
                                        <p:cTn id="103" dur="1000"/>
                                        <p:tgtEl>
                                          <p:spTgt spid="35"/>
                                        </p:tgtEl>
                                      </p:cBhvr>
                                    </p:animEffect>
                                  </p:childTnLst>
                                </p:cTn>
                              </p:par>
                              <p:par>
                                <p:cTn id="104" presetID="35" presetClass="path" presetSubtype="0" accel="50000" decel="50000" fill="hold" grpId="1" nodeType="withEffect">
                                  <p:stCondLst>
                                    <p:cond delay="0"/>
                                  </p:stCondLst>
                                  <p:childTnLst>
                                    <p:animMotion origin="layout" path="M 0.08541 0 L 2.77778E-6 0 " pathEditMode="relative" rAng="0" ptsTypes="AA">
                                      <p:cBhvr>
                                        <p:cTn id="105" dur="2000" fill="hold"/>
                                        <p:tgtEl>
                                          <p:spTgt spid="35"/>
                                        </p:tgtEl>
                                        <p:attrNameLst>
                                          <p:attrName>ppt_x</p:attrName>
                                          <p:attrName>ppt_y</p:attrName>
                                        </p:attrNameLst>
                                      </p:cBhvr>
                                      <p:rCtr x="-4271" y="0"/>
                                    </p:animMotion>
                                  </p:childTnLst>
                                </p:cTn>
                              </p:par>
                              <p:par>
                                <p:cTn id="106" presetID="22" presetClass="entr" presetSubtype="2" fill="hold" nodeType="withEffect">
                                  <p:stCondLst>
                                    <p:cond delay="100"/>
                                  </p:stCondLst>
                                  <p:childTnLst>
                                    <p:set>
                                      <p:cBhvr>
                                        <p:cTn id="107" dur="1" fill="hold">
                                          <p:stCondLst>
                                            <p:cond delay="0"/>
                                          </p:stCondLst>
                                        </p:cTn>
                                        <p:tgtEl>
                                          <p:spTgt spid="46"/>
                                        </p:tgtEl>
                                        <p:attrNameLst>
                                          <p:attrName>style.visibility</p:attrName>
                                        </p:attrNameLst>
                                      </p:cBhvr>
                                      <p:to>
                                        <p:strVal val="visible"/>
                                      </p:to>
                                    </p:set>
                                    <p:animEffect transition="in" filter="wipe(right)">
                                      <p:cBhvr>
                                        <p:cTn id="108" dur="900"/>
                                        <p:tgtEl>
                                          <p:spTgt spid="46"/>
                                        </p:tgtEl>
                                      </p:cBhvr>
                                    </p:animEffect>
                                  </p:childTnLst>
                                </p:cTn>
                              </p:par>
                              <p:par>
                                <p:cTn id="109" presetID="10" presetClass="entr" presetSubtype="0" fill="hold" grpId="0" nodeType="withEffect">
                                  <p:stCondLst>
                                    <p:cond delay="90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400"/>
                                        <p:tgtEl>
                                          <p:spTgt spid="47"/>
                                        </p:tgtEl>
                                      </p:cBhvr>
                                    </p:animEffect>
                                  </p:childTnLst>
                                </p:cTn>
                              </p:par>
                              <p:par>
                                <p:cTn id="112" presetID="10" presetClass="entr" presetSubtype="0" fill="hold" grpId="0" nodeType="withEffect">
                                  <p:stCondLst>
                                    <p:cond delay="110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par>
                                <p:cTn id="115" presetID="16" presetClass="entr" presetSubtype="42" fill="hold" grpId="0" nodeType="withEffect">
                                  <p:stCondLst>
                                    <p:cond delay="1400"/>
                                  </p:stCondLst>
                                  <p:childTnLst>
                                    <p:set>
                                      <p:cBhvr>
                                        <p:cTn id="116" dur="1" fill="hold">
                                          <p:stCondLst>
                                            <p:cond delay="0"/>
                                          </p:stCondLst>
                                        </p:cTn>
                                        <p:tgtEl>
                                          <p:spTgt spid="60"/>
                                        </p:tgtEl>
                                        <p:attrNameLst>
                                          <p:attrName>style.visibility</p:attrName>
                                        </p:attrNameLst>
                                      </p:cBhvr>
                                      <p:to>
                                        <p:strVal val="visible"/>
                                      </p:to>
                                    </p:set>
                                    <p:animEffect transition="in" filter="barn(outHorizontal)">
                                      <p:cBhvr>
                                        <p:cTn id="117" dur="500"/>
                                        <p:tgtEl>
                                          <p:spTgt spid="60"/>
                                        </p:tgtEl>
                                      </p:cBhvr>
                                    </p:animEffect>
                                  </p:childTnLst>
                                </p:cTn>
                              </p:par>
                              <p:par>
                                <p:cTn id="118" presetID="10" presetClass="exit" presetSubtype="0" fill="hold" grpId="2" nodeType="withEffect">
                                  <p:stCondLst>
                                    <p:cond delay="1400"/>
                                  </p:stCondLst>
                                  <p:childTnLst>
                                    <p:animEffect transition="out" filter="fade">
                                      <p:cBhvr>
                                        <p:cTn id="119" dur="2000"/>
                                        <p:tgtEl>
                                          <p:spTgt spid="35"/>
                                        </p:tgtEl>
                                      </p:cBhvr>
                                    </p:animEffect>
                                    <p:set>
                                      <p:cBhvr>
                                        <p:cTn id="120" dur="1" fill="hold">
                                          <p:stCondLst>
                                            <p:cond delay="1999"/>
                                          </p:stCondLst>
                                        </p:cTn>
                                        <p:tgtEl>
                                          <p:spTgt spid="35"/>
                                        </p:tgtEl>
                                        <p:attrNameLst>
                                          <p:attrName>style.visibility</p:attrName>
                                        </p:attrNameLst>
                                      </p:cBhvr>
                                      <p:to>
                                        <p:strVal val="hidden"/>
                                      </p:to>
                                    </p:set>
                                  </p:childTnLst>
                                </p:cTn>
                              </p:par>
                              <p:par>
                                <p:cTn id="121" presetID="10" presetClass="entr" presetSubtype="0" fill="hold" grpId="0" nodeType="withEffect">
                                  <p:stCondLst>
                                    <p:cond delay="170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1000"/>
                                        <p:tgtEl>
                                          <p:spTgt spid="43"/>
                                        </p:tgtEl>
                                      </p:cBhvr>
                                    </p:animEffect>
                                  </p:childTnLst>
                                </p:cTn>
                              </p:par>
                              <p:par>
                                <p:cTn id="124" presetID="10" presetClass="entr" presetSubtype="0" fill="hold" grpId="0" nodeType="withEffect">
                                  <p:stCondLst>
                                    <p:cond delay="190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childTnLst>
                                </p:cTn>
                              </p:par>
                              <p:par>
                                <p:cTn id="127" presetID="10" presetClass="entr" presetSubtype="0" fill="hold" grpId="0" nodeType="withEffect">
                                  <p:stCondLst>
                                    <p:cond delay="2100"/>
                                  </p:stCondLst>
                                  <p:childTnLst>
                                    <p:set>
                                      <p:cBhvr>
                                        <p:cTn id="128" dur="1" fill="hold">
                                          <p:stCondLst>
                                            <p:cond delay="0"/>
                                          </p:stCondLst>
                                        </p:cTn>
                                        <p:tgtEl>
                                          <p:spTgt spid="3"/>
                                        </p:tgtEl>
                                        <p:attrNameLst>
                                          <p:attrName>style.visibility</p:attrName>
                                        </p:attrNameLst>
                                      </p:cBhvr>
                                      <p:to>
                                        <p:strVal val="visible"/>
                                      </p:to>
                                    </p:set>
                                    <p:animEffect transition="in" filter="fade">
                                      <p:cBhvr>
                                        <p:cTn id="129" dur="1000"/>
                                        <p:tgtEl>
                                          <p:spTgt spid="3"/>
                                        </p:tgtEl>
                                      </p:cBhvr>
                                    </p:animEffect>
                                  </p:childTnLst>
                                </p:cTn>
                              </p:par>
                            </p:childTnLst>
                          </p:cTn>
                        </p:par>
                        <p:par>
                          <p:cTn id="130" fill="hold">
                            <p:stCondLst>
                              <p:cond delay="20700"/>
                            </p:stCondLst>
                            <p:childTnLst>
                              <p:par>
                                <p:cTn id="131" presetID="10" presetClass="entr" presetSubtype="0" fill="hold" grpId="0" nodeType="afterEffect">
                                  <p:stCondLst>
                                    <p:cond delay="0"/>
                                  </p:stCondLst>
                                  <p:childTnLst>
                                    <p:set>
                                      <p:cBhvr>
                                        <p:cTn id="132" dur="1" fill="hold">
                                          <p:stCondLst>
                                            <p:cond delay="0"/>
                                          </p:stCondLst>
                                        </p:cTn>
                                        <p:tgtEl>
                                          <p:spTgt spid="63">
                                            <p:txEl>
                                              <p:pRg st="0" end="0"/>
                                            </p:txEl>
                                          </p:spTgt>
                                        </p:tgtEl>
                                        <p:attrNameLst>
                                          <p:attrName>style.visibility</p:attrName>
                                        </p:attrNameLst>
                                      </p:cBhvr>
                                      <p:to>
                                        <p:strVal val="visible"/>
                                      </p:to>
                                    </p:set>
                                    <p:animEffect transition="in" filter="fade">
                                      <p:cBhvr>
                                        <p:cTn id="133" dur="500"/>
                                        <p:tgtEl>
                                          <p:spTgt spid="63">
                                            <p:txEl>
                                              <p:pRg st="0" end="0"/>
                                            </p:txEl>
                                          </p:spTgt>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4">
                                            <p:txEl>
                                              <p:pRg st="0" end="0"/>
                                            </p:txEl>
                                          </p:spTgt>
                                        </p:tgtEl>
                                        <p:attrNameLst>
                                          <p:attrName>style.visibility</p:attrName>
                                        </p:attrNameLst>
                                      </p:cBhvr>
                                      <p:to>
                                        <p:strVal val="visible"/>
                                      </p:to>
                                    </p:set>
                                    <p:animEffect transition="in" filter="fade">
                                      <p:cBhvr>
                                        <p:cTn id="136" dur="500"/>
                                        <p:tgtEl>
                                          <p:spTgt spid="64">
                                            <p:txEl>
                                              <p:pRg st="0" end="0"/>
                                            </p:txEl>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0">
                                            <p:txEl>
                                              <p:pRg st="0" end="0"/>
                                            </p:txEl>
                                          </p:spTgt>
                                        </p:tgtEl>
                                        <p:attrNameLst>
                                          <p:attrName>style.visibility</p:attrName>
                                        </p:attrNameLst>
                                      </p:cBhvr>
                                      <p:to>
                                        <p:strVal val="visible"/>
                                      </p:to>
                                    </p:set>
                                    <p:animEffect transition="in" filter="fade">
                                      <p:cBhvr>
                                        <p:cTn id="139" dur="500"/>
                                        <p:tgtEl>
                                          <p:spTgt spid="70">
                                            <p:txEl>
                                              <p:pRg st="0" end="0"/>
                                            </p:txEl>
                                          </p:spTgt>
                                        </p:tgtEl>
                                      </p:cBhvr>
                                    </p:animEffect>
                                  </p:childTnLst>
                                </p:cTn>
                              </p:par>
                            </p:childTnLst>
                          </p:cTn>
                        </p:par>
                        <p:par>
                          <p:cTn id="140" fill="hold">
                            <p:stCondLst>
                              <p:cond delay="21200"/>
                            </p:stCondLst>
                            <p:childTnLst>
                              <p:par>
                                <p:cTn id="141" presetID="10" presetClass="entr" presetSubtype="0" fill="hold" grpId="0" nodeType="afterEffect">
                                  <p:stCondLst>
                                    <p:cond delay="0"/>
                                  </p:stCondLst>
                                  <p:childTnLst>
                                    <p:set>
                                      <p:cBhvr>
                                        <p:cTn id="142" dur="1" fill="hold">
                                          <p:stCondLst>
                                            <p:cond delay="0"/>
                                          </p:stCondLst>
                                        </p:cTn>
                                        <p:tgtEl>
                                          <p:spTgt spid="21">
                                            <p:txEl>
                                              <p:pRg st="0" end="0"/>
                                            </p:txEl>
                                          </p:spTgt>
                                        </p:tgtEl>
                                        <p:attrNameLst>
                                          <p:attrName>style.visibility</p:attrName>
                                        </p:attrNameLst>
                                      </p:cBhvr>
                                      <p:to>
                                        <p:strVal val="visible"/>
                                      </p:to>
                                    </p:set>
                                    <p:animEffect transition="in" filter="fade">
                                      <p:cBhvr>
                                        <p:cTn id="143" dur="500"/>
                                        <p:tgtEl>
                                          <p:spTgt spid="21">
                                            <p:txEl>
                                              <p:pRg st="0" end="0"/>
                                            </p:txEl>
                                          </p:spTgt>
                                        </p:tgtEl>
                                      </p:cBhvr>
                                    </p:animEffect>
                                  </p:childTnLst>
                                </p:cTn>
                              </p:par>
                            </p:childTnLst>
                          </p:cTn>
                        </p:par>
                        <p:par>
                          <p:cTn id="144" fill="hold">
                            <p:stCondLst>
                              <p:cond delay="21700"/>
                            </p:stCondLst>
                            <p:childTnLst>
                              <p:par>
                                <p:cTn id="145" presetID="47" presetClass="entr" presetSubtype="0" fill="hold" nodeType="after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fade">
                                      <p:cBhvr>
                                        <p:cTn id="147" dur="2000"/>
                                        <p:tgtEl>
                                          <p:spTgt spid="12"/>
                                        </p:tgtEl>
                                      </p:cBhvr>
                                    </p:animEffect>
                                    <p:anim calcmode="lin" valueType="num">
                                      <p:cBhvr>
                                        <p:cTn id="148" dur="2000" fill="hold"/>
                                        <p:tgtEl>
                                          <p:spTgt spid="12"/>
                                        </p:tgtEl>
                                        <p:attrNameLst>
                                          <p:attrName>ppt_x</p:attrName>
                                        </p:attrNameLst>
                                      </p:cBhvr>
                                      <p:tavLst>
                                        <p:tav tm="0">
                                          <p:val>
                                            <p:strVal val="#ppt_x"/>
                                          </p:val>
                                        </p:tav>
                                        <p:tav tm="100000">
                                          <p:val>
                                            <p:strVal val="#ppt_x"/>
                                          </p:val>
                                        </p:tav>
                                      </p:tavLst>
                                    </p:anim>
                                    <p:anim calcmode="lin" valueType="num">
                                      <p:cBhvr>
                                        <p:cTn id="149" dur="2000" fill="hold"/>
                                        <p:tgtEl>
                                          <p:spTgt spid="12"/>
                                        </p:tgtEl>
                                        <p:attrNameLst>
                                          <p:attrName>ppt_y</p:attrName>
                                        </p:attrNameLst>
                                      </p:cBhvr>
                                      <p:tavLst>
                                        <p:tav tm="0">
                                          <p:val>
                                            <p:strVal val="#ppt_y-.1"/>
                                          </p:val>
                                        </p:tav>
                                        <p:tav tm="100000">
                                          <p:val>
                                            <p:strVal val="#ppt_y"/>
                                          </p:val>
                                        </p:tav>
                                      </p:tavLst>
                                    </p:anim>
                                  </p:childTnLst>
                                </p:cTn>
                              </p:par>
                              <p:par>
                                <p:cTn id="150" presetID="10" presetClass="entr" presetSubtype="0" fill="hold" grpId="0" nodeType="withEffect">
                                  <p:stCondLst>
                                    <p:cond delay="500"/>
                                  </p:stCondLst>
                                  <p:childTnLst>
                                    <p:set>
                                      <p:cBhvr>
                                        <p:cTn id="151" dur="1" fill="hold">
                                          <p:stCondLst>
                                            <p:cond delay="0"/>
                                          </p:stCondLst>
                                        </p:cTn>
                                        <p:tgtEl>
                                          <p:spTgt spid="45"/>
                                        </p:tgtEl>
                                        <p:attrNameLst>
                                          <p:attrName>style.visibility</p:attrName>
                                        </p:attrNameLst>
                                      </p:cBhvr>
                                      <p:to>
                                        <p:strVal val="visible"/>
                                      </p:to>
                                    </p:set>
                                    <p:animEffect transition="in" filter="fade">
                                      <p:cBhvr>
                                        <p:cTn id="152" dur="1100"/>
                                        <p:tgtEl>
                                          <p:spTgt spid="45"/>
                                        </p:tgtEl>
                                      </p:cBhvr>
                                    </p:animEffect>
                                  </p:childTnLst>
                                </p:cTn>
                              </p:par>
                              <p:par>
                                <p:cTn id="153" presetID="10" presetClass="entr" presetSubtype="0" fill="hold" grpId="0" nodeType="withEffect">
                                  <p:stCondLst>
                                    <p:cond delay="90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6" grpId="0" animBg="1"/>
      <p:bldP spid="2" grpId="0" animBg="1"/>
      <p:bldP spid="44" grpId="0" animBg="1"/>
      <p:bldP spid="45" grpId="0" animBg="1"/>
      <p:bldP spid="47" grpId="0" animBg="1"/>
      <p:bldP spid="49" grpId="0" animBg="1"/>
      <p:bldP spid="6" grpId="0" animBg="1"/>
      <p:bldP spid="6" grpId="1" animBg="1"/>
      <p:bldP spid="53" grpId="0" animBg="1"/>
      <p:bldP spid="35" grpId="0" animBg="1"/>
      <p:bldP spid="35" grpId="1" animBg="1"/>
      <p:bldP spid="35" grpId="2" animBg="1"/>
      <p:bldP spid="25" grpId="0" animBg="1"/>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48" grpId="0" animBg="1"/>
      <p:bldP spid="54" grpId="0" animBg="1"/>
      <p:bldP spid="42" grpId="0" animBg="1"/>
      <p:bldP spid="55" grpId="0" animBg="1"/>
      <p:bldP spid="55" grpId="1" animBg="1"/>
      <p:bldP spid="59" grpId="0" animBg="1"/>
      <p:bldP spid="59" grpId="1" animBg="1"/>
      <p:bldP spid="14" grpId="0" animBg="1"/>
      <p:bldP spid="60" grpId="0" animBg="1"/>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3" grpId="0" animBg="1"/>
      <p:bldP spid="43" grpId="0" animBg="1"/>
      <p:bldP spid="52" grpId="0" animBg="1"/>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873168" y="2223826"/>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4926796"/>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4408149"/>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3594521"/>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118820"/>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39049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35072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889861"/>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4965201"/>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416557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474697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3595872"/>
            <a:ext cx="36000" cy="167092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6964130" y="1714027"/>
            <a:ext cx="36000" cy="1036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3594521"/>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4156433"/>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Text Placeholder 20"/>
          <p:cNvSpPr>
            <a:spLocks noGrp="1"/>
          </p:cNvSpPr>
          <p:nvPr>
            <p:ph type="body" sz="quarter" idx="16" hasCustomPrompt="1"/>
          </p:nvPr>
        </p:nvSpPr>
        <p:spPr>
          <a:xfrm>
            <a:off x="1467345" y="4746975"/>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3905571"/>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65203" y="1707190"/>
            <a:ext cx="5405821" cy="103327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20"/>
          <p:cNvSpPr>
            <a:spLocks noGrp="1"/>
          </p:cNvSpPr>
          <p:nvPr>
            <p:ph type="body" sz="quarter" idx="21" hasCustomPrompt="1"/>
          </p:nvPr>
        </p:nvSpPr>
        <p:spPr>
          <a:xfrm>
            <a:off x="1460885" y="1714028"/>
            <a:ext cx="5410139" cy="1026434"/>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6150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par>
                                <p:cTn id="41" presetID="22" presetClass="entr" presetSubtype="2"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right)">
                                      <p:cBhvr>
                                        <p:cTn id="43" dur="13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700"/>
                                        <p:tgtEl>
                                          <p:spTgt spid="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800"/>
                                        <p:tgtEl>
                                          <p:spTgt spid="4"/>
                                        </p:tgtEl>
                                      </p:cBhvr>
                                    </p:animEffect>
                                  </p:childTnLst>
                                </p:cTn>
                              </p:par>
                              <p:par>
                                <p:cTn id="50" presetID="16" presetClass="entr" presetSubtype="42" fill="hold" grpId="0" nodeType="withEffect">
                                  <p:stCondLst>
                                    <p:cond delay="1400"/>
                                  </p:stCondLst>
                                  <p:childTnLst>
                                    <p:set>
                                      <p:cBhvr>
                                        <p:cTn id="51" dur="1" fill="hold">
                                          <p:stCondLst>
                                            <p:cond delay="0"/>
                                          </p:stCondLst>
                                        </p:cTn>
                                        <p:tgtEl>
                                          <p:spTgt spid="60"/>
                                        </p:tgtEl>
                                        <p:attrNameLst>
                                          <p:attrName>style.visibility</p:attrName>
                                        </p:attrNameLst>
                                      </p:cBhvr>
                                      <p:to>
                                        <p:strVal val="visible"/>
                                      </p:to>
                                    </p:set>
                                    <p:animEffect transition="in" filter="barn(outHorizontal)">
                                      <p:cBhvr>
                                        <p:cTn id="52" dur="500"/>
                                        <p:tgtEl>
                                          <p:spTgt spid="6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1000"/>
                                        <p:tgtEl>
                                          <p:spTgt spid="41"/>
                                        </p:tgtEl>
                                      </p:cBhvr>
                                    </p:animEffect>
                                  </p:childTnLst>
                                </p:cTn>
                              </p:par>
                              <p:par>
                                <p:cTn id="56" presetID="35" presetClass="path" presetSubtype="0" accel="50000" decel="50000" fill="hold" grpId="1" nodeType="withEffect">
                                  <p:stCondLst>
                                    <p:cond delay="0"/>
                                  </p:stCondLst>
                                  <p:childTnLst>
                                    <p:animMotion origin="layout" path="M 0.0776 6.93802E-7 L 3.61111E-6 6.93802E-7 " pathEditMode="relative" rAng="0" ptsTypes="AA">
                                      <p:cBhvr>
                                        <p:cTn id="57" dur="2000" fill="hold"/>
                                        <p:tgtEl>
                                          <p:spTgt spid="41"/>
                                        </p:tgtEl>
                                        <p:attrNameLst>
                                          <p:attrName>ppt_x</p:attrName>
                                          <p:attrName>ppt_y</p:attrName>
                                        </p:attrNameLst>
                                      </p:cBhvr>
                                      <p:rCtr x="-3889" y="0"/>
                                    </p:animMotion>
                                  </p:childTnLst>
                                </p:cTn>
                              </p:par>
                            </p:childTnLst>
                          </p:cTn>
                        </p:par>
                        <p:par>
                          <p:cTn id="58" fill="hold">
                            <p:stCondLst>
                              <p:cond delay="9800"/>
                            </p:stCondLst>
                            <p:childTnLst>
                              <p:par>
                                <p:cTn id="59" presetID="10" presetClass="entr" presetSubtype="0" fill="hold" grpId="0" nodeType="afterEffect">
                                  <p:stCondLst>
                                    <p:cond delay="0"/>
                                  </p:stCondLst>
                                  <p:childTnLst>
                                    <p:set>
                                      <p:cBhvr>
                                        <p:cTn id="60" dur="1" fill="hold">
                                          <p:stCondLst>
                                            <p:cond delay="0"/>
                                          </p:stCondLst>
                                        </p:cTn>
                                        <p:tgtEl>
                                          <p:spTgt spid="40">
                                            <p:txEl>
                                              <p:pRg st="0" end="0"/>
                                            </p:txEl>
                                          </p:spTgt>
                                        </p:tgtEl>
                                        <p:attrNameLst>
                                          <p:attrName>style.visibility</p:attrName>
                                        </p:attrNameLst>
                                      </p:cBhvr>
                                      <p:to>
                                        <p:strVal val="visible"/>
                                      </p:to>
                                    </p:set>
                                    <p:animEffect transition="in" filter="fade">
                                      <p:cBhvr>
                                        <p:cTn id="61" dur="500"/>
                                        <p:tgtEl>
                                          <p:spTgt spid="40">
                                            <p:txEl>
                                              <p:pRg st="0" end="0"/>
                                            </p:txEl>
                                          </p:spTgt>
                                        </p:tgtEl>
                                      </p:cBhvr>
                                    </p:animEffect>
                                  </p:childTnLst>
                                </p:cTn>
                              </p:par>
                            </p:childTnLst>
                          </p:cTn>
                        </p:par>
                        <p:par>
                          <p:cTn id="62" fill="hold">
                            <p:stCondLst>
                              <p:cond delay="10300"/>
                            </p:stCondLst>
                            <p:childTnLst>
                              <p:par>
                                <p:cTn id="63" presetID="47" presetClass="entr" presetSubtype="0" fill="hold" nodeType="afterEffect">
                                  <p:stCondLst>
                                    <p:cond delay="200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2000"/>
                                        <p:tgtEl>
                                          <p:spTgt spid="9"/>
                                        </p:tgtEl>
                                      </p:cBhvr>
                                    </p:animEffect>
                                    <p:anim calcmode="lin" valueType="num">
                                      <p:cBhvr>
                                        <p:cTn id="66" dur="2000" fill="hold"/>
                                        <p:tgtEl>
                                          <p:spTgt spid="9"/>
                                        </p:tgtEl>
                                        <p:attrNameLst>
                                          <p:attrName>ppt_x</p:attrName>
                                        </p:attrNameLst>
                                      </p:cBhvr>
                                      <p:tavLst>
                                        <p:tav tm="0">
                                          <p:val>
                                            <p:strVal val="#ppt_x"/>
                                          </p:val>
                                        </p:tav>
                                        <p:tav tm="100000">
                                          <p:val>
                                            <p:strVal val="#ppt_x"/>
                                          </p:val>
                                        </p:tav>
                                      </p:tavLst>
                                    </p:anim>
                                    <p:anim calcmode="lin" valueType="num">
                                      <p:cBhvr>
                                        <p:cTn id="67" dur="2000" fill="hold"/>
                                        <p:tgtEl>
                                          <p:spTgt spid="9"/>
                                        </p:tgtEl>
                                        <p:attrNameLst>
                                          <p:attrName>ppt_y</p:attrName>
                                        </p:attrNameLst>
                                      </p:cBhvr>
                                      <p:tavLst>
                                        <p:tav tm="0">
                                          <p:val>
                                            <p:strVal val="#ppt_y-.1"/>
                                          </p:val>
                                        </p:tav>
                                        <p:tav tm="100000">
                                          <p:val>
                                            <p:strVal val="#ppt_y"/>
                                          </p:val>
                                        </p:tav>
                                      </p:tavLst>
                                    </p:anim>
                                  </p:childTnLst>
                                </p:cTn>
                              </p:par>
                              <p:par>
                                <p:cTn id="68" presetID="10" presetClass="entr" presetSubtype="0" fill="hold" grpId="0" nodeType="withEffect">
                                  <p:stCondLst>
                                    <p:cond delay="240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600"/>
                                        <p:tgtEl>
                                          <p:spTgt spid="54"/>
                                        </p:tgtEl>
                                      </p:cBhvr>
                                    </p:animEffect>
                                  </p:childTnLst>
                                </p:cTn>
                              </p:par>
                              <p:par>
                                <p:cTn id="71" presetID="10" presetClass="entr" presetSubtype="0" fill="hold" grpId="0" nodeType="withEffect">
                                  <p:stCondLst>
                                    <p:cond delay="300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200"/>
                                        <p:tgtEl>
                                          <p:spTgt spid="44"/>
                                        </p:tgtEl>
                                      </p:cBhvr>
                                    </p:animEffect>
                                  </p:childTnLst>
                                </p:cTn>
                              </p:par>
                              <p:par>
                                <p:cTn id="74" presetID="22" presetClass="entr" presetSubtype="1" fill="hold" grpId="0" nodeType="withEffect">
                                  <p:stCondLst>
                                    <p:cond delay="3900"/>
                                  </p:stCondLst>
                                  <p:childTnLst>
                                    <p:set>
                                      <p:cBhvr>
                                        <p:cTn id="75" dur="1" fill="hold">
                                          <p:stCondLst>
                                            <p:cond delay="0"/>
                                          </p:stCondLst>
                                        </p:cTn>
                                        <p:tgtEl>
                                          <p:spTgt spid="25"/>
                                        </p:tgtEl>
                                        <p:attrNameLst>
                                          <p:attrName>style.visibility</p:attrName>
                                        </p:attrNameLst>
                                      </p:cBhvr>
                                      <p:to>
                                        <p:strVal val="visible"/>
                                      </p:to>
                                    </p:set>
                                    <p:animEffect transition="in" filter="wipe(up)">
                                      <p:cBhvr>
                                        <p:cTn id="76" dur="1000"/>
                                        <p:tgtEl>
                                          <p:spTgt spid="25"/>
                                        </p:tgtEl>
                                      </p:cBhvr>
                                    </p:animEffect>
                                  </p:childTnLst>
                                </p:cTn>
                              </p:par>
                            </p:childTnLst>
                          </p:cTn>
                        </p:par>
                        <p:par>
                          <p:cTn id="77" fill="hold">
                            <p:stCondLst>
                              <p:cond delay="15200"/>
                            </p:stCondLst>
                            <p:childTnLst>
                              <p:par>
                                <p:cTn id="78" presetID="10" presetClass="entr" presetSubtype="0" fill="hold" grpId="0" nodeType="afterEffect">
                                  <p:stCondLst>
                                    <p:cond delay="0"/>
                                  </p:stCondLst>
                                  <p:childTnLst>
                                    <p:set>
                                      <p:cBhvr>
                                        <p:cTn id="79" dur="1" fill="hold">
                                          <p:stCondLst>
                                            <p:cond delay="0"/>
                                          </p:stCondLst>
                                        </p:cTn>
                                        <p:tgtEl>
                                          <p:spTgt spid="68">
                                            <p:txEl>
                                              <p:pRg st="0" end="0"/>
                                            </p:txEl>
                                          </p:spTgt>
                                        </p:tgtEl>
                                        <p:attrNameLst>
                                          <p:attrName>style.visibility</p:attrName>
                                        </p:attrNameLst>
                                      </p:cBhvr>
                                      <p:to>
                                        <p:strVal val="visible"/>
                                      </p:to>
                                    </p:set>
                                    <p:animEffect transition="in" filter="fade">
                                      <p:cBhvr>
                                        <p:cTn id="80" dur="500"/>
                                        <p:tgtEl>
                                          <p:spTgt spid="68">
                                            <p:txEl>
                                              <p:pRg st="0" end="0"/>
                                            </p:txEl>
                                          </p:spTgt>
                                        </p:tgtEl>
                                      </p:cBhvr>
                                    </p:animEffect>
                                  </p:childTnLst>
                                </p:cTn>
                              </p:par>
                            </p:childTnLst>
                          </p:cTn>
                        </p:par>
                        <p:par>
                          <p:cTn id="81" fill="hold">
                            <p:stCondLst>
                              <p:cond delay="15700"/>
                            </p:stCondLst>
                            <p:childTnLst>
                              <p:par>
                                <p:cTn id="82" presetID="22" presetClass="entr" presetSubtype="2"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1000"/>
                                        <p:tgtEl>
                                          <p:spTgt spid="51"/>
                                        </p:tgtEl>
                                      </p:cBhvr>
                                    </p:animEffect>
                                  </p:childTnLst>
                                </p:cTn>
                              </p:par>
                              <p:par>
                                <p:cTn id="85" presetID="35" presetClass="path" presetSubtype="0" accel="50000" decel="50000" fill="hold" grpId="1" nodeType="withEffect">
                                  <p:stCondLst>
                                    <p:cond delay="0"/>
                                  </p:stCondLst>
                                  <p:childTnLst>
                                    <p:animMotion origin="layout" path="M 0.0776 6.93802E-7 L 3.61111E-6 6.93802E-7 " pathEditMode="relative" rAng="0" ptsTypes="AA">
                                      <p:cBhvr>
                                        <p:cTn id="86" dur="2000" fill="hold"/>
                                        <p:tgtEl>
                                          <p:spTgt spid="51"/>
                                        </p:tgtEl>
                                        <p:attrNameLst>
                                          <p:attrName>ppt_x</p:attrName>
                                          <p:attrName>ppt_y</p:attrName>
                                        </p:attrNameLst>
                                      </p:cBhvr>
                                      <p:rCtr x="-3889" y="0"/>
                                    </p:animMotion>
                                  </p:childTnLst>
                                </p:cTn>
                              </p:par>
                              <p:par>
                                <p:cTn id="87" presetID="22" presetClass="entr" presetSubtype="2"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right)">
                                      <p:cBhvr>
                                        <p:cTn id="89" dur="1000"/>
                                        <p:tgtEl>
                                          <p:spTgt spid="55"/>
                                        </p:tgtEl>
                                      </p:cBhvr>
                                    </p:animEffect>
                                  </p:childTnLst>
                                </p:cTn>
                              </p:par>
                              <p:par>
                                <p:cTn id="90" presetID="35" presetClass="path" presetSubtype="0" accel="50000" decel="50000" fill="hold" grpId="1" nodeType="withEffect">
                                  <p:stCondLst>
                                    <p:cond delay="0"/>
                                  </p:stCondLst>
                                  <p:childTnLst>
                                    <p:animMotion origin="layout" path="M 0.0776 4.44958E-6 L 2.77778E-6 4.44958E-6 " pathEditMode="relative" rAng="0" ptsTypes="AA">
                                      <p:cBhvr>
                                        <p:cTn id="91" dur="2000" fill="hold"/>
                                        <p:tgtEl>
                                          <p:spTgt spid="55"/>
                                        </p:tgtEl>
                                        <p:attrNameLst>
                                          <p:attrName>ppt_x</p:attrName>
                                          <p:attrName>ppt_y</p:attrName>
                                        </p:attrNameLst>
                                      </p:cBhvr>
                                      <p:rCtr x="-3889" y="0"/>
                                    </p:animMotion>
                                  </p:childTnLst>
                                </p:cTn>
                              </p:par>
                              <p:par>
                                <p:cTn id="92" presetID="22" presetClass="entr" presetSubtype="2"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right)">
                                      <p:cBhvr>
                                        <p:cTn id="94" dur="1000"/>
                                        <p:tgtEl>
                                          <p:spTgt spid="59"/>
                                        </p:tgtEl>
                                      </p:cBhvr>
                                    </p:animEffect>
                                  </p:childTnLst>
                                </p:cTn>
                              </p:par>
                              <p:par>
                                <p:cTn id="95" presetID="35" presetClass="path" presetSubtype="0" accel="50000" decel="50000" fill="hold" grpId="1" nodeType="withEffect">
                                  <p:stCondLst>
                                    <p:cond delay="0"/>
                                  </p:stCondLst>
                                  <p:childTnLst>
                                    <p:animMotion origin="layout" path="M 0.0776 6.01295E-7 L 3.61111E-6 6.01295E-7 " pathEditMode="relative" rAng="0" ptsTypes="AA">
                                      <p:cBhvr>
                                        <p:cTn id="96" dur="2000" fill="hold"/>
                                        <p:tgtEl>
                                          <p:spTgt spid="59"/>
                                        </p:tgtEl>
                                        <p:attrNameLst>
                                          <p:attrName>ppt_x</p:attrName>
                                          <p:attrName>ppt_y</p:attrName>
                                        </p:attrNameLst>
                                      </p:cBhvr>
                                      <p:rCtr x="-3889" y="0"/>
                                    </p:animMotion>
                                  </p:childTnLst>
                                </p:cTn>
                              </p:par>
                              <p:par>
                                <p:cTn id="97" presetID="22" presetClass="entr" presetSubtype="2" fill="hold" nodeType="withEffect">
                                  <p:stCondLst>
                                    <p:cond delay="100"/>
                                  </p:stCondLst>
                                  <p:childTnLst>
                                    <p:set>
                                      <p:cBhvr>
                                        <p:cTn id="98" dur="1" fill="hold">
                                          <p:stCondLst>
                                            <p:cond delay="0"/>
                                          </p:stCondLst>
                                        </p:cTn>
                                        <p:tgtEl>
                                          <p:spTgt spid="46"/>
                                        </p:tgtEl>
                                        <p:attrNameLst>
                                          <p:attrName>style.visibility</p:attrName>
                                        </p:attrNameLst>
                                      </p:cBhvr>
                                      <p:to>
                                        <p:strVal val="visible"/>
                                      </p:to>
                                    </p:set>
                                    <p:animEffect transition="in" filter="wipe(right)">
                                      <p:cBhvr>
                                        <p:cTn id="99" dur="900"/>
                                        <p:tgtEl>
                                          <p:spTgt spid="46"/>
                                        </p:tgtEl>
                                      </p:cBhvr>
                                    </p:animEffect>
                                  </p:childTnLst>
                                </p:cTn>
                              </p:par>
                              <p:par>
                                <p:cTn id="100" presetID="16" presetClass="entr" presetSubtype="42" fill="hold" grpId="0" nodeType="withEffect">
                                  <p:stCondLst>
                                    <p:cond delay="1500"/>
                                  </p:stCondLst>
                                  <p:childTnLst>
                                    <p:set>
                                      <p:cBhvr>
                                        <p:cTn id="101" dur="1" fill="hold">
                                          <p:stCondLst>
                                            <p:cond delay="0"/>
                                          </p:stCondLst>
                                        </p:cTn>
                                        <p:tgtEl>
                                          <p:spTgt spid="14"/>
                                        </p:tgtEl>
                                        <p:attrNameLst>
                                          <p:attrName>style.visibility</p:attrName>
                                        </p:attrNameLst>
                                      </p:cBhvr>
                                      <p:to>
                                        <p:strVal val="visible"/>
                                      </p:to>
                                    </p:set>
                                    <p:animEffect transition="in" filter="barn(outHorizontal)">
                                      <p:cBhvr>
                                        <p:cTn id="102" dur="500"/>
                                        <p:tgtEl>
                                          <p:spTgt spid="14"/>
                                        </p:tgtEl>
                                      </p:cBhvr>
                                    </p:animEffect>
                                  </p:childTnLst>
                                </p:cTn>
                              </p:par>
                              <p:par>
                                <p:cTn id="103" presetID="10" presetClass="entr" presetSubtype="0" fill="hold" grpId="0" nodeType="withEffect">
                                  <p:stCondLst>
                                    <p:cond delay="90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400"/>
                                        <p:tgtEl>
                                          <p:spTgt spid="47"/>
                                        </p:tgtEl>
                                      </p:cBhvr>
                                    </p:animEffect>
                                  </p:childTnLst>
                                </p:cTn>
                              </p:par>
                              <p:par>
                                <p:cTn id="106" presetID="10" presetClass="entr" presetSubtype="0" fill="hold" grpId="0" nodeType="withEffect">
                                  <p:stCondLst>
                                    <p:cond delay="110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childTnLst>
                          </p:cTn>
                        </p:par>
                        <p:par>
                          <p:cTn id="109" fill="hold">
                            <p:stCondLst>
                              <p:cond delay="17700"/>
                            </p:stCondLst>
                            <p:childTnLst>
                              <p:par>
                                <p:cTn id="110" presetID="10" presetClass="entr" presetSubtype="0" fill="hold" grpId="0" nodeType="afterEffect">
                                  <p:stCondLst>
                                    <p:cond delay="0"/>
                                  </p:stCondLst>
                                  <p:childTnLst>
                                    <p:set>
                                      <p:cBhvr>
                                        <p:cTn id="111" dur="1" fill="hold">
                                          <p:stCondLst>
                                            <p:cond delay="0"/>
                                          </p:stCondLst>
                                        </p:cTn>
                                        <p:tgtEl>
                                          <p:spTgt spid="61">
                                            <p:txEl>
                                              <p:pRg st="0" end="0"/>
                                            </p:txEl>
                                          </p:spTgt>
                                        </p:tgtEl>
                                        <p:attrNameLst>
                                          <p:attrName>style.visibility</p:attrName>
                                        </p:attrNameLst>
                                      </p:cBhvr>
                                      <p:to>
                                        <p:strVal val="visible"/>
                                      </p:to>
                                    </p:set>
                                    <p:animEffect transition="in" filter="fade">
                                      <p:cBhvr>
                                        <p:cTn id="112" dur="500"/>
                                        <p:tgtEl>
                                          <p:spTgt spid="61">
                                            <p:txEl>
                                              <p:pRg st="0" end="0"/>
                                            </p:txEl>
                                          </p:spTgt>
                                        </p:tgtEl>
                                      </p:cBhvr>
                                    </p:animEffect>
                                  </p:childTnLst>
                                </p:cTn>
                              </p:par>
                            </p:childTnLst>
                          </p:cTn>
                        </p:par>
                        <p:par>
                          <p:cTn id="113" fill="hold">
                            <p:stCondLst>
                              <p:cond delay="18200"/>
                            </p:stCondLst>
                            <p:childTnLst>
                              <p:par>
                                <p:cTn id="114" presetID="10" presetClass="entr" presetSubtype="0" fill="hold" grpId="0" nodeType="afterEffect">
                                  <p:stCondLst>
                                    <p:cond delay="0"/>
                                  </p:stCondLst>
                                  <p:childTnLst>
                                    <p:set>
                                      <p:cBhvr>
                                        <p:cTn id="115" dur="1" fill="hold">
                                          <p:stCondLst>
                                            <p:cond delay="0"/>
                                          </p:stCondLst>
                                        </p:cTn>
                                        <p:tgtEl>
                                          <p:spTgt spid="62">
                                            <p:txEl>
                                              <p:pRg st="0" end="0"/>
                                            </p:txEl>
                                          </p:spTgt>
                                        </p:tgtEl>
                                        <p:attrNameLst>
                                          <p:attrName>style.visibility</p:attrName>
                                        </p:attrNameLst>
                                      </p:cBhvr>
                                      <p:to>
                                        <p:strVal val="visible"/>
                                      </p:to>
                                    </p:set>
                                    <p:animEffect transition="in" filter="fade">
                                      <p:cBhvr>
                                        <p:cTn id="116" dur="500"/>
                                        <p:tgtEl>
                                          <p:spTgt spid="62">
                                            <p:txEl>
                                              <p:pRg st="0" end="0"/>
                                            </p:txEl>
                                          </p:spTgt>
                                        </p:tgtEl>
                                      </p:cBhvr>
                                    </p:animEffect>
                                  </p:childTnLst>
                                </p:cTn>
                              </p:par>
                            </p:childTnLst>
                          </p:cTn>
                        </p:par>
                        <p:par>
                          <p:cTn id="117" fill="hold">
                            <p:stCondLst>
                              <p:cond delay="18700"/>
                            </p:stCondLst>
                            <p:childTnLst>
                              <p:par>
                                <p:cTn id="118" presetID="10" presetClass="entr" presetSubtype="0" fill="hold" grpId="0" nodeType="afterEffect">
                                  <p:stCondLst>
                                    <p:cond delay="0"/>
                                  </p:stCondLst>
                                  <p:childTnLst>
                                    <p:set>
                                      <p:cBhvr>
                                        <p:cTn id="119" dur="1" fill="hold">
                                          <p:stCondLst>
                                            <p:cond delay="0"/>
                                          </p:stCondLst>
                                        </p:cTn>
                                        <p:tgtEl>
                                          <p:spTgt spid="65">
                                            <p:txEl>
                                              <p:pRg st="0" end="0"/>
                                            </p:txEl>
                                          </p:spTgt>
                                        </p:tgtEl>
                                        <p:attrNameLst>
                                          <p:attrName>style.visibility</p:attrName>
                                        </p:attrNameLst>
                                      </p:cBhvr>
                                      <p:to>
                                        <p:strVal val="visible"/>
                                      </p:to>
                                    </p:set>
                                    <p:animEffect transition="in" filter="fade">
                                      <p:cBhvr>
                                        <p:cTn id="120" dur="500"/>
                                        <p:tgtEl>
                                          <p:spTgt spid="65">
                                            <p:txEl>
                                              <p:pRg st="0" end="0"/>
                                            </p:txEl>
                                          </p:spTgt>
                                        </p:tgtEl>
                                      </p:cBhvr>
                                    </p:animEffect>
                                  </p:childTnLst>
                                </p:cTn>
                              </p:par>
                            </p:childTnLst>
                          </p:cTn>
                        </p:par>
                        <p:par>
                          <p:cTn id="121" fill="hold">
                            <p:stCondLst>
                              <p:cond delay="19200"/>
                            </p:stCondLst>
                            <p:childTnLst>
                              <p:par>
                                <p:cTn id="122" presetID="47" presetClass="entr" presetSubtype="0" fill="hold" nodeType="after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2000"/>
                                        <p:tgtEl>
                                          <p:spTgt spid="12"/>
                                        </p:tgtEl>
                                      </p:cBhvr>
                                    </p:animEffect>
                                    <p:anim calcmode="lin" valueType="num">
                                      <p:cBhvr>
                                        <p:cTn id="125" dur="2000" fill="hold"/>
                                        <p:tgtEl>
                                          <p:spTgt spid="12"/>
                                        </p:tgtEl>
                                        <p:attrNameLst>
                                          <p:attrName>ppt_x</p:attrName>
                                        </p:attrNameLst>
                                      </p:cBhvr>
                                      <p:tavLst>
                                        <p:tav tm="0">
                                          <p:val>
                                            <p:strVal val="#ppt_x"/>
                                          </p:val>
                                        </p:tav>
                                        <p:tav tm="100000">
                                          <p:val>
                                            <p:strVal val="#ppt_x"/>
                                          </p:val>
                                        </p:tav>
                                      </p:tavLst>
                                    </p:anim>
                                    <p:anim calcmode="lin" valueType="num">
                                      <p:cBhvr>
                                        <p:cTn id="126" dur="2000" fill="hold"/>
                                        <p:tgtEl>
                                          <p:spTgt spid="12"/>
                                        </p:tgtEl>
                                        <p:attrNameLst>
                                          <p:attrName>ppt_y</p:attrName>
                                        </p:attrNameLst>
                                      </p:cBhvr>
                                      <p:tavLst>
                                        <p:tav tm="0">
                                          <p:val>
                                            <p:strVal val="#ppt_y-.1"/>
                                          </p:val>
                                        </p:tav>
                                        <p:tav tm="100000">
                                          <p:val>
                                            <p:strVal val="#ppt_y"/>
                                          </p:val>
                                        </p:tav>
                                      </p:tavLst>
                                    </p:anim>
                                  </p:childTnLst>
                                </p:cTn>
                              </p:par>
                              <p:par>
                                <p:cTn id="127" presetID="10" presetClass="entr" presetSubtype="0" fill="hold" grpId="0" nodeType="withEffect">
                                  <p:stCondLst>
                                    <p:cond delay="50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1100"/>
                                        <p:tgtEl>
                                          <p:spTgt spid="45"/>
                                        </p:tgtEl>
                                      </p:cBhvr>
                                    </p:animEffect>
                                  </p:childTnLst>
                                </p:cTn>
                              </p:par>
                              <p:par>
                                <p:cTn id="130" presetID="10" presetClass="entr" presetSubtype="0" fill="hold" grpId="0" nodeType="withEffect">
                                  <p:stCondLst>
                                    <p:cond delay="90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9" grpId="0" animBg="1"/>
      <p:bldP spid="59" grpId="1" animBg="1"/>
      <p:bldP spid="14" grpId="0" animBg="1"/>
      <p:bldP spid="60" grpId="0" animBg="1"/>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7004320" y="3222355"/>
            <a:ext cx="640080"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316492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2"/>
          </p:cNvCxnSpPr>
          <p:nvPr userDrawn="1"/>
        </p:nvCxnSpPr>
        <p:spPr>
          <a:xfrm flipH="1">
            <a:off x="8122081" y="3743724"/>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2706789"/>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254808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239206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320469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2706789"/>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4085471"/>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3889859"/>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2963121"/>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354451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2392064"/>
            <a:ext cx="36000" cy="167092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2392064"/>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2953976"/>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Text Placeholder 20"/>
          <p:cNvSpPr>
            <a:spLocks noGrp="1"/>
          </p:cNvSpPr>
          <p:nvPr>
            <p:ph type="body" sz="quarter" idx="16" hasCustomPrompt="1"/>
          </p:nvPr>
        </p:nvSpPr>
        <p:spPr>
          <a:xfrm>
            <a:off x="1467345" y="3544518"/>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2706789"/>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35389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childTnLst>
                          </p:cTn>
                        </p:par>
                        <p:par>
                          <p:cTn id="69" fill="hold">
                            <p:stCondLst>
                              <p:cond delay="10400"/>
                            </p:stCondLst>
                            <p:childTnLst>
                              <p:par>
                                <p:cTn id="70" presetID="10" presetClass="entr" presetSubtype="0" fill="hold" grpId="0" nodeType="afterEffect">
                                  <p:stCondLst>
                                    <p:cond delay="0"/>
                                  </p:stCondLst>
                                  <p:childTnLst>
                                    <p:set>
                                      <p:cBhvr>
                                        <p:cTn id="71" dur="1" fill="hold">
                                          <p:stCondLst>
                                            <p:cond delay="0"/>
                                          </p:stCondLst>
                                        </p:cTn>
                                        <p:tgtEl>
                                          <p:spTgt spid="61">
                                            <p:txEl>
                                              <p:pRg st="0" end="0"/>
                                            </p:txEl>
                                          </p:spTgt>
                                        </p:tgtEl>
                                        <p:attrNameLst>
                                          <p:attrName>style.visibility</p:attrName>
                                        </p:attrNameLst>
                                      </p:cBhvr>
                                      <p:to>
                                        <p:strVal val="visible"/>
                                      </p:to>
                                    </p:set>
                                    <p:animEffect transition="in" filter="fade">
                                      <p:cBhvr>
                                        <p:cTn id="72" dur="500"/>
                                        <p:tgtEl>
                                          <p:spTgt spid="61">
                                            <p:txEl>
                                              <p:pRg st="0" end="0"/>
                                            </p:txEl>
                                          </p:spTgt>
                                        </p:tgtEl>
                                      </p:cBhvr>
                                    </p:animEffect>
                                  </p:childTnLst>
                                </p:cTn>
                              </p:par>
                            </p:childTnLst>
                          </p:cTn>
                        </p:par>
                        <p:par>
                          <p:cTn id="73" fill="hold">
                            <p:stCondLst>
                              <p:cond delay="10900"/>
                            </p:stCondLst>
                            <p:childTnLst>
                              <p:par>
                                <p:cTn id="74" presetID="10" presetClass="entr" presetSubtype="0" fill="hold" grpId="0" nodeType="afterEffect">
                                  <p:stCondLst>
                                    <p:cond delay="0"/>
                                  </p:stCondLst>
                                  <p:childTnLst>
                                    <p:set>
                                      <p:cBhvr>
                                        <p:cTn id="75" dur="1" fill="hold">
                                          <p:stCondLst>
                                            <p:cond delay="0"/>
                                          </p:stCondLst>
                                        </p:cTn>
                                        <p:tgtEl>
                                          <p:spTgt spid="62">
                                            <p:txEl>
                                              <p:pRg st="0" end="0"/>
                                            </p:txEl>
                                          </p:spTgt>
                                        </p:tgtEl>
                                        <p:attrNameLst>
                                          <p:attrName>style.visibility</p:attrName>
                                        </p:attrNameLst>
                                      </p:cBhvr>
                                      <p:to>
                                        <p:strVal val="visible"/>
                                      </p:to>
                                    </p:set>
                                    <p:animEffect transition="in" filter="fade">
                                      <p:cBhvr>
                                        <p:cTn id="76" dur="500"/>
                                        <p:tgtEl>
                                          <p:spTgt spid="62">
                                            <p:txEl>
                                              <p:pRg st="0" end="0"/>
                                            </p:txEl>
                                          </p:spTgt>
                                        </p:tgtEl>
                                      </p:cBhvr>
                                    </p:animEffect>
                                  </p:childTnLst>
                                </p:cTn>
                              </p:par>
                            </p:childTnLst>
                          </p:cTn>
                        </p:par>
                        <p:par>
                          <p:cTn id="77" fill="hold">
                            <p:stCondLst>
                              <p:cond delay="11400"/>
                            </p:stCondLst>
                            <p:childTnLst>
                              <p:par>
                                <p:cTn id="78" presetID="10" presetClass="entr" presetSubtype="0" fill="hold" grpId="0" nodeType="afterEffect">
                                  <p:stCondLst>
                                    <p:cond delay="0"/>
                                  </p:stCondLst>
                                  <p:childTnLst>
                                    <p:set>
                                      <p:cBhvr>
                                        <p:cTn id="79" dur="1" fill="hold">
                                          <p:stCondLst>
                                            <p:cond delay="0"/>
                                          </p:stCondLst>
                                        </p:cTn>
                                        <p:tgtEl>
                                          <p:spTgt spid="65">
                                            <p:txEl>
                                              <p:pRg st="0" end="0"/>
                                            </p:txEl>
                                          </p:spTgt>
                                        </p:tgtEl>
                                        <p:attrNameLst>
                                          <p:attrName>style.visibility</p:attrName>
                                        </p:attrNameLst>
                                      </p:cBhvr>
                                      <p:to>
                                        <p:strVal val="visible"/>
                                      </p:to>
                                    </p:set>
                                    <p:animEffect transition="in" filter="fade">
                                      <p:cBhvr>
                                        <p:cTn id="80" dur="500"/>
                                        <p:tgtEl>
                                          <p:spTgt spid="65">
                                            <p:txEl>
                                              <p:pRg st="0" end="0"/>
                                            </p:txEl>
                                          </p:spTgt>
                                        </p:tgtEl>
                                      </p:cBhvr>
                                    </p:animEffect>
                                  </p:childTnLst>
                                </p:cTn>
                              </p:par>
                              <p:par>
                                <p:cTn id="81" presetID="47" presetClass="entr" presetSubtype="0" fill="hold" nodeType="with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fade">
                                      <p:cBhvr>
                                        <p:cTn id="83" dur="1500"/>
                                        <p:tgtEl>
                                          <p:spTgt spid="9"/>
                                        </p:tgtEl>
                                      </p:cBhvr>
                                    </p:animEffect>
                                    <p:anim calcmode="lin" valueType="num">
                                      <p:cBhvr>
                                        <p:cTn id="84" dur="1500" fill="hold"/>
                                        <p:tgtEl>
                                          <p:spTgt spid="9"/>
                                        </p:tgtEl>
                                        <p:attrNameLst>
                                          <p:attrName>ppt_x</p:attrName>
                                        </p:attrNameLst>
                                      </p:cBhvr>
                                      <p:tavLst>
                                        <p:tav tm="0">
                                          <p:val>
                                            <p:strVal val="#ppt_x"/>
                                          </p:val>
                                        </p:tav>
                                        <p:tav tm="100000">
                                          <p:val>
                                            <p:strVal val="#ppt_x"/>
                                          </p:val>
                                        </p:tav>
                                      </p:tavLst>
                                    </p:anim>
                                    <p:anim calcmode="lin" valueType="num">
                                      <p:cBhvr>
                                        <p:cTn id="85" dur="1500" fill="hold"/>
                                        <p:tgtEl>
                                          <p:spTgt spid="9"/>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50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childTnLst>
                                </p:cTn>
                              </p:par>
                              <p:par>
                                <p:cTn id="89" presetID="10" presetClass="entr" presetSubtype="0" fill="hold" grpId="0" nodeType="withEffect">
                                  <p:stCondLst>
                                    <p:cond delay="70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8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6" grpId="0" animBg="1"/>
      <p:bldP spid="2" grpId="0" animBg="1"/>
      <p:bldP spid="44" grpId="0" animBg="1"/>
      <p:bldP spid="6" grpId="0" animBg="1"/>
      <p:bldP spid="6" grpId="1" animBg="1"/>
      <p:bldP spid="53" grpId="0" animBg="1"/>
      <p:bldP spid="54" grpId="0" animBg="1"/>
      <p:bldP spid="42" grpId="0" animBg="1"/>
      <p:bldP spid="55" grpId="0" animBg="1"/>
      <p:bldP spid="55" grpId="1" animBg="1"/>
      <p:bldP spid="59" grpId="0" animBg="1"/>
      <p:bldP spid="59" grpId="1" animBg="1"/>
      <p:bldP spid="14" grpId="0" animBg="1"/>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967067" y="3222356"/>
            <a:ext cx="635797"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316492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2"/>
          </p:cNvCxnSpPr>
          <p:nvPr userDrawn="1"/>
        </p:nvCxnSpPr>
        <p:spPr>
          <a:xfrm flipH="1">
            <a:off x="8122081" y="3743724"/>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2706789"/>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254808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2123230"/>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320469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2706789"/>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4085471"/>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3889859"/>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269428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327568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42695" y="2123230"/>
            <a:ext cx="48819" cy="2265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2123230"/>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2685142"/>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Text Placeholder 20"/>
          <p:cNvSpPr>
            <a:spLocks noGrp="1"/>
          </p:cNvSpPr>
          <p:nvPr>
            <p:ph type="body" sz="quarter" idx="16" hasCustomPrompt="1"/>
          </p:nvPr>
        </p:nvSpPr>
        <p:spPr>
          <a:xfrm>
            <a:off x="1467345" y="3275684"/>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2706789"/>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0" name="Rectangle 29"/>
          <p:cNvSpPr/>
          <p:nvPr userDrawn="1"/>
        </p:nvSpPr>
        <p:spPr>
          <a:xfrm>
            <a:off x="1472861" y="387424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0"/>
          <p:cNvSpPr>
            <a:spLocks noGrp="1"/>
          </p:cNvSpPr>
          <p:nvPr>
            <p:ph type="body" sz="quarter" idx="21" hasCustomPrompt="1"/>
          </p:nvPr>
        </p:nvSpPr>
        <p:spPr>
          <a:xfrm>
            <a:off x="1472861" y="3874244"/>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45117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par>
                                <p:cTn id="69" presetID="22" presetClass="entr" presetSubtype="2"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right)">
                                      <p:cBhvr>
                                        <p:cTn id="71" dur="1000"/>
                                        <p:tgtEl>
                                          <p:spTgt spid="30"/>
                                        </p:tgtEl>
                                      </p:cBhvr>
                                    </p:animEffect>
                                  </p:childTnLst>
                                </p:cTn>
                              </p:par>
                              <p:par>
                                <p:cTn id="72" presetID="35" presetClass="path" presetSubtype="0" accel="50000" decel="50000" fill="hold" grpId="1" nodeType="withEffect">
                                  <p:stCondLst>
                                    <p:cond delay="0"/>
                                  </p:stCondLst>
                                  <p:childTnLst>
                                    <p:animMotion origin="layout" path="M 0.0776 6.01295E-7 L 3.61111E-6 6.01295E-7 " pathEditMode="relative" rAng="0" ptsTypes="AA">
                                      <p:cBhvr>
                                        <p:cTn id="73" dur="2000" fill="hold"/>
                                        <p:tgtEl>
                                          <p:spTgt spid="30"/>
                                        </p:tgtEl>
                                        <p:attrNameLst>
                                          <p:attrName>ppt_x</p:attrName>
                                          <p:attrName>ppt_y</p:attrName>
                                        </p:attrNameLst>
                                      </p:cBhvr>
                                      <p:rCtr x="-3889" y="0"/>
                                    </p:animMotion>
                                  </p:childTnLst>
                                </p:cTn>
                              </p:par>
                            </p:childTnLst>
                          </p:cTn>
                        </p:par>
                        <p:par>
                          <p:cTn id="74" fill="hold">
                            <p:stCondLst>
                              <p:cond delay="10400"/>
                            </p:stCondLst>
                            <p:childTnLst>
                              <p:par>
                                <p:cTn id="75" presetID="10" presetClass="entr" presetSubtype="0" fill="hold" grpId="0" nodeType="afterEffect">
                                  <p:stCondLst>
                                    <p:cond delay="0"/>
                                  </p:stCondLst>
                                  <p:childTnLst>
                                    <p:set>
                                      <p:cBhvr>
                                        <p:cTn id="76" dur="1" fill="hold">
                                          <p:stCondLst>
                                            <p:cond delay="0"/>
                                          </p:stCondLst>
                                        </p:cTn>
                                        <p:tgtEl>
                                          <p:spTgt spid="61">
                                            <p:txEl>
                                              <p:pRg st="0" end="0"/>
                                            </p:txEl>
                                          </p:spTgt>
                                        </p:tgtEl>
                                        <p:attrNameLst>
                                          <p:attrName>style.visibility</p:attrName>
                                        </p:attrNameLst>
                                      </p:cBhvr>
                                      <p:to>
                                        <p:strVal val="visible"/>
                                      </p:to>
                                    </p:set>
                                    <p:animEffect transition="in" filter="fade">
                                      <p:cBhvr>
                                        <p:cTn id="77" dur="500"/>
                                        <p:tgtEl>
                                          <p:spTgt spid="61">
                                            <p:txEl>
                                              <p:pRg st="0" end="0"/>
                                            </p:txEl>
                                          </p:spTgt>
                                        </p:tgtEl>
                                      </p:cBhvr>
                                    </p:animEffect>
                                  </p:childTnLst>
                                </p:cTn>
                              </p:par>
                            </p:childTnLst>
                          </p:cTn>
                        </p:par>
                        <p:par>
                          <p:cTn id="78" fill="hold">
                            <p:stCondLst>
                              <p:cond delay="10900"/>
                            </p:stCondLst>
                            <p:childTnLst>
                              <p:par>
                                <p:cTn id="79" presetID="10" presetClass="entr" presetSubtype="0" fill="hold" grpId="0" nodeType="afterEffect">
                                  <p:stCondLst>
                                    <p:cond delay="0"/>
                                  </p:stCondLst>
                                  <p:childTnLst>
                                    <p:set>
                                      <p:cBhvr>
                                        <p:cTn id="80" dur="1" fill="hold">
                                          <p:stCondLst>
                                            <p:cond delay="0"/>
                                          </p:stCondLst>
                                        </p:cTn>
                                        <p:tgtEl>
                                          <p:spTgt spid="62">
                                            <p:txEl>
                                              <p:pRg st="0" end="0"/>
                                            </p:txEl>
                                          </p:spTgt>
                                        </p:tgtEl>
                                        <p:attrNameLst>
                                          <p:attrName>style.visibility</p:attrName>
                                        </p:attrNameLst>
                                      </p:cBhvr>
                                      <p:to>
                                        <p:strVal val="visible"/>
                                      </p:to>
                                    </p:set>
                                    <p:animEffect transition="in" filter="fade">
                                      <p:cBhvr>
                                        <p:cTn id="81" dur="500"/>
                                        <p:tgtEl>
                                          <p:spTgt spid="62">
                                            <p:txEl>
                                              <p:pRg st="0" end="0"/>
                                            </p:txEl>
                                          </p:spTgt>
                                        </p:tgtEl>
                                      </p:cBhvr>
                                    </p:animEffect>
                                  </p:childTnLst>
                                </p:cTn>
                              </p:par>
                            </p:childTnLst>
                          </p:cTn>
                        </p:par>
                        <p:par>
                          <p:cTn id="82" fill="hold">
                            <p:stCondLst>
                              <p:cond delay="11400"/>
                            </p:stCondLst>
                            <p:childTnLst>
                              <p:par>
                                <p:cTn id="83" presetID="10" presetClass="entr" presetSubtype="0" fill="hold" grpId="0" nodeType="afterEffect">
                                  <p:stCondLst>
                                    <p:cond delay="0"/>
                                  </p:stCondLst>
                                  <p:childTnLst>
                                    <p:set>
                                      <p:cBhvr>
                                        <p:cTn id="84" dur="1" fill="hold">
                                          <p:stCondLst>
                                            <p:cond delay="0"/>
                                          </p:stCondLst>
                                        </p:cTn>
                                        <p:tgtEl>
                                          <p:spTgt spid="65">
                                            <p:txEl>
                                              <p:pRg st="0" end="0"/>
                                            </p:txEl>
                                          </p:spTgt>
                                        </p:tgtEl>
                                        <p:attrNameLst>
                                          <p:attrName>style.visibility</p:attrName>
                                        </p:attrNameLst>
                                      </p:cBhvr>
                                      <p:to>
                                        <p:strVal val="visible"/>
                                      </p:to>
                                    </p:set>
                                    <p:animEffect transition="in" filter="fade">
                                      <p:cBhvr>
                                        <p:cTn id="85" dur="500"/>
                                        <p:tgtEl>
                                          <p:spTgt spid="65">
                                            <p:txEl>
                                              <p:pRg st="0" end="0"/>
                                            </p:txEl>
                                          </p:spTgt>
                                        </p:tgtEl>
                                      </p:cBhvr>
                                    </p:animEffect>
                                  </p:childTnLst>
                                </p:cTn>
                              </p:par>
                            </p:childTnLst>
                          </p:cTn>
                        </p:par>
                        <p:par>
                          <p:cTn id="86" fill="hold">
                            <p:stCondLst>
                              <p:cond delay="11900"/>
                            </p:stCondLst>
                            <p:childTnLst>
                              <p:par>
                                <p:cTn id="87" presetID="10" presetClass="entr" presetSubtype="0" fill="hold" grpId="0" nodeType="afterEffect">
                                  <p:stCondLst>
                                    <p:cond delay="0"/>
                                  </p:stCondLst>
                                  <p:childTnLst>
                                    <p:set>
                                      <p:cBhvr>
                                        <p:cTn id="88" dur="1" fill="hold">
                                          <p:stCondLst>
                                            <p:cond delay="0"/>
                                          </p:stCondLst>
                                        </p:cTn>
                                        <p:tgtEl>
                                          <p:spTgt spid="31">
                                            <p:txEl>
                                              <p:pRg st="0" end="0"/>
                                            </p:txEl>
                                          </p:spTgt>
                                        </p:tgtEl>
                                        <p:attrNameLst>
                                          <p:attrName>style.visibility</p:attrName>
                                        </p:attrNameLst>
                                      </p:cBhvr>
                                      <p:to>
                                        <p:strVal val="visible"/>
                                      </p:to>
                                    </p:set>
                                    <p:animEffect transition="in" filter="fade">
                                      <p:cBhvr>
                                        <p:cTn id="89" dur="500"/>
                                        <p:tgtEl>
                                          <p:spTgt spid="31">
                                            <p:txEl>
                                              <p:pRg st="0" end="0"/>
                                            </p:txEl>
                                          </p:spTgt>
                                        </p:tgtEl>
                                      </p:cBhvr>
                                    </p:animEffect>
                                  </p:childTnLst>
                                </p:cTn>
                              </p:par>
                              <p:par>
                                <p:cTn id="90" presetID="47" presetClass="entr" presetSubtype="0" fill="hold"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500"/>
                                        <p:tgtEl>
                                          <p:spTgt spid="9"/>
                                        </p:tgtEl>
                                      </p:cBhvr>
                                    </p:animEffect>
                                    <p:anim calcmode="lin" valueType="num">
                                      <p:cBhvr>
                                        <p:cTn id="93" dur="1500" fill="hold"/>
                                        <p:tgtEl>
                                          <p:spTgt spid="9"/>
                                        </p:tgtEl>
                                        <p:attrNameLst>
                                          <p:attrName>ppt_x</p:attrName>
                                        </p:attrNameLst>
                                      </p:cBhvr>
                                      <p:tavLst>
                                        <p:tav tm="0">
                                          <p:val>
                                            <p:strVal val="#ppt_x"/>
                                          </p:val>
                                        </p:tav>
                                        <p:tav tm="100000">
                                          <p:val>
                                            <p:strVal val="#ppt_x"/>
                                          </p:val>
                                        </p:tav>
                                      </p:tavLst>
                                    </p:anim>
                                    <p:anim calcmode="lin" valueType="num">
                                      <p:cBhvr>
                                        <p:cTn id="94" dur="1500" fill="hold"/>
                                        <p:tgtEl>
                                          <p:spTgt spid="9"/>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50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1000"/>
                                        <p:tgtEl>
                                          <p:spTgt spid="54"/>
                                        </p:tgtEl>
                                      </p:cBhvr>
                                    </p:animEffect>
                                  </p:childTnLst>
                                </p:cTn>
                              </p:par>
                              <p:par>
                                <p:cTn id="98" presetID="10" presetClass="entr" presetSubtype="0" fill="hold" grpId="0" nodeType="withEffect">
                                  <p:stCondLst>
                                    <p:cond delay="70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8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6" grpId="0" animBg="1"/>
      <p:bldP spid="2" grpId="0" animBg="1"/>
      <p:bldP spid="44" grpId="0" animBg="1"/>
      <p:bldP spid="6" grpId="0" animBg="1"/>
      <p:bldP spid="6" grpId="1" animBg="1"/>
      <p:bldP spid="53" grpId="0" animBg="1"/>
      <p:bldP spid="54" grpId="0" animBg="1"/>
      <p:bldP spid="42" grpId="0" animBg="1"/>
      <p:bldP spid="55" grpId="0" animBg="1"/>
      <p:bldP spid="55" grpId="1" animBg="1"/>
      <p:bldP spid="59" grpId="0" animBg="1"/>
      <p:bldP spid="59" grpId="1" animBg="1"/>
      <p:bldP spid="14" grpId="0" animBg="1"/>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30" grpId="0" animBg="1"/>
      <p:bldP spid="30" grpId="1" animBg="1"/>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967067" y="3517695"/>
            <a:ext cx="635797"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3460265"/>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2"/>
          </p:cNvCxnSpPr>
          <p:nvPr userDrawn="1"/>
        </p:nvCxnSpPr>
        <p:spPr>
          <a:xfrm flipH="1">
            <a:off x="8122081" y="4039063"/>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p:nvPr userDrawn="1"/>
        </p:nvCxnSpPr>
        <p:spPr>
          <a:xfrm flipV="1">
            <a:off x="8124463" y="-27450"/>
            <a:ext cx="0" cy="301752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284342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2123230"/>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350003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3002128"/>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438081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4185198"/>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270773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3289131"/>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42695" y="2123229"/>
            <a:ext cx="48819" cy="2880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2123230"/>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2698589"/>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Text Placeholder 20"/>
          <p:cNvSpPr>
            <a:spLocks noGrp="1"/>
          </p:cNvSpPr>
          <p:nvPr>
            <p:ph type="body" sz="quarter" idx="16" hasCustomPrompt="1"/>
          </p:nvPr>
        </p:nvSpPr>
        <p:spPr>
          <a:xfrm>
            <a:off x="1467345" y="3289131"/>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3002128"/>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0" name="Rectangle 29"/>
          <p:cNvSpPr/>
          <p:nvPr userDrawn="1"/>
        </p:nvSpPr>
        <p:spPr>
          <a:xfrm>
            <a:off x="1472861" y="3887691"/>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0"/>
          <p:cNvSpPr>
            <a:spLocks noGrp="1"/>
          </p:cNvSpPr>
          <p:nvPr>
            <p:ph type="body" sz="quarter" idx="21" hasCustomPrompt="1"/>
          </p:nvPr>
        </p:nvSpPr>
        <p:spPr>
          <a:xfrm>
            <a:off x="1472861" y="3887691"/>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2" name="Rectangle 31"/>
          <p:cNvSpPr/>
          <p:nvPr userDrawn="1"/>
        </p:nvSpPr>
        <p:spPr>
          <a:xfrm>
            <a:off x="1467344" y="4478031"/>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0"/>
          <p:cNvSpPr>
            <a:spLocks noGrp="1"/>
          </p:cNvSpPr>
          <p:nvPr>
            <p:ph type="body" sz="quarter" idx="22" hasCustomPrompt="1"/>
          </p:nvPr>
        </p:nvSpPr>
        <p:spPr>
          <a:xfrm>
            <a:off x="1467344" y="4478031"/>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5347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par>
                                <p:cTn id="69" presetID="22" presetClass="entr" presetSubtype="2"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right)">
                                      <p:cBhvr>
                                        <p:cTn id="71" dur="1000"/>
                                        <p:tgtEl>
                                          <p:spTgt spid="30"/>
                                        </p:tgtEl>
                                      </p:cBhvr>
                                    </p:animEffect>
                                  </p:childTnLst>
                                </p:cTn>
                              </p:par>
                              <p:par>
                                <p:cTn id="72" presetID="35" presetClass="path" presetSubtype="0" accel="50000" decel="50000" fill="hold" grpId="1" nodeType="withEffect">
                                  <p:stCondLst>
                                    <p:cond delay="0"/>
                                  </p:stCondLst>
                                  <p:childTnLst>
                                    <p:animMotion origin="layout" path="M 0.0776 6.01295E-7 L 3.61111E-6 6.01295E-7 " pathEditMode="relative" rAng="0" ptsTypes="AA">
                                      <p:cBhvr>
                                        <p:cTn id="73" dur="2000" fill="hold"/>
                                        <p:tgtEl>
                                          <p:spTgt spid="30"/>
                                        </p:tgtEl>
                                        <p:attrNameLst>
                                          <p:attrName>ppt_x</p:attrName>
                                          <p:attrName>ppt_y</p:attrName>
                                        </p:attrNameLst>
                                      </p:cBhvr>
                                      <p:rCtr x="-3889" y="0"/>
                                    </p:animMotion>
                                  </p:childTnLst>
                                </p:cTn>
                              </p:par>
                              <p:par>
                                <p:cTn id="74" presetID="22" presetClass="entr" presetSubtype="2"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right)">
                                      <p:cBhvr>
                                        <p:cTn id="76" dur="1000"/>
                                        <p:tgtEl>
                                          <p:spTgt spid="32"/>
                                        </p:tgtEl>
                                      </p:cBhvr>
                                    </p:animEffect>
                                  </p:childTnLst>
                                </p:cTn>
                              </p:par>
                              <p:par>
                                <p:cTn id="77" presetID="35" presetClass="path" presetSubtype="0" accel="50000" decel="50000" fill="hold" grpId="1" nodeType="withEffect">
                                  <p:stCondLst>
                                    <p:cond delay="0"/>
                                  </p:stCondLst>
                                  <p:childTnLst>
                                    <p:animMotion origin="layout" path="M 0.0776 6.01295E-7 L 3.61111E-6 6.01295E-7 " pathEditMode="relative" rAng="0" ptsTypes="AA">
                                      <p:cBhvr>
                                        <p:cTn id="78" dur="2000" fill="hold"/>
                                        <p:tgtEl>
                                          <p:spTgt spid="32"/>
                                        </p:tgtEl>
                                        <p:attrNameLst>
                                          <p:attrName>ppt_x</p:attrName>
                                          <p:attrName>ppt_y</p:attrName>
                                        </p:attrNameLst>
                                      </p:cBhvr>
                                      <p:rCtr x="-3889" y="0"/>
                                    </p:animMotion>
                                  </p:childTnLst>
                                </p:cTn>
                              </p:par>
                            </p:childTnLst>
                          </p:cTn>
                        </p:par>
                        <p:par>
                          <p:cTn id="79" fill="hold">
                            <p:stCondLst>
                              <p:cond delay="10400"/>
                            </p:stCondLst>
                            <p:childTnLst>
                              <p:par>
                                <p:cTn id="80" presetID="10" presetClass="entr" presetSubtype="0" fill="hold" grpId="0" nodeType="afterEffect">
                                  <p:stCondLst>
                                    <p:cond delay="0"/>
                                  </p:stCondLst>
                                  <p:childTnLst>
                                    <p:set>
                                      <p:cBhvr>
                                        <p:cTn id="81" dur="1" fill="hold">
                                          <p:stCondLst>
                                            <p:cond delay="0"/>
                                          </p:stCondLst>
                                        </p:cTn>
                                        <p:tgtEl>
                                          <p:spTgt spid="61">
                                            <p:txEl>
                                              <p:pRg st="0" end="0"/>
                                            </p:txEl>
                                          </p:spTgt>
                                        </p:tgtEl>
                                        <p:attrNameLst>
                                          <p:attrName>style.visibility</p:attrName>
                                        </p:attrNameLst>
                                      </p:cBhvr>
                                      <p:to>
                                        <p:strVal val="visible"/>
                                      </p:to>
                                    </p:set>
                                    <p:animEffect transition="in" filter="fade">
                                      <p:cBhvr>
                                        <p:cTn id="82" dur="500"/>
                                        <p:tgtEl>
                                          <p:spTgt spid="61">
                                            <p:txEl>
                                              <p:pRg st="0" end="0"/>
                                            </p:txEl>
                                          </p:spTgt>
                                        </p:tgtEl>
                                      </p:cBhvr>
                                    </p:animEffect>
                                  </p:childTnLst>
                                </p:cTn>
                              </p:par>
                            </p:childTnLst>
                          </p:cTn>
                        </p:par>
                        <p:par>
                          <p:cTn id="83" fill="hold">
                            <p:stCondLst>
                              <p:cond delay="10900"/>
                            </p:stCondLst>
                            <p:childTnLst>
                              <p:par>
                                <p:cTn id="84" presetID="10" presetClass="entr" presetSubtype="0" fill="hold" grpId="0" nodeType="after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fade">
                                      <p:cBhvr>
                                        <p:cTn id="86" dur="500"/>
                                        <p:tgtEl>
                                          <p:spTgt spid="62">
                                            <p:txEl>
                                              <p:pRg st="0" end="0"/>
                                            </p:txEl>
                                          </p:spTgt>
                                        </p:tgtEl>
                                      </p:cBhvr>
                                    </p:animEffect>
                                  </p:childTnLst>
                                </p:cTn>
                              </p:par>
                            </p:childTnLst>
                          </p:cTn>
                        </p:par>
                        <p:par>
                          <p:cTn id="87" fill="hold">
                            <p:stCondLst>
                              <p:cond delay="11400"/>
                            </p:stCondLst>
                            <p:childTnLst>
                              <p:par>
                                <p:cTn id="88" presetID="10" presetClass="entr" presetSubtype="0" fill="hold" grpId="0" nodeType="afterEffect">
                                  <p:stCondLst>
                                    <p:cond delay="0"/>
                                  </p:stCondLst>
                                  <p:childTnLst>
                                    <p:set>
                                      <p:cBhvr>
                                        <p:cTn id="89" dur="1" fill="hold">
                                          <p:stCondLst>
                                            <p:cond delay="0"/>
                                          </p:stCondLst>
                                        </p:cTn>
                                        <p:tgtEl>
                                          <p:spTgt spid="65">
                                            <p:txEl>
                                              <p:pRg st="0" end="0"/>
                                            </p:txEl>
                                          </p:spTgt>
                                        </p:tgtEl>
                                        <p:attrNameLst>
                                          <p:attrName>style.visibility</p:attrName>
                                        </p:attrNameLst>
                                      </p:cBhvr>
                                      <p:to>
                                        <p:strVal val="visible"/>
                                      </p:to>
                                    </p:set>
                                    <p:animEffect transition="in" filter="fade">
                                      <p:cBhvr>
                                        <p:cTn id="90" dur="500"/>
                                        <p:tgtEl>
                                          <p:spTgt spid="65">
                                            <p:txEl>
                                              <p:pRg st="0" end="0"/>
                                            </p:txEl>
                                          </p:spTgt>
                                        </p:tgtEl>
                                      </p:cBhvr>
                                    </p:animEffect>
                                  </p:childTnLst>
                                </p:cTn>
                              </p:par>
                            </p:childTnLst>
                          </p:cTn>
                        </p:par>
                        <p:par>
                          <p:cTn id="91" fill="hold">
                            <p:stCondLst>
                              <p:cond delay="11900"/>
                            </p:stCondLst>
                            <p:childTnLst>
                              <p:par>
                                <p:cTn id="92" presetID="10" presetClass="entr" presetSubtype="0" fill="hold" grpId="0" nodeType="afterEffect">
                                  <p:stCondLst>
                                    <p:cond delay="0"/>
                                  </p:stCondLst>
                                  <p:childTnLst>
                                    <p:set>
                                      <p:cBhvr>
                                        <p:cTn id="93" dur="1" fill="hold">
                                          <p:stCondLst>
                                            <p:cond delay="0"/>
                                          </p:stCondLst>
                                        </p:cTn>
                                        <p:tgtEl>
                                          <p:spTgt spid="31">
                                            <p:txEl>
                                              <p:pRg st="0" end="0"/>
                                            </p:txEl>
                                          </p:spTgt>
                                        </p:tgtEl>
                                        <p:attrNameLst>
                                          <p:attrName>style.visibility</p:attrName>
                                        </p:attrNameLst>
                                      </p:cBhvr>
                                      <p:to>
                                        <p:strVal val="visible"/>
                                      </p:to>
                                    </p:set>
                                    <p:animEffect transition="in" filter="fade">
                                      <p:cBhvr>
                                        <p:cTn id="94" dur="500"/>
                                        <p:tgtEl>
                                          <p:spTgt spid="31">
                                            <p:txEl>
                                              <p:pRg st="0" end="0"/>
                                            </p:txEl>
                                          </p:spTgt>
                                        </p:tgtEl>
                                      </p:cBhvr>
                                    </p:animEffect>
                                  </p:childTnLst>
                                </p:cTn>
                              </p:par>
                            </p:childTnLst>
                          </p:cTn>
                        </p:par>
                        <p:par>
                          <p:cTn id="95" fill="hold">
                            <p:stCondLst>
                              <p:cond delay="12400"/>
                            </p:stCondLst>
                            <p:childTnLst>
                              <p:par>
                                <p:cTn id="96" presetID="10" presetClass="entr" presetSubtype="0" fill="hold" grpId="0" nodeType="afterEffect">
                                  <p:stCondLst>
                                    <p:cond delay="0"/>
                                  </p:stCondLst>
                                  <p:childTnLst>
                                    <p:set>
                                      <p:cBhvr>
                                        <p:cTn id="97" dur="1" fill="hold">
                                          <p:stCondLst>
                                            <p:cond delay="0"/>
                                          </p:stCondLst>
                                        </p:cTn>
                                        <p:tgtEl>
                                          <p:spTgt spid="33">
                                            <p:txEl>
                                              <p:pRg st="0" end="0"/>
                                            </p:txEl>
                                          </p:spTgt>
                                        </p:tgtEl>
                                        <p:attrNameLst>
                                          <p:attrName>style.visibility</p:attrName>
                                        </p:attrNameLst>
                                      </p:cBhvr>
                                      <p:to>
                                        <p:strVal val="visible"/>
                                      </p:to>
                                    </p:set>
                                    <p:animEffect transition="in" filter="fade">
                                      <p:cBhvr>
                                        <p:cTn id="98" dur="500"/>
                                        <p:tgtEl>
                                          <p:spTgt spid="33">
                                            <p:txEl>
                                              <p:pRg st="0" end="0"/>
                                            </p:txEl>
                                          </p:spTgt>
                                        </p:tgtEl>
                                      </p:cBhvr>
                                    </p:animEffect>
                                  </p:childTnLst>
                                </p:cTn>
                              </p:par>
                              <p:par>
                                <p:cTn id="99" presetID="47" presetClass="entr" presetSubtype="0" fill="hold" nodeType="with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1500"/>
                                        <p:tgtEl>
                                          <p:spTgt spid="9"/>
                                        </p:tgtEl>
                                      </p:cBhvr>
                                    </p:animEffect>
                                    <p:anim calcmode="lin" valueType="num">
                                      <p:cBhvr>
                                        <p:cTn id="102" dur="1500" fill="hold"/>
                                        <p:tgtEl>
                                          <p:spTgt spid="9"/>
                                        </p:tgtEl>
                                        <p:attrNameLst>
                                          <p:attrName>ppt_x</p:attrName>
                                        </p:attrNameLst>
                                      </p:cBhvr>
                                      <p:tavLst>
                                        <p:tav tm="0">
                                          <p:val>
                                            <p:strVal val="#ppt_x"/>
                                          </p:val>
                                        </p:tav>
                                        <p:tav tm="100000">
                                          <p:val>
                                            <p:strVal val="#ppt_x"/>
                                          </p:val>
                                        </p:tav>
                                      </p:tavLst>
                                    </p:anim>
                                    <p:anim calcmode="lin" valueType="num">
                                      <p:cBhvr>
                                        <p:cTn id="103" dur="1500" fill="hold"/>
                                        <p:tgtEl>
                                          <p:spTgt spid="9"/>
                                        </p:tgtEl>
                                        <p:attrNameLst>
                                          <p:attrName>ppt_y</p:attrName>
                                        </p:attrNameLst>
                                      </p:cBhvr>
                                      <p:tavLst>
                                        <p:tav tm="0">
                                          <p:val>
                                            <p:strVal val="#ppt_y-.1"/>
                                          </p:val>
                                        </p:tav>
                                        <p:tav tm="100000">
                                          <p:val>
                                            <p:strVal val="#ppt_y"/>
                                          </p:val>
                                        </p:tav>
                                      </p:tavLst>
                                    </p:anim>
                                  </p:childTnLst>
                                </p:cTn>
                              </p:par>
                              <p:par>
                                <p:cTn id="104" presetID="10" presetClass="entr" presetSubtype="0" fill="hold" grpId="0" nodeType="withEffect">
                                  <p:stCondLst>
                                    <p:cond delay="50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1000"/>
                                        <p:tgtEl>
                                          <p:spTgt spid="54"/>
                                        </p:tgtEl>
                                      </p:cBhvr>
                                    </p:animEffect>
                                  </p:childTnLst>
                                </p:cTn>
                              </p:par>
                              <p:par>
                                <p:cTn id="107" presetID="10" presetClass="entr" presetSubtype="0" fill="hold" grpId="0" nodeType="withEffect">
                                  <p:stCondLst>
                                    <p:cond delay="70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8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6" grpId="0" animBg="1"/>
      <p:bldP spid="2" grpId="0" animBg="1"/>
      <p:bldP spid="44" grpId="0" animBg="1"/>
      <p:bldP spid="6" grpId="0" animBg="1"/>
      <p:bldP spid="6" grpId="1" animBg="1"/>
      <p:bldP spid="53" grpId="0" animBg="1"/>
      <p:bldP spid="54" grpId="0" animBg="1"/>
      <p:bldP spid="42" grpId="0" animBg="1"/>
      <p:bldP spid="55" grpId="0" animBg="1"/>
      <p:bldP spid="55" grpId="1" animBg="1"/>
      <p:bldP spid="59" grpId="0" animBg="1"/>
      <p:bldP spid="59" grpId="1" animBg="1"/>
      <p:bldP spid="14" grpId="0" animBg="1"/>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30" grpId="0" animBg="1"/>
      <p:bldP spid="30" grpId="1" animBg="1"/>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2" grpId="1"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9/30/2015</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144570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873168" y="2223826"/>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4926796"/>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4408149"/>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73515" y="3573096"/>
            <a:ext cx="36000" cy="16709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139353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118820"/>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39049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35072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889861"/>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4965201"/>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196459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254598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1393535"/>
            <a:ext cx="36000" cy="16709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1393535"/>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1955447"/>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Text Placeholder 20"/>
          <p:cNvSpPr>
            <a:spLocks noGrp="1"/>
          </p:cNvSpPr>
          <p:nvPr>
            <p:ph type="body" sz="quarter" idx="16" hasCustomPrompt="1"/>
          </p:nvPr>
        </p:nvSpPr>
        <p:spPr>
          <a:xfrm>
            <a:off x="1467345" y="2545989"/>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3905571"/>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358023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4151296"/>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4732693"/>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3580239"/>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4146862"/>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4732693"/>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179915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childTnLst>
                          </p:cTn>
                        </p:par>
                        <p:par>
                          <p:cTn id="69" fill="hold">
                            <p:stCondLst>
                              <p:cond delay="10400"/>
                            </p:stCondLst>
                            <p:childTnLst>
                              <p:par>
                                <p:cTn id="70" presetID="10" presetClass="entr" presetSubtype="0" fill="hold" grpId="0" nodeType="afterEffect">
                                  <p:stCondLst>
                                    <p:cond delay="0"/>
                                  </p:stCondLst>
                                  <p:childTnLst>
                                    <p:set>
                                      <p:cBhvr>
                                        <p:cTn id="71" dur="1" fill="hold">
                                          <p:stCondLst>
                                            <p:cond delay="0"/>
                                          </p:stCondLst>
                                        </p:cTn>
                                        <p:tgtEl>
                                          <p:spTgt spid="61">
                                            <p:txEl>
                                              <p:pRg st="0" end="0"/>
                                            </p:txEl>
                                          </p:spTgt>
                                        </p:tgtEl>
                                        <p:attrNameLst>
                                          <p:attrName>style.visibility</p:attrName>
                                        </p:attrNameLst>
                                      </p:cBhvr>
                                      <p:to>
                                        <p:strVal val="visible"/>
                                      </p:to>
                                    </p:set>
                                    <p:animEffect transition="in" filter="fade">
                                      <p:cBhvr>
                                        <p:cTn id="72" dur="500"/>
                                        <p:tgtEl>
                                          <p:spTgt spid="61">
                                            <p:txEl>
                                              <p:pRg st="0" end="0"/>
                                            </p:txEl>
                                          </p:spTgt>
                                        </p:tgtEl>
                                      </p:cBhvr>
                                    </p:animEffect>
                                  </p:childTnLst>
                                </p:cTn>
                              </p:par>
                            </p:childTnLst>
                          </p:cTn>
                        </p:par>
                        <p:par>
                          <p:cTn id="73" fill="hold">
                            <p:stCondLst>
                              <p:cond delay="10900"/>
                            </p:stCondLst>
                            <p:childTnLst>
                              <p:par>
                                <p:cTn id="74" presetID="10" presetClass="entr" presetSubtype="0" fill="hold" grpId="0" nodeType="afterEffect">
                                  <p:stCondLst>
                                    <p:cond delay="0"/>
                                  </p:stCondLst>
                                  <p:childTnLst>
                                    <p:set>
                                      <p:cBhvr>
                                        <p:cTn id="75" dur="1" fill="hold">
                                          <p:stCondLst>
                                            <p:cond delay="0"/>
                                          </p:stCondLst>
                                        </p:cTn>
                                        <p:tgtEl>
                                          <p:spTgt spid="62">
                                            <p:txEl>
                                              <p:pRg st="0" end="0"/>
                                            </p:txEl>
                                          </p:spTgt>
                                        </p:tgtEl>
                                        <p:attrNameLst>
                                          <p:attrName>style.visibility</p:attrName>
                                        </p:attrNameLst>
                                      </p:cBhvr>
                                      <p:to>
                                        <p:strVal val="visible"/>
                                      </p:to>
                                    </p:set>
                                    <p:animEffect transition="in" filter="fade">
                                      <p:cBhvr>
                                        <p:cTn id="76" dur="500"/>
                                        <p:tgtEl>
                                          <p:spTgt spid="62">
                                            <p:txEl>
                                              <p:pRg st="0" end="0"/>
                                            </p:txEl>
                                          </p:spTgt>
                                        </p:tgtEl>
                                      </p:cBhvr>
                                    </p:animEffect>
                                  </p:childTnLst>
                                </p:cTn>
                              </p:par>
                            </p:childTnLst>
                          </p:cTn>
                        </p:par>
                        <p:par>
                          <p:cTn id="77" fill="hold">
                            <p:stCondLst>
                              <p:cond delay="11400"/>
                            </p:stCondLst>
                            <p:childTnLst>
                              <p:par>
                                <p:cTn id="78" presetID="10" presetClass="entr" presetSubtype="0" fill="hold" grpId="0" nodeType="afterEffect">
                                  <p:stCondLst>
                                    <p:cond delay="0"/>
                                  </p:stCondLst>
                                  <p:childTnLst>
                                    <p:set>
                                      <p:cBhvr>
                                        <p:cTn id="79" dur="1" fill="hold">
                                          <p:stCondLst>
                                            <p:cond delay="0"/>
                                          </p:stCondLst>
                                        </p:cTn>
                                        <p:tgtEl>
                                          <p:spTgt spid="65">
                                            <p:txEl>
                                              <p:pRg st="0" end="0"/>
                                            </p:txEl>
                                          </p:spTgt>
                                        </p:tgtEl>
                                        <p:attrNameLst>
                                          <p:attrName>style.visibility</p:attrName>
                                        </p:attrNameLst>
                                      </p:cBhvr>
                                      <p:to>
                                        <p:strVal val="visible"/>
                                      </p:to>
                                    </p:set>
                                    <p:animEffect transition="in" filter="fade">
                                      <p:cBhvr>
                                        <p:cTn id="80" dur="500"/>
                                        <p:tgtEl>
                                          <p:spTgt spid="65">
                                            <p:txEl>
                                              <p:pRg st="0" end="0"/>
                                            </p:txEl>
                                          </p:spTgt>
                                        </p:tgtEl>
                                      </p:cBhvr>
                                    </p:animEffect>
                                  </p:childTnLst>
                                </p:cTn>
                              </p:par>
                            </p:childTnLst>
                          </p:cTn>
                        </p:par>
                        <p:par>
                          <p:cTn id="81" fill="hold">
                            <p:stCondLst>
                              <p:cond delay="11900"/>
                            </p:stCondLst>
                            <p:childTnLst>
                              <p:par>
                                <p:cTn id="82" presetID="47" presetClass="entr" presetSubtype="0" fill="hold" nodeType="afterEffect">
                                  <p:stCondLst>
                                    <p:cond delay="30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2000"/>
                                        <p:tgtEl>
                                          <p:spTgt spid="9"/>
                                        </p:tgtEl>
                                      </p:cBhvr>
                                    </p:animEffect>
                                    <p:anim calcmode="lin" valueType="num">
                                      <p:cBhvr>
                                        <p:cTn id="85" dur="2000" fill="hold"/>
                                        <p:tgtEl>
                                          <p:spTgt spid="9"/>
                                        </p:tgtEl>
                                        <p:attrNameLst>
                                          <p:attrName>ppt_x</p:attrName>
                                        </p:attrNameLst>
                                      </p:cBhvr>
                                      <p:tavLst>
                                        <p:tav tm="0">
                                          <p:val>
                                            <p:strVal val="#ppt_x"/>
                                          </p:val>
                                        </p:tav>
                                        <p:tav tm="100000">
                                          <p:val>
                                            <p:strVal val="#ppt_x"/>
                                          </p:val>
                                        </p:tav>
                                      </p:tavLst>
                                    </p:anim>
                                    <p:anim calcmode="lin" valueType="num">
                                      <p:cBhvr>
                                        <p:cTn id="86" dur="2000" fill="hold"/>
                                        <p:tgtEl>
                                          <p:spTgt spid="9"/>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90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600"/>
                                        <p:tgtEl>
                                          <p:spTgt spid="44"/>
                                        </p:tgtEl>
                                      </p:cBhvr>
                                    </p:animEffect>
                                  </p:childTnLst>
                                </p:cTn>
                              </p:par>
                              <p:par>
                                <p:cTn id="90" presetID="10" presetClass="entr" presetSubtype="0" fill="hold" grpId="0" nodeType="withEffect">
                                  <p:stCondLst>
                                    <p:cond delay="90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1600"/>
                                        <p:tgtEl>
                                          <p:spTgt spid="54"/>
                                        </p:tgtEl>
                                      </p:cBhvr>
                                    </p:animEffect>
                                  </p:childTnLst>
                                </p:cTn>
                              </p:par>
                              <p:par>
                                <p:cTn id="93" presetID="22" presetClass="entr" presetSubtype="1" fill="hold" grpId="0" nodeType="withEffect">
                                  <p:stCondLst>
                                    <p:cond delay="2400"/>
                                  </p:stCondLst>
                                  <p:childTnLst>
                                    <p:set>
                                      <p:cBhvr>
                                        <p:cTn id="94" dur="1" fill="hold">
                                          <p:stCondLst>
                                            <p:cond delay="0"/>
                                          </p:stCondLst>
                                        </p:cTn>
                                        <p:tgtEl>
                                          <p:spTgt spid="25"/>
                                        </p:tgtEl>
                                        <p:attrNameLst>
                                          <p:attrName>style.visibility</p:attrName>
                                        </p:attrNameLst>
                                      </p:cBhvr>
                                      <p:to>
                                        <p:strVal val="visible"/>
                                      </p:to>
                                    </p:set>
                                    <p:animEffect transition="in" filter="wipe(up)">
                                      <p:cBhvr>
                                        <p:cTn id="95" dur="900"/>
                                        <p:tgtEl>
                                          <p:spTgt spid="25"/>
                                        </p:tgtEl>
                                      </p:cBhvr>
                                    </p:animEffect>
                                  </p:childTnLst>
                                </p:cTn>
                              </p:par>
                            </p:childTnLst>
                          </p:cTn>
                        </p:par>
                        <p:par>
                          <p:cTn id="96" fill="hold">
                            <p:stCondLst>
                              <p:cond delay="15200"/>
                            </p:stCondLst>
                            <p:childTnLst>
                              <p:par>
                                <p:cTn id="97" presetID="10" presetClass="entr" presetSubtype="0" fill="hold" grpId="0" nodeType="afterEffect">
                                  <p:stCondLst>
                                    <p:cond delay="0"/>
                                  </p:stCondLst>
                                  <p:childTnLst>
                                    <p:set>
                                      <p:cBhvr>
                                        <p:cTn id="98" dur="1" fill="hold">
                                          <p:stCondLst>
                                            <p:cond delay="0"/>
                                          </p:stCondLst>
                                        </p:cTn>
                                        <p:tgtEl>
                                          <p:spTgt spid="68">
                                            <p:txEl>
                                              <p:pRg st="0" end="0"/>
                                            </p:txEl>
                                          </p:spTgt>
                                        </p:tgtEl>
                                        <p:attrNameLst>
                                          <p:attrName>style.visibility</p:attrName>
                                        </p:attrNameLst>
                                      </p:cBhvr>
                                      <p:to>
                                        <p:strVal val="visible"/>
                                      </p:to>
                                    </p:set>
                                    <p:animEffect transition="in" filter="fade">
                                      <p:cBhvr>
                                        <p:cTn id="99" dur="500"/>
                                        <p:tgtEl>
                                          <p:spTgt spid="68">
                                            <p:txEl>
                                              <p:pRg st="0" end="0"/>
                                            </p:txEl>
                                          </p:spTgt>
                                        </p:tgtEl>
                                      </p:cBhvr>
                                    </p:animEffect>
                                  </p:childTnLst>
                                </p:cTn>
                              </p:par>
                              <p:par>
                                <p:cTn id="100" presetID="22" presetClass="entr" presetSubtype="2" fill="hold" nodeType="withEffect">
                                  <p:stCondLst>
                                    <p:cond delay="100"/>
                                  </p:stCondLst>
                                  <p:childTnLst>
                                    <p:set>
                                      <p:cBhvr>
                                        <p:cTn id="101" dur="1" fill="hold">
                                          <p:stCondLst>
                                            <p:cond delay="0"/>
                                          </p:stCondLst>
                                        </p:cTn>
                                        <p:tgtEl>
                                          <p:spTgt spid="46"/>
                                        </p:tgtEl>
                                        <p:attrNameLst>
                                          <p:attrName>style.visibility</p:attrName>
                                        </p:attrNameLst>
                                      </p:cBhvr>
                                      <p:to>
                                        <p:strVal val="visible"/>
                                      </p:to>
                                    </p:set>
                                    <p:animEffect transition="in" filter="wipe(right)">
                                      <p:cBhvr>
                                        <p:cTn id="102" dur="900"/>
                                        <p:tgtEl>
                                          <p:spTgt spid="46"/>
                                        </p:tgtEl>
                                      </p:cBhvr>
                                    </p:animEffect>
                                  </p:childTnLst>
                                </p:cTn>
                              </p:par>
                              <p:par>
                                <p:cTn id="103" presetID="10" presetClass="entr" presetSubtype="0" fill="hold" grpId="0" nodeType="withEffect">
                                  <p:stCondLst>
                                    <p:cond delay="90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400"/>
                                        <p:tgtEl>
                                          <p:spTgt spid="47"/>
                                        </p:tgtEl>
                                      </p:cBhvr>
                                    </p:animEffect>
                                  </p:childTnLst>
                                </p:cTn>
                              </p:par>
                              <p:par>
                                <p:cTn id="106" presetID="10" presetClass="entr" presetSubtype="0" fill="hold" grpId="0" nodeType="withEffect">
                                  <p:stCondLst>
                                    <p:cond delay="110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par>
                                <p:cTn id="109" presetID="16" presetClass="entr" presetSubtype="42" fill="hold" grpId="0" nodeType="withEffect">
                                  <p:stCondLst>
                                    <p:cond delay="1400"/>
                                  </p:stCondLst>
                                  <p:childTnLst>
                                    <p:set>
                                      <p:cBhvr>
                                        <p:cTn id="110" dur="1" fill="hold">
                                          <p:stCondLst>
                                            <p:cond delay="0"/>
                                          </p:stCondLst>
                                        </p:cTn>
                                        <p:tgtEl>
                                          <p:spTgt spid="64"/>
                                        </p:tgtEl>
                                        <p:attrNameLst>
                                          <p:attrName>style.visibility</p:attrName>
                                        </p:attrNameLst>
                                      </p:cBhvr>
                                      <p:to>
                                        <p:strVal val="visible"/>
                                      </p:to>
                                    </p:set>
                                    <p:animEffect transition="in" filter="barn(outHorizontal)">
                                      <p:cBhvr>
                                        <p:cTn id="111" dur="800"/>
                                        <p:tgtEl>
                                          <p:spTgt spid="64"/>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right)">
                                      <p:cBhvr>
                                        <p:cTn id="114" dur="1000"/>
                                        <p:tgtEl>
                                          <p:spTgt spid="41"/>
                                        </p:tgtEl>
                                      </p:cBhvr>
                                    </p:animEffect>
                                  </p:childTnLst>
                                </p:cTn>
                              </p:par>
                              <p:par>
                                <p:cTn id="115" presetID="35" presetClass="path" presetSubtype="0" accel="50000" decel="50000" fill="hold" grpId="1" nodeType="withEffect">
                                  <p:stCondLst>
                                    <p:cond delay="0"/>
                                  </p:stCondLst>
                                  <p:childTnLst>
                                    <p:animMotion origin="layout" path="M 0.0776 6.93802E-7 L 3.61111E-6 6.93802E-7 " pathEditMode="relative" rAng="0" ptsTypes="AA">
                                      <p:cBhvr>
                                        <p:cTn id="116" dur="2000" fill="hold"/>
                                        <p:tgtEl>
                                          <p:spTgt spid="41"/>
                                        </p:tgtEl>
                                        <p:attrNameLst>
                                          <p:attrName>ppt_x</p:attrName>
                                          <p:attrName>ppt_y</p:attrName>
                                        </p:attrNameLst>
                                      </p:cBhvr>
                                      <p:rCtr x="-3889" y="0"/>
                                    </p:animMotion>
                                  </p:childTnLst>
                                </p:cTn>
                              </p:par>
                              <p:par>
                                <p:cTn id="117" presetID="22" presetClass="entr" presetSubtype="2"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wipe(right)">
                                      <p:cBhvr>
                                        <p:cTn id="119" dur="1000"/>
                                        <p:tgtEl>
                                          <p:spTgt spid="43"/>
                                        </p:tgtEl>
                                      </p:cBhvr>
                                    </p:animEffect>
                                  </p:childTnLst>
                                </p:cTn>
                              </p:par>
                              <p:par>
                                <p:cTn id="120" presetID="35" presetClass="path" presetSubtype="0" accel="50000" decel="50000" fill="hold" grpId="1" nodeType="withEffect">
                                  <p:stCondLst>
                                    <p:cond delay="0"/>
                                  </p:stCondLst>
                                  <p:childTnLst>
                                    <p:animMotion origin="layout" path="M 0.0776 4.44958E-6 L 2.77778E-6 4.44958E-6 " pathEditMode="relative" rAng="0" ptsTypes="AA">
                                      <p:cBhvr>
                                        <p:cTn id="121" dur="2000" fill="hold"/>
                                        <p:tgtEl>
                                          <p:spTgt spid="43"/>
                                        </p:tgtEl>
                                        <p:attrNameLst>
                                          <p:attrName>ppt_x</p:attrName>
                                          <p:attrName>ppt_y</p:attrName>
                                        </p:attrNameLst>
                                      </p:cBhvr>
                                      <p:rCtr x="-3889" y="0"/>
                                    </p:animMotion>
                                  </p:childTnLst>
                                </p:cTn>
                              </p:par>
                              <p:par>
                                <p:cTn id="122" presetID="22" presetClass="entr" presetSubtype="2"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wipe(right)">
                                      <p:cBhvr>
                                        <p:cTn id="124" dur="1000"/>
                                        <p:tgtEl>
                                          <p:spTgt spid="52"/>
                                        </p:tgtEl>
                                      </p:cBhvr>
                                    </p:animEffect>
                                  </p:childTnLst>
                                </p:cTn>
                              </p:par>
                              <p:par>
                                <p:cTn id="125" presetID="35" presetClass="path" presetSubtype="0" accel="50000" decel="50000" fill="hold" grpId="1" nodeType="withEffect">
                                  <p:stCondLst>
                                    <p:cond delay="0"/>
                                  </p:stCondLst>
                                  <p:childTnLst>
                                    <p:animMotion origin="layout" path="M 0.0776 6.01295E-7 L 3.61111E-6 6.01295E-7 " pathEditMode="relative" rAng="0" ptsTypes="AA">
                                      <p:cBhvr>
                                        <p:cTn id="126" dur="2000" fill="hold"/>
                                        <p:tgtEl>
                                          <p:spTgt spid="52"/>
                                        </p:tgtEl>
                                        <p:attrNameLst>
                                          <p:attrName>ppt_x</p:attrName>
                                          <p:attrName>ppt_y</p:attrName>
                                        </p:attrNameLst>
                                      </p:cBhvr>
                                      <p:rCtr x="-3889" y="0"/>
                                    </p:animMotion>
                                  </p:childTnLst>
                                </p:cTn>
                              </p:par>
                            </p:childTnLst>
                          </p:cTn>
                        </p:par>
                        <p:par>
                          <p:cTn id="127" fill="hold">
                            <p:stCondLst>
                              <p:cond delay="17400"/>
                            </p:stCondLst>
                            <p:childTnLst>
                              <p:par>
                                <p:cTn id="128" presetID="10" presetClass="entr" presetSubtype="0" fill="hold" grpId="0" nodeType="afterEffect">
                                  <p:stCondLst>
                                    <p:cond delay="0"/>
                                  </p:stCondLst>
                                  <p:childTnLst>
                                    <p:set>
                                      <p:cBhvr>
                                        <p:cTn id="129" dur="1" fill="hold">
                                          <p:stCondLst>
                                            <p:cond delay="0"/>
                                          </p:stCondLst>
                                        </p:cTn>
                                        <p:tgtEl>
                                          <p:spTgt spid="57">
                                            <p:txEl>
                                              <p:pRg st="0" end="0"/>
                                            </p:txEl>
                                          </p:spTgt>
                                        </p:tgtEl>
                                        <p:attrNameLst>
                                          <p:attrName>style.visibility</p:attrName>
                                        </p:attrNameLst>
                                      </p:cBhvr>
                                      <p:to>
                                        <p:strVal val="visible"/>
                                      </p:to>
                                    </p:set>
                                    <p:animEffect transition="in" filter="fade">
                                      <p:cBhvr>
                                        <p:cTn id="130" dur="500"/>
                                        <p:tgtEl>
                                          <p:spTgt spid="57">
                                            <p:txEl>
                                              <p:pRg st="0" end="0"/>
                                            </p:txEl>
                                          </p:spTgt>
                                        </p:tgtEl>
                                      </p:cBhvr>
                                    </p:animEffect>
                                  </p:childTnLst>
                                </p:cTn>
                              </p:par>
                            </p:childTnLst>
                          </p:cTn>
                        </p:par>
                        <p:par>
                          <p:cTn id="131" fill="hold">
                            <p:stCondLst>
                              <p:cond delay="17900"/>
                            </p:stCondLst>
                            <p:childTnLst>
                              <p:par>
                                <p:cTn id="132" presetID="10" presetClass="entr" presetSubtype="0" fill="hold" grpId="0" nodeType="afterEffect">
                                  <p:stCondLst>
                                    <p:cond delay="0"/>
                                  </p:stCondLst>
                                  <p:childTnLst>
                                    <p:set>
                                      <p:cBhvr>
                                        <p:cTn id="133" dur="1" fill="hold">
                                          <p:stCondLst>
                                            <p:cond delay="0"/>
                                          </p:stCondLst>
                                        </p:cTn>
                                        <p:tgtEl>
                                          <p:spTgt spid="58">
                                            <p:txEl>
                                              <p:pRg st="0" end="0"/>
                                            </p:txEl>
                                          </p:spTgt>
                                        </p:tgtEl>
                                        <p:attrNameLst>
                                          <p:attrName>style.visibility</p:attrName>
                                        </p:attrNameLst>
                                      </p:cBhvr>
                                      <p:to>
                                        <p:strVal val="visible"/>
                                      </p:to>
                                    </p:set>
                                    <p:animEffect transition="in" filter="fade">
                                      <p:cBhvr>
                                        <p:cTn id="134" dur="500"/>
                                        <p:tgtEl>
                                          <p:spTgt spid="58">
                                            <p:txEl>
                                              <p:pRg st="0" end="0"/>
                                            </p:txEl>
                                          </p:spTgt>
                                        </p:tgtEl>
                                      </p:cBhvr>
                                    </p:animEffect>
                                  </p:childTnLst>
                                </p:cTn>
                              </p:par>
                            </p:childTnLst>
                          </p:cTn>
                        </p:par>
                        <p:par>
                          <p:cTn id="135" fill="hold">
                            <p:stCondLst>
                              <p:cond delay="18400"/>
                            </p:stCondLst>
                            <p:childTnLst>
                              <p:par>
                                <p:cTn id="136" presetID="10" presetClass="entr" presetSubtype="0" fill="hold" grpId="0" nodeType="afterEffect">
                                  <p:stCondLst>
                                    <p:cond delay="0"/>
                                  </p:stCondLst>
                                  <p:childTnLst>
                                    <p:set>
                                      <p:cBhvr>
                                        <p:cTn id="137" dur="1" fill="hold">
                                          <p:stCondLst>
                                            <p:cond delay="0"/>
                                          </p:stCondLst>
                                        </p:cTn>
                                        <p:tgtEl>
                                          <p:spTgt spid="63">
                                            <p:txEl>
                                              <p:pRg st="0" end="0"/>
                                            </p:txEl>
                                          </p:spTgt>
                                        </p:tgtEl>
                                        <p:attrNameLst>
                                          <p:attrName>style.visibility</p:attrName>
                                        </p:attrNameLst>
                                      </p:cBhvr>
                                      <p:to>
                                        <p:strVal val="visible"/>
                                      </p:to>
                                    </p:set>
                                    <p:animEffect transition="in" filter="fade">
                                      <p:cBhvr>
                                        <p:cTn id="138" dur="500"/>
                                        <p:tgtEl>
                                          <p:spTgt spid="63">
                                            <p:txEl>
                                              <p:pRg st="0" end="0"/>
                                            </p:txEl>
                                          </p:spTgt>
                                        </p:tgtEl>
                                      </p:cBhvr>
                                    </p:animEffect>
                                  </p:childTnLst>
                                </p:cTn>
                              </p:par>
                              <p:par>
                                <p:cTn id="139" presetID="47" presetClass="entr" presetSubtype="0" fill="hold" nodeType="withEffect">
                                  <p:stCondLst>
                                    <p:cond delay="600"/>
                                  </p:stCondLst>
                                  <p:childTnLst>
                                    <p:set>
                                      <p:cBhvr>
                                        <p:cTn id="140" dur="1" fill="hold">
                                          <p:stCondLst>
                                            <p:cond delay="0"/>
                                          </p:stCondLst>
                                        </p:cTn>
                                        <p:tgtEl>
                                          <p:spTgt spid="12"/>
                                        </p:tgtEl>
                                        <p:attrNameLst>
                                          <p:attrName>style.visibility</p:attrName>
                                        </p:attrNameLst>
                                      </p:cBhvr>
                                      <p:to>
                                        <p:strVal val="visible"/>
                                      </p:to>
                                    </p:set>
                                    <p:animEffect transition="in" filter="fade">
                                      <p:cBhvr>
                                        <p:cTn id="141" dur="2000"/>
                                        <p:tgtEl>
                                          <p:spTgt spid="12"/>
                                        </p:tgtEl>
                                      </p:cBhvr>
                                    </p:animEffect>
                                    <p:anim calcmode="lin" valueType="num">
                                      <p:cBhvr>
                                        <p:cTn id="142" dur="2000" fill="hold"/>
                                        <p:tgtEl>
                                          <p:spTgt spid="12"/>
                                        </p:tgtEl>
                                        <p:attrNameLst>
                                          <p:attrName>ppt_x</p:attrName>
                                        </p:attrNameLst>
                                      </p:cBhvr>
                                      <p:tavLst>
                                        <p:tav tm="0">
                                          <p:val>
                                            <p:strVal val="#ppt_x"/>
                                          </p:val>
                                        </p:tav>
                                        <p:tav tm="100000">
                                          <p:val>
                                            <p:strVal val="#ppt_x"/>
                                          </p:val>
                                        </p:tav>
                                      </p:tavLst>
                                    </p:anim>
                                    <p:anim calcmode="lin" valueType="num">
                                      <p:cBhvr>
                                        <p:cTn id="143" dur="2000" fill="hold"/>
                                        <p:tgtEl>
                                          <p:spTgt spid="12"/>
                                        </p:tgtEl>
                                        <p:attrNameLst>
                                          <p:attrName>ppt_y</p:attrName>
                                        </p:attrNameLst>
                                      </p:cBhvr>
                                      <p:tavLst>
                                        <p:tav tm="0">
                                          <p:val>
                                            <p:strVal val="#ppt_y-.1"/>
                                          </p:val>
                                        </p:tav>
                                        <p:tav tm="100000">
                                          <p:val>
                                            <p:strVal val="#ppt_y"/>
                                          </p:val>
                                        </p:tav>
                                      </p:tavLst>
                                    </p:anim>
                                  </p:childTnLst>
                                </p:cTn>
                              </p:par>
                              <p:par>
                                <p:cTn id="144" presetID="10" presetClass="entr" presetSubtype="0" fill="hold" grpId="0" nodeType="withEffect">
                                  <p:stCondLst>
                                    <p:cond delay="1100"/>
                                  </p:stCondLst>
                                  <p:childTnLst>
                                    <p:set>
                                      <p:cBhvr>
                                        <p:cTn id="145" dur="1" fill="hold">
                                          <p:stCondLst>
                                            <p:cond delay="0"/>
                                          </p:stCondLst>
                                        </p:cTn>
                                        <p:tgtEl>
                                          <p:spTgt spid="45"/>
                                        </p:tgtEl>
                                        <p:attrNameLst>
                                          <p:attrName>style.visibility</p:attrName>
                                        </p:attrNameLst>
                                      </p:cBhvr>
                                      <p:to>
                                        <p:strVal val="visible"/>
                                      </p:to>
                                    </p:set>
                                    <p:animEffect transition="in" filter="fade">
                                      <p:cBhvr>
                                        <p:cTn id="146" dur="1100"/>
                                        <p:tgtEl>
                                          <p:spTgt spid="45"/>
                                        </p:tgtEl>
                                      </p:cBhvr>
                                    </p:animEffect>
                                  </p:childTnLst>
                                </p:cTn>
                              </p:par>
                              <p:par>
                                <p:cTn id="147" presetID="10" presetClass="entr" presetSubtype="0" fill="hold" grpId="0" nodeType="withEffect">
                                  <p:stCondLst>
                                    <p:cond delay="1600"/>
                                  </p:stCondLst>
                                  <p:childTnLst>
                                    <p:set>
                                      <p:cBhvr>
                                        <p:cTn id="148" dur="1" fill="hold">
                                          <p:stCondLst>
                                            <p:cond delay="0"/>
                                          </p:stCondLst>
                                        </p:cTn>
                                        <p:tgtEl>
                                          <p:spTgt spid="48"/>
                                        </p:tgtEl>
                                        <p:attrNameLst>
                                          <p:attrName>style.visibility</p:attrName>
                                        </p:attrNameLst>
                                      </p:cBhvr>
                                      <p:to>
                                        <p:strVal val="visible"/>
                                      </p:to>
                                    </p:set>
                                    <p:animEffect transition="in" filter="fade">
                                      <p:cBhvr>
                                        <p:cTn id="149"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9" grpId="0" animBg="1"/>
      <p:bldP spid="59" grpId="1" animBg="1"/>
      <p:bldP spid="14" grpId="0" animBg="1"/>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873168" y="2223826"/>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4926796"/>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4408149"/>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73515" y="3573096"/>
            <a:ext cx="36000" cy="16709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139353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118820"/>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39049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35072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889861"/>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4965201"/>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196459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254598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1393535"/>
            <a:ext cx="36000" cy="16709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1393535"/>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1955447"/>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Text Placeholder 20"/>
          <p:cNvSpPr>
            <a:spLocks noGrp="1"/>
          </p:cNvSpPr>
          <p:nvPr>
            <p:ph type="body" sz="quarter" idx="16" hasCustomPrompt="1"/>
          </p:nvPr>
        </p:nvSpPr>
        <p:spPr>
          <a:xfrm>
            <a:off x="1467345" y="2545989"/>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3905571"/>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358023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4151296"/>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4732693"/>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3580239"/>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4146862"/>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4732693"/>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139353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0434" y="139353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476828" y="1393534"/>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196459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0434" y="196459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476828" y="1964590"/>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5087932" y="2545987"/>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3280433" y="2545989"/>
            <a:ext cx="178308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1476828" y="2545988"/>
            <a:ext cx="1782654"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20"/>
          <p:cNvSpPr>
            <a:spLocks noGrp="1"/>
          </p:cNvSpPr>
          <p:nvPr>
            <p:ph type="body" sz="quarter" idx="24" hasCustomPrompt="1"/>
          </p:nvPr>
        </p:nvSpPr>
        <p:spPr>
          <a:xfrm>
            <a:off x="1456007" y="1393534"/>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Text Placeholder 20"/>
          <p:cNvSpPr>
            <a:spLocks noGrp="1"/>
          </p:cNvSpPr>
          <p:nvPr>
            <p:ph type="body" sz="quarter" idx="25" hasCustomPrompt="1"/>
          </p:nvPr>
        </p:nvSpPr>
        <p:spPr>
          <a:xfrm>
            <a:off x="3284558" y="139722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26" hasCustomPrompt="1"/>
          </p:nvPr>
        </p:nvSpPr>
        <p:spPr>
          <a:xfrm>
            <a:off x="5074782" y="139353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1" name="Text Placeholder 20"/>
          <p:cNvSpPr>
            <a:spLocks noGrp="1"/>
          </p:cNvSpPr>
          <p:nvPr>
            <p:ph type="body" sz="quarter" idx="27" hasCustomPrompt="1"/>
          </p:nvPr>
        </p:nvSpPr>
        <p:spPr>
          <a:xfrm>
            <a:off x="5063444" y="1955445"/>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3273821" y="196458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3" name="Text Placeholder 20"/>
          <p:cNvSpPr>
            <a:spLocks noGrp="1"/>
          </p:cNvSpPr>
          <p:nvPr>
            <p:ph type="body" sz="quarter" idx="29" hasCustomPrompt="1"/>
          </p:nvPr>
        </p:nvSpPr>
        <p:spPr>
          <a:xfrm>
            <a:off x="1476828" y="196458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20"/>
          <p:cNvSpPr>
            <a:spLocks noGrp="1"/>
          </p:cNvSpPr>
          <p:nvPr>
            <p:ph type="body" sz="quarter" idx="30" hasCustomPrompt="1"/>
          </p:nvPr>
        </p:nvSpPr>
        <p:spPr>
          <a:xfrm>
            <a:off x="1461523" y="2532734"/>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7" name="Text Placeholder 20"/>
          <p:cNvSpPr>
            <a:spLocks noGrp="1"/>
          </p:cNvSpPr>
          <p:nvPr>
            <p:ph type="body" sz="quarter" idx="31" hasCustomPrompt="1"/>
          </p:nvPr>
        </p:nvSpPr>
        <p:spPr>
          <a:xfrm>
            <a:off x="3263999" y="2545986"/>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9" name="Text Placeholder 20"/>
          <p:cNvSpPr>
            <a:spLocks noGrp="1"/>
          </p:cNvSpPr>
          <p:nvPr>
            <p:ph type="body" sz="quarter" idx="32" hasCustomPrompt="1"/>
          </p:nvPr>
        </p:nvSpPr>
        <p:spPr>
          <a:xfrm>
            <a:off x="5080429" y="2545986"/>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24126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par>
                                <p:cTn id="69" presetID="10" presetClass="exit" presetSubtype="0" fill="hold" grpId="2" nodeType="withEffect">
                                  <p:stCondLst>
                                    <p:cond delay="1400"/>
                                  </p:stCondLst>
                                  <p:childTnLst>
                                    <p:animEffect transition="out" filter="fade">
                                      <p:cBhvr>
                                        <p:cTn id="70" dur="2000"/>
                                        <p:tgtEl>
                                          <p:spTgt spid="51"/>
                                        </p:tgtEl>
                                      </p:cBhvr>
                                    </p:animEffect>
                                    <p:set>
                                      <p:cBhvr>
                                        <p:cTn id="71" dur="1" fill="hold">
                                          <p:stCondLst>
                                            <p:cond delay="1999"/>
                                          </p:stCondLst>
                                        </p:cTn>
                                        <p:tgtEl>
                                          <p:spTgt spid="51"/>
                                        </p:tgtEl>
                                        <p:attrNameLst>
                                          <p:attrName>style.visibility</p:attrName>
                                        </p:attrNameLst>
                                      </p:cBhvr>
                                      <p:to>
                                        <p:strVal val="hidden"/>
                                      </p:to>
                                    </p:set>
                                  </p:childTnLst>
                                </p:cTn>
                              </p:par>
                              <p:par>
                                <p:cTn id="72" presetID="10" presetClass="exit" presetSubtype="0" fill="hold" grpId="2" nodeType="withEffect">
                                  <p:stCondLst>
                                    <p:cond delay="1400"/>
                                  </p:stCondLst>
                                  <p:childTnLst>
                                    <p:animEffect transition="out" filter="fade">
                                      <p:cBhvr>
                                        <p:cTn id="73" dur="2000"/>
                                        <p:tgtEl>
                                          <p:spTgt spid="55"/>
                                        </p:tgtEl>
                                      </p:cBhvr>
                                    </p:animEffect>
                                    <p:set>
                                      <p:cBhvr>
                                        <p:cTn id="74" dur="1" fill="hold">
                                          <p:stCondLst>
                                            <p:cond delay="1999"/>
                                          </p:stCondLst>
                                        </p:cTn>
                                        <p:tgtEl>
                                          <p:spTgt spid="55"/>
                                        </p:tgtEl>
                                        <p:attrNameLst>
                                          <p:attrName>style.visibility</p:attrName>
                                        </p:attrNameLst>
                                      </p:cBhvr>
                                      <p:to>
                                        <p:strVal val="hidden"/>
                                      </p:to>
                                    </p:set>
                                  </p:childTnLst>
                                </p:cTn>
                              </p:par>
                              <p:par>
                                <p:cTn id="75" presetID="10" presetClass="exit" presetSubtype="0" fill="hold" grpId="2" nodeType="withEffect">
                                  <p:stCondLst>
                                    <p:cond delay="1400"/>
                                  </p:stCondLst>
                                  <p:childTnLst>
                                    <p:animEffect transition="out" filter="fade">
                                      <p:cBhvr>
                                        <p:cTn id="76" dur="2000"/>
                                        <p:tgtEl>
                                          <p:spTgt spid="59"/>
                                        </p:tgtEl>
                                      </p:cBhvr>
                                    </p:animEffect>
                                    <p:set>
                                      <p:cBhvr>
                                        <p:cTn id="77" dur="1" fill="hold">
                                          <p:stCondLst>
                                            <p:cond delay="1999"/>
                                          </p:stCondLst>
                                        </p:cTn>
                                        <p:tgtEl>
                                          <p:spTgt spid="59"/>
                                        </p:tgtEl>
                                        <p:attrNameLst>
                                          <p:attrName>style.visibility</p:attrName>
                                        </p:attrNameLst>
                                      </p:cBhvr>
                                      <p:to>
                                        <p:strVal val="hidden"/>
                                      </p:to>
                                    </p:set>
                                  </p:childTnLst>
                                </p:cTn>
                              </p:par>
                              <p:par>
                                <p:cTn id="78" presetID="10" presetClass="entr" presetSubtype="0" fill="hold" grpId="0" nodeType="withEffect">
                                  <p:stCondLst>
                                    <p:cond delay="140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childTnLst>
                                </p:cTn>
                              </p:par>
                              <p:par>
                                <p:cTn id="81" presetID="10" presetClass="entr" presetSubtype="0" fill="hold" grpId="0" nodeType="withEffect">
                                  <p:stCondLst>
                                    <p:cond delay="140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1000"/>
                                        <p:tgtEl>
                                          <p:spTgt spid="60"/>
                                        </p:tgtEl>
                                      </p:cBhvr>
                                    </p:animEffect>
                                  </p:childTnLst>
                                </p:cTn>
                              </p:par>
                              <p:par>
                                <p:cTn id="84" presetID="10" presetClass="entr" presetSubtype="0" fill="hold" grpId="0" nodeType="withEffect">
                                  <p:stCondLst>
                                    <p:cond delay="140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childTnLst>
                                </p:cTn>
                              </p:par>
                              <p:par>
                                <p:cTn id="87" presetID="10" presetClass="entr" presetSubtype="0" fill="hold" grpId="0" nodeType="withEffect">
                                  <p:stCondLst>
                                    <p:cond delay="180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1000"/>
                                        <p:tgtEl>
                                          <p:spTgt spid="71"/>
                                        </p:tgtEl>
                                      </p:cBhvr>
                                    </p:animEffect>
                                  </p:childTnLst>
                                </p:cTn>
                              </p:par>
                              <p:par>
                                <p:cTn id="90" presetID="10" presetClass="entr" presetSubtype="0" fill="hold" grpId="0" nodeType="withEffect">
                                  <p:stCondLst>
                                    <p:cond delay="180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1000"/>
                                        <p:tgtEl>
                                          <p:spTgt spid="72"/>
                                        </p:tgtEl>
                                      </p:cBhvr>
                                    </p:animEffect>
                                  </p:childTnLst>
                                </p:cTn>
                              </p:par>
                              <p:par>
                                <p:cTn id="93" presetID="10" presetClass="entr" presetSubtype="0" fill="hold" grpId="0" nodeType="withEffect">
                                  <p:stCondLst>
                                    <p:cond delay="180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childTnLst>
                                </p:cTn>
                              </p:par>
                              <p:par>
                                <p:cTn id="96" presetID="10" presetClass="entr" presetSubtype="0" fill="hold" grpId="0" nodeType="withEffect">
                                  <p:stCondLst>
                                    <p:cond delay="2200"/>
                                  </p:stCondLst>
                                  <p:childTnLst>
                                    <p:set>
                                      <p:cBhvr>
                                        <p:cTn id="97" dur="1" fill="hold">
                                          <p:stCondLst>
                                            <p:cond delay="0"/>
                                          </p:stCondLst>
                                        </p:cTn>
                                        <p:tgtEl>
                                          <p:spTgt spid="74"/>
                                        </p:tgtEl>
                                        <p:attrNameLst>
                                          <p:attrName>style.visibility</p:attrName>
                                        </p:attrNameLst>
                                      </p:cBhvr>
                                      <p:to>
                                        <p:strVal val="visible"/>
                                      </p:to>
                                    </p:set>
                                    <p:animEffect transition="in" filter="fade">
                                      <p:cBhvr>
                                        <p:cTn id="98" dur="1000"/>
                                        <p:tgtEl>
                                          <p:spTgt spid="74"/>
                                        </p:tgtEl>
                                      </p:cBhvr>
                                    </p:animEffect>
                                  </p:childTnLst>
                                </p:cTn>
                              </p:par>
                              <p:par>
                                <p:cTn id="99" presetID="10" presetClass="entr" presetSubtype="0" fill="hold" grpId="0" nodeType="withEffect">
                                  <p:stCondLst>
                                    <p:cond delay="220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childTnLst>
                                </p:cTn>
                              </p:par>
                              <p:par>
                                <p:cTn id="102" presetID="10" presetClass="entr" presetSubtype="0" fill="hold" grpId="0" nodeType="withEffect">
                                  <p:stCondLst>
                                    <p:cond delay="220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1000"/>
                                        <p:tgtEl>
                                          <p:spTgt spid="76"/>
                                        </p:tgtEl>
                                      </p:cBhvr>
                                    </p:animEffect>
                                  </p:childTnLst>
                                </p:cTn>
                              </p:par>
                            </p:childTnLst>
                          </p:cTn>
                        </p:par>
                        <p:par>
                          <p:cTn id="105" fill="hold">
                            <p:stCondLst>
                              <p:cond delay="11700"/>
                            </p:stCondLst>
                            <p:childTnLst>
                              <p:par>
                                <p:cTn id="106" presetID="10" presetClass="entr" presetSubtype="0" fill="hold" grpId="0" nodeType="afterEffect">
                                  <p:stCondLst>
                                    <p:cond delay="0"/>
                                  </p:stCondLst>
                                  <p:childTnLst>
                                    <p:set>
                                      <p:cBhvr>
                                        <p:cTn id="107" dur="1" fill="hold">
                                          <p:stCondLst>
                                            <p:cond delay="0"/>
                                          </p:stCondLst>
                                        </p:cTn>
                                        <p:tgtEl>
                                          <p:spTgt spid="77">
                                            <p:txEl>
                                              <p:pRg st="0" end="0"/>
                                            </p:txEl>
                                          </p:spTgt>
                                        </p:tgtEl>
                                        <p:attrNameLst>
                                          <p:attrName>style.visibility</p:attrName>
                                        </p:attrNameLst>
                                      </p:cBhvr>
                                      <p:to>
                                        <p:strVal val="visible"/>
                                      </p:to>
                                    </p:set>
                                    <p:animEffect transition="in" filter="fade">
                                      <p:cBhvr>
                                        <p:cTn id="108" dur="500"/>
                                        <p:tgtEl>
                                          <p:spTgt spid="77">
                                            <p:txEl>
                                              <p:pRg st="0" end="0"/>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8">
                                            <p:txEl>
                                              <p:pRg st="0" end="0"/>
                                            </p:txEl>
                                          </p:spTgt>
                                        </p:tgtEl>
                                        <p:attrNameLst>
                                          <p:attrName>style.visibility</p:attrName>
                                        </p:attrNameLst>
                                      </p:cBhvr>
                                      <p:to>
                                        <p:strVal val="visible"/>
                                      </p:to>
                                    </p:set>
                                    <p:animEffect transition="in" filter="fade">
                                      <p:cBhvr>
                                        <p:cTn id="111" dur="500"/>
                                        <p:tgtEl>
                                          <p:spTgt spid="78">
                                            <p:txEl>
                                              <p:pRg st="0" end="0"/>
                                            </p:tx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9">
                                            <p:txEl>
                                              <p:pRg st="0" end="0"/>
                                            </p:txEl>
                                          </p:spTgt>
                                        </p:tgtEl>
                                        <p:attrNameLst>
                                          <p:attrName>style.visibility</p:attrName>
                                        </p:attrNameLst>
                                      </p:cBhvr>
                                      <p:to>
                                        <p:strVal val="visible"/>
                                      </p:to>
                                    </p:set>
                                    <p:animEffect transition="in" filter="fade">
                                      <p:cBhvr>
                                        <p:cTn id="114" dur="500"/>
                                        <p:tgtEl>
                                          <p:spTgt spid="79">
                                            <p:txEl>
                                              <p:pRg st="0" end="0"/>
                                            </p:tx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1">
                                            <p:txEl>
                                              <p:pRg st="0" end="0"/>
                                            </p:txEl>
                                          </p:spTgt>
                                        </p:tgtEl>
                                        <p:attrNameLst>
                                          <p:attrName>style.visibility</p:attrName>
                                        </p:attrNameLst>
                                      </p:cBhvr>
                                      <p:to>
                                        <p:strVal val="visible"/>
                                      </p:to>
                                    </p:set>
                                    <p:animEffect transition="in" filter="fade">
                                      <p:cBhvr>
                                        <p:cTn id="117" dur="500"/>
                                        <p:tgtEl>
                                          <p:spTgt spid="81">
                                            <p:txEl>
                                              <p:pRg st="0" end="0"/>
                                            </p:tx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2">
                                            <p:txEl>
                                              <p:pRg st="0" end="0"/>
                                            </p:txEl>
                                          </p:spTgt>
                                        </p:tgtEl>
                                        <p:attrNameLst>
                                          <p:attrName>style.visibility</p:attrName>
                                        </p:attrNameLst>
                                      </p:cBhvr>
                                      <p:to>
                                        <p:strVal val="visible"/>
                                      </p:to>
                                    </p:set>
                                    <p:animEffect transition="in" filter="fade">
                                      <p:cBhvr>
                                        <p:cTn id="120" dur="500"/>
                                        <p:tgtEl>
                                          <p:spTgt spid="82">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3">
                                            <p:txEl>
                                              <p:pRg st="0" end="0"/>
                                            </p:txEl>
                                          </p:spTgt>
                                        </p:tgtEl>
                                        <p:attrNameLst>
                                          <p:attrName>style.visibility</p:attrName>
                                        </p:attrNameLst>
                                      </p:cBhvr>
                                      <p:to>
                                        <p:strVal val="visible"/>
                                      </p:to>
                                    </p:set>
                                    <p:animEffect transition="in" filter="fade">
                                      <p:cBhvr>
                                        <p:cTn id="123" dur="500"/>
                                        <p:tgtEl>
                                          <p:spTgt spid="83">
                                            <p:txEl>
                                              <p:pRg st="0" end="0"/>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85">
                                            <p:txEl>
                                              <p:pRg st="0" end="0"/>
                                            </p:txEl>
                                          </p:spTgt>
                                        </p:tgtEl>
                                        <p:attrNameLst>
                                          <p:attrName>style.visibility</p:attrName>
                                        </p:attrNameLst>
                                      </p:cBhvr>
                                      <p:to>
                                        <p:strVal val="visible"/>
                                      </p:to>
                                    </p:set>
                                    <p:animEffect transition="in" filter="fade">
                                      <p:cBhvr>
                                        <p:cTn id="126" dur="500"/>
                                        <p:tgtEl>
                                          <p:spTgt spid="85">
                                            <p:txEl>
                                              <p:pRg st="0" end="0"/>
                                            </p:tx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87">
                                            <p:txEl>
                                              <p:pRg st="0" end="0"/>
                                            </p:txEl>
                                          </p:spTgt>
                                        </p:tgtEl>
                                        <p:attrNameLst>
                                          <p:attrName>style.visibility</p:attrName>
                                        </p:attrNameLst>
                                      </p:cBhvr>
                                      <p:to>
                                        <p:strVal val="visible"/>
                                      </p:to>
                                    </p:set>
                                    <p:animEffect transition="in" filter="fade">
                                      <p:cBhvr>
                                        <p:cTn id="129" dur="500"/>
                                        <p:tgtEl>
                                          <p:spTgt spid="87">
                                            <p:txEl>
                                              <p:pRg st="0" end="0"/>
                                            </p:tx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89">
                                            <p:txEl>
                                              <p:pRg st="0" end="0"/>
                                            </p:txEl>
                                          </p:spTgt>
                                        </p:tgtEl>
                                        <p:attrNameLst>
                                          <p:attrName>style.visibility</p:attrName>
                                        </p:attrNameLst>
                                      </p:cBhvr>
                                      <p:to>
                                        <p:strVal val="visible"/>
                                      </p:to>
                                    </p:set>
                                    <p:animEffect transition="in" filter="fade">
                                      <p:cBhvr>
                                        <p:cTn id="132" dur="500"/>
                                        <p:tgtEl>
                                          <p:spTgt spid="89">
                                            <p:txEl>
                                              <p:pRg st="0" end="0"/>
                                            </p:tx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1">
                                            <p:txEl>
                                              <p:pRg st="0" end="0"/>
                                            </p:txEl>
                                          </p:spTgt>
                                        </p:tgtEl>
                                        <p:attrNameLst>
                                          <p:attrName>style.visibility</p:attrName>
                                        </p:attrNameLst>
                                      </p:cBhvr>
                                      <p:to>
                                        <p:strVal val="visible"/>
                                      </p:to>
                                    </p:set>
                                    <p:animEffect transition="in" filter="fade">
                                      <p:cBhvr>
                                        <p:cTn id="135" dur="500"/>
                                        <p:tgtEl>
                                          <p:spTgt spid="61">
                                            <p:txEl>
                                              <p:pRg st="0" end="0"/>
                                            </p:tx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2">
                                            <p:txEl>
                                              <p:pRg st="0" end="0"/>
                                            </p:txEl>
                                          </p:spTgt>
                                        </p:tgtEl>
                                        <p:attrNameLst>
                                          <p:attrName>style.visibility</p:attrName>
                                        </p:attrNameLst>
                                      </p:cBhvr>
                                      <p:to>
                                        <p:strVal val="visible"/>
                                      </p:to>
                                    </p:set>
                                    <p:animEffect transition="in" filter="fade">
                                      <p:cBhvr>
                                        <p:cTn id="138" dur="500"/>
                                        <p:tgtEl>
                                          <p:spTgt spid="62">
                                            <p:txEl>
                                              <p:pRg st="0" end="0"/>
                                            </p:txEl>
                                          </p:spTgt>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5">
                                            <p:txEl>
                                              <p:pRg st="0" end="0"/>
                                            </p:txEl>
                                          </p:spTgt>
                                        </p:tgtEl>
                                        <p:attrNameLst>
                                          <p:attrName>style.visibility</p:attrName>
                                        </p:attrNameLst>
                                      </p:cBhvr>
                                      <p:to>
                                        <p:strVal val="visible"/>
                                      </p:to>
                                    </p:set>
                                    <p:animEffect transition="in" filter="fade">
                                      <p:cBhvr>
                                        <p:cTn id="141" dur="500"/>
                                        <p:tgtEl>
                                          <p:spTgt spid="65">
                                            <p:txEl>
                                              <p:pRg st="0" end="0"/>
                                            </p:txEl>
                                          </p:spTgt>
                                        </p:tgtEl>
                                      </p:cBhvr>
                                    </p:animEffect>
                                  </p:childTnLst>
                                </p:cTn>
                              </p:par>
                            </p:childTnLst>
                          </p:cTn>
                        </p:par>
                        <p:par>
                          <p:cTn id="142" fill="hold">
                            <p:stCondLst>
                              <p:cond delay="12200"/>
                            </p:stCondLst>
                            <p:childTnLst>
                              <p:par>
                                <p:cTn id="143" presetID="47" presetClass="entr" presetSubtype="0" fill="hold" nodeType="afterEffect">
                                  <p:stCondLst>
                                    <p:cond delay="300"/>
                                  </p:stCondLst>
                                  <p:childTnLst>
                                    <p:set>
                                      <p:cBhvr>
                                        <p:cTn id="144" dur="1" fill="hold">
                                          <p:stCondLst>
                                            <p:cond delay="0"/>
                                          </p:stCondLst>
                                        </p:cTn>
                                        <p:tgtEl>
                                          <p:spTgt spid="9"/>
                                        </p:tgtEl>
                                        <p:attrNameLst>
                                          <p:attrName>style.visibility</p:attrName>
                                        </p:attrNameLst>
                                      </p:cBhvr>
                                      <p:to>
                                        <p:strVal val="visible"/>
                                      </p:to>
                                    </p:set>
                                    <p:animEffect transition="in" filter="fade">
                                      <p:cBhvr>
                                        <p:cTn id="145" dur="2000"/>
                                        <p:tgtEl>
                                          <p:spTgt spid="9"/>
                                        </p:tgtEl>
                                      </p:cBhvr>
                                    </p:animEffect>
                                    <p:anim calcmode="lin" valueType="num">
                                      <p:cBhvr>
                                        <p:cTn id="146" dur="2000" fill="hold"/>
                                        <p:tgtEl>
                                          <p:spTgt spid="9"/>
                                        </p:tgtEl>
                                        <p:attrNameLst>
                                          <p:attrName>ppt_x</p:attrName>
                                        </p:attrNameLst>
                                      </p:cBhvr>
                                      <p:tavLst>
                                        <p:tav tm="0">
                                          <p:val>
                                            <p:strVal val="#ppt_x"/>
                                          </p:val>
                                        </p:tav>
                                        <p:tav tm="100000">
                                          <p:val>
                                            <p:strVal val="#ppt_x"/>
                                          </p:val>
                                        </p:tav>
                                      </p:tavLst>
                                    </p:anim>
                                    <p:anim calcmode="lin" valueType="num">
                                      <p:cBhvr>
                                        <p:cTn id="147" dur="2000" fill="hold"/>
                                        <p:tgtEl>
                                          <p:spTgt spid="9"/>
                                        </p:tgtEl>
                                        <p:attrNameLst>
                                          <p:attrName>ppt_y</p:attrName>
                                        </p:attrNameLst>
                                      </p:cBhvr>
                                      <p:tavLst>
                                        <p:tav tm="0">
                                          <p:val>
                                            <p:strVal val="#ppt_y-.1"/>
                                          </p:val>
                                        </p:tav>
                                        <p:tav tm="100000">
                                          <p:val>
                                            <p:strVal val="#ppt_y"/>
                                          </p:val>
                                        </p:tav>
                                      </p:tavLst>
                                    </p:anim>
                                  </p:childTnLst>
                                </p:cTn>
                              </p:par>
                              <p:par>
                                <p:cTn id="148" presetID="10" presetClass="entr" presetSubtype="0" fill="hold" grpId="0" nodeType="withEffect">
                                  <p:stCondLst>
                                    <p:cond delay="900"/>
                                  </p:stCondLst>
                                  <p:childTnLst>
                                    <p:set>
                                      <p:cBhvr>
                                        <p:cTn id="149" dur="1" fill="hold">
                                          <p:stCondLst>
                                            <p:cond delay="0"/>
                                          </p:stCondLst>
                                        </p:cTn>
                                        <p:tgtEl>
                                          <p:spTgt spid="44"/>
                                        </p:tgtEl>
                                        <p:attrNameLst>
                                          <p:attrName>style.visibility</p:attrName>
                                        </p:attrNameLst>
                                      </p:cBhvr>
                                      <p:to>
                                        <p:strVal val="visible"/>
                                      </p:to>
                                    </p:set>
                                    <p:animEffect transition="in" filter="fade">
                                      <p:cBhvr>
                                        <p:cTn id="150" dur="1600"/>
                                        <p:tgtEl>
                                          <p:spTgt spid="44"/>
                                        </p:tgtEl>
                                      </p:cBhvr>
                                    </p:animEffect>
                                  </p:childTnLst>
                                </p:cTn>
                              </p:par>
                              <p:par>
                                <p:cTn id="151" presetID="10" presetClass="entr" presetSubtype="0" fill="hold" grpId="0" nodeType="withEffect">
                                  <p:stCondLst>
                                    <p:cond delay="900"/>
                                  </p:stCondLst>
                                  <p:childTnLst>
                                    <p:set>
                                      <p:cBhvr>
                                        <p:cTn id="152" dur="1" fill="hold">
                                          <p:stCondLst>
                                            <p:cond delay="0"/>
                                          </p:stCondLst>
                                        </p:cTn>
                                        <p:tgtEl>
                                          <p:spTgt spid="54"/>
                                        </p:tgtEl>
                                        <p:attrNameLst>
                                          <p:attrName>style.visibility</p:attrName>
                                        </p:attrNameLst>
                                      </p:cBhvr>
                                      <p:to>
                                        <p:strVal val="visible"/>
                                      </p:to>
                                    </p:set>
                                    <p:animEffect transition="in" filter="fade">
                                      <p:cBhvr>
                                        <p:cTn id="153" dur="1600"/>
                                        <p:tgtEl>
                                          <p:spTgt spid="54"/>
                                        </p:tgtEl>
                                      </p:cBhvr>
                                    </p:animEffect>
                                  </p:childTnLst>
                                </p:cTn>
                              </p:par>
                              <p:par>
                                <p:cTn id="154" presetID="22" presetClass="entr" presetSubtype="1" fill="hold" grpId="0" nodeType="withEffect">
                                  <p:stCondLst>
                                    <p:cond delay="2400"/>
                                  </p:stCondLst>
                                  <p:childTnLst>
                                    <p:set>
                                      <p:cBhvr>
                                        <p:cTn id="155" dur="1" fill="hold">
                                          <p:stCondLst>
                                            <p:cond delay="0"/>
                                          </p:stCondLst>
                                        </p:cTn>
                                        <p:tgtEl>
                                          <p:spTgt spid="25"/>
                                        </p:tgtEl>
                                        <p:attrNameLst>
                                          <p:attrName>style.visibility</p:attrName>
                                        </p:attrNameLst>
                                      </p:cBhvr>
                                      <p:to>
                                        <p:strVal val="visible"/>
                                      </p:to>
                                    </p:set>
                                    <p:animEffect transition="in" filter="wipe(up)">
                                      <p:cBhvr>
                                        <p:cTn id="156" dur="900"/>
                                        <p:tgtEl>
                                          <p:spTgt spid="25"/>
                                        </p:tgtEl>
                                      </p:cBhvr>
                                    </p:animEffect>
                                  </p:childTnLst>
                                </p:cTn>
                              </p:par>
                            </p:childTnLst>
                          </p:cTn>
                        </p:par>
                        <p:par>
                          <p:cTn id="157" fill="hold">
                            <p:stCondLst>
                              <p:cond delay="15500"/>
                            </p:stCondLst>
                            <p:childTnLst>
                              <p:par>
                                <p:cTn id="158" presetID="10" presetClass="entr" presetSubtype="0" fill="hold" grpId="0" nodeType="afterEffect">
                                  <p:stCondLst>
                                    <p:cond delay="0"/>
                                  </p:stCondLst>
                                  <p:childTnLst>
                                    <p:set>
                                      <p:cBhvr>
                                        <p:cTn id="159" dur="1" fill="hold">
                                          <p:stCondLst>
                                            <p:cond delay="0"/>
                                          </p:stCondLst>
                                        </p:cTn>
                                        <p:tgtEl>
                                          <p:spTgt spid="68">
                                            <p:txEl>
                                              <p:pRg st="0" end="0"/>
                                            </p:txEl>
                                          </p:spTgt>
                                        </p:tgtEl>
                                        <p:attrNameLst>
                                          <p:attrName>style.visibility</p:attrName>
                                        </p:attrNameLst>
                                      </p:cBhvr>
                                      <p:to>
                                        <p:strVal val="visible"/>
                                      </p:to>
                                    </p:set>
                                    <p:animEffect transition="in" filter="fade">
                                      <p:cBhvr>
                                        <p:cTn id="160" dur="500"/>
                                        <p:tgtEl>
                                          <p:spTgt spid="68">
                                            <p:txEl>
                                              <p:pRg st="0" end="0"/>
                                            </p:txEl>
                                          </p:spTgt>
                                        </p:tgtEl>
                                      </p:cBhvr>
                                    </p:animEffect>
                                  </p:childTnLst>
                                </p:cTn>
                              </p:par>
                              <p:par>
                                <p:cTn id="161" presetID="22" presetClass="entr" presetSubtype="2" fill="hold" nodeType="withEffect">
                                  <p:stCondLst>
                                    <p:cond delay="100"/>
                                  </p:stCondLst>
                                  <p:childTnLst>
                                    <p:set>
                                      <p:cBhvr>
                                        <p:cTn id="162" dur="1" fill="hold">
                                          <p:stCondLst>
                                            <p:cond delay="0"/>
                                          </p:stCondLst>
                                        </p:cTn>
                                        <p:tgtEl>
                                          <p:spTgt spid="46"/>
                                        </p:tgtEl>
                                        <p:attrNameLst>
                                          <p:attrName>style.visibility</p:attrName>
                                        </p:attrNameLst>
                                      </p:cBhvr>
                                      <p:to>
                                        <p:strVal val="visible"/>
                                      </p:to>
                                    </p:set>
                                    <p:animEffect transition="in" filter="wipe(right)">
                                      <p:cBhvr>
                                        <p:cTn id="163" dur="900"/>
                                        <p:tgtEl>
                                          <p:spTgt spid="46"/>
                                        </p:tgtEl>
                                      </p:cBhvr>
                                    </p:animEffect>
                                  </p:childTnLst>
                                </p:cTn>
                              </p:par>
                              <p:par>
                                <p:cTn id="164" presetID="10" presetClass="entr" presetSubtype="0" fill="hold" grpId="0" nodeType="withEffect">
                                  <p:stCondLst>
                                    <p:cond delay="900"/>
                                  </p:stCondLst>
                                  <p:childTnLst>
                                    <p:set>
                                      <p:cBhvr>
                                        <p:cTn id="165" dur="1" fill="hold">
                                          <p:stCondLst>
                                            <p:cond delay="0"/>
                                          </p:stCondLst>
                                        </p:cTn>
                                        <p:tgtEl>
                                          <p:spTgt spid="47"/>
                                        </p:tgtEl>
                                        <p:attrNameLst>
                                          <p:attrName>style.visibility</p:attrName>
                                        </p:attrNameLst>
                                      </p:cBhvr>
                                      <p:to>
                                        <p:strVal val="visible"/>
                                      </p:to>
                                    </p:set>
                                    <p:animEffect transition="in" filter="fade">
                                      <p:cBhvr>
                                        <p:cTn id="166" dur="400"/>
                                        <p:tgtEl>
                                          <p:spTgt spid="47"/>
                                        </p:tgtEl>
                                      </p:cBhvr>
                                    </p:animEffect>
                                  </p:childTnLst>
                                </p:cTn>
                              </p:par>
                              <p:par>
                                <p:cTn id="167" presetID="10" presetClass="entr" presetSubtype="0" fill="hold" grpId="0" nodeType="withEffect">
                                  <p:stCondLst>
                                    <p:cond delay="1100"/>
                                  </p:stCondLst>
                                  <p:childTnLst>
                                    <p:set>
                                      <p:cBhvr>
                                        <p:cTn id="168" dur="1" fill="hold">
                                          <p:stCondLst>
                                            <p:cond delay="0"/>
                                          </p:stCondLst>
                                        </p:cTn>
                                        <p:tgtEl>
                                          <p:spTgt spid="49"/>
                                        </p:tgtEl>
                                        <p:attrNameLst>
                                          <p:attrName>style.visibility</p:attrName>
                                        </p:attrNameLst>
                                      </p:cBhvr>
                                      <p:to>
                                        <p:strVal val="visible"/>
                                      </p:to>
                                    </p:set>
                                    <p:animEffect transition="in" filter="fade">
                                      <p:cBhvr>
                                        <p:cTn id="169" dur="500"/>
                                        <p:tgtEl>
                                          <p:spTgt spid="49"/>
                                        </p:tgtEl>
                                      </p:cBhvr>
                                    </p:animEffect>
                                  </p:childTnLst>
                                </p:cTn>
                              </p:par>
                              <p:par>
                                <p:cTn id="170" presetID="16" presetClass="entr" presetSubtype="42" fill="hold" grpId="0" nodeType="withEffect">
                                  <p:stCondLst>
                                    <p:cond delay="1400"/>
                                  </p:stCondLst>
                                  <p:childTnLst>
                                    <p:set>
                                      <p:cBhvr>
                                        <p:cTn id="171" dur="1" fill="hold">
                                          <p:stCondLst>
                                            <p:cond delay="0"/>
                                          </p:stCondLst>
                                        </p:cTn>
                                        <p:tgtEl>
                                          <p:spTgt spid="64"/>
                                        </p:tgtEl>
                                        <p:attrNameLst>
                                          <p:attrName>style.visibility</p:attrName>
                                        </p:attrNameLst>
                                      </p:cBhvr>
                                      <p:to>
                                        <p:strVal val="visible"/>
                                      </p:to>
                                    </p:set>
                                    <p:animEffect transition="in" filter="barn(outHorizontal)">
                                      <p:cBhvr>
                                        <p:cTn id="172" dur="800"/>
                                        <p:tgtEl>
                                          <p:spTgt spid="64"/>
                                        </p:tgtEl>
                                      </p:cBhvr>
                                    </p:animEffect>
                                  </p:childTnLst>
                                </p:cTn>
                              </p:par>
                              <p:par>
                                <p:cTn id="173" presetID="22" presetClass="entr" presetSubtype="2"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wipe(right)">
                                      <p:cBhvr>
                                        <p:cTn id="175" dur="1000"/>
                                        <p:tgtEl>
                                          <p:spTgt spid="41"/>
                                        </p:tgtEl>
                                      </p:cBhvr>
                                    </p:animEffect>
                                  </p:childTnLst>
                                </p:cTn>
                              </p:par>
                              <p:par>
                                <p:cTn id="176" presetID="35" presetClass="path" presetSubtype="0" accel="50000" decel="50000" fill="hold" grpId="1" nodeType="withEffect">
                                  <p:stCondLst>
                                    <p:cond delay="0"/>
                                  </p:stCondLst>
                                  <p:childTnLst>
                                    <p:animMotion origin="layout" path="M 0.0776 6.93802E-7 L 3.61111E-6 6.93802E-7 " pathEditMode="relative" rAng="0" ptsTypes="AA">
                                      <p:cBhvr>
                                        <p:cTn id="177" dur="2000" fill="hold"/>
                                        <p:tgtEl>
                                          <p:spTgt spid="41"/>
                                        </p:tgtEl>
                                        <p:attrNameLst>
                                          <p:attrName>ppt_x</p:attrName>
                                          <p:attrName>ppt_y</p:attrName>
                                        </p:attrNameLst>
                                      </p:cBhvr>
                                      <p:rCtr x="-3889" y="0"/>
                                    </p:animMotion>
                                  </p:childTnLst>
                                </p:cTn>
                              </p:par>
                              <p:par>
                                <p:cTn id="178" presetID="22" presetClass="entr" presetSubtype="2" fill="hold" grpId="0" nodeType="withEffect">
                                  <p:stCondLst>
                                    <p:cond delay="0"/>
                                  </p:stCondLst>
                                  <p:childTnLst>
                                    <p:set>
                                      <p:cBhvr>
                                        <p:cTn id="179" dur="1" fill="hold">
                                          <p:stCondLst>
                                            <p:cond delay="0"/>
                                          </p:stCondLst>
                                        </p:cTn>
                                        <p:tgtEl>
                                          <p:spTgt spid="43"/>
                                        </p:tgtEl>
                                        <p:attrNameLst>
                                          <p:attrName>style.visibility</p:attrName>
                                        </p:attrNameLst>
                                      </p:cBhvr>
                                      <p:to>
                                        <p:strVal val="visible"/>
                                      </p:to>
                                    </p:set>
                                    <p:animEffect transition="in" filter="wipe(right)">
                                      <p:cBhvr>
                                        <p:cTn id="180" dur="1000"/>
                                        <p:tgtEl>
                                          <p:spTgt spid="43"/>
                                        </p:tgtEl>
                                      </p:cBhvr>
                                    </p:animEffect>
                                  </p:childTnLst>
                                </p:cTn>
                              </p:par>
                              <p:par>
                                <p:cTn id="181" presetID="35" presetClass="path" presetSubtype="0" accel="50000" decel="50000" fill="hold" grpId="1" nodeType="withEffect">
                                  <p:stCondLst>
                                    <p:cond delay="0"/>
                                  </p:stCondLst>
                                  <p:childTnLst>
                                    <p:animMotion origin="layout" path="M 0.0776 4.44958E-6 L 2.77778E-6 4.44958E-6 " pathEditMode="relative" rAng="0" ptsTypes="AA">
                                      <p:cBhvr>
                                        <p:cTn id="182" dur="2000" fill="hold"/>
                                        <p:tgtEl>
                                          <p:spTgt spid="43"/>
                                        </p:tgtEl>
                                        <p:attrNameLst>
                                          <p:attrName>ppt_x</p:attrName>
                                          <p:attrName>ppt_y</p:attrName>
                                        </p:attrNameLst>
                                      </p:cBhvr>
                                      <p:rCtr x="-3889" y="0"/>
                                    </p:animMotion>
                                  </p:childTnLst>
                                </p:cTn>
                              </p:par>
                              <p:par>
                                <p:cTn id="183" presetID="22" presetClass="entr" presetSubtype="2" fill="hold" grpId="0" nodeType="withEffect">
                                  <p:stCondLst>
                                    <p:cond delay="0"/>
                                  </p:stCondLst>
                                  <p:childTnLst>
                                    <p:set>
                                      <p:cBhvr>
                                        <p:cTn id="184" dur="1" fill="hold">
                                          <p:stCondLst>
                                            <p:cond delay="0"/>
                                          </p:stCondLst>
                                        </p:cTn>
                                        <p:tgtEl>
                                          <p:spTgt spid="52"/>
                                        </p:tgtEl>
                                        <p:attrNameLst>
                                          <p:attrName>style.visibility</p:attrName>
                                        </p:attrNameLst>
                                      </p:cBhvr>
                                      <p:to>
                                        <p:strVal val="visible"/>
                                      </p:to>
                                    </p:set>
                                    <p:animEffect transition="in" filter="wipe(right)">
                                      <p:cBhvr>
                                        <p:cTn id="185" dur="1000"/>
                                        <p:tgtEl>
                                          <p:spTgt spid="52"/>
                                        </p:tgtEl>
                                      </p:cBhvr>
                                    </p:animEffect>
                                  </p:childTnLst>
                                </p:cTn>
                              </p:par>
                              <p:par>
                                <p:cTn id="186" presetID="35" presetClass="path" presetSubtype="0" accel="50000" decel="50000" fill="hold" grpId="1" nodeType="withEffect">
                                  <p:stCondLst>
                                    <p:cond delay="0"/>
                                  </p:stCondLst>
                                  <p:childTnLst>
                                    <p:animMotion origin="layout" path="M 0.0776 6.01295E-7 L 3.61111E-6 6.01295E-7 " pathEditMode="relative" rAng="0" ptsTypes="AA">
                                      <p:cBhvr>
                                        <p:cTn id="187" dur="2000" fill="hold"/>
                                        <p:tgtEl>
                                          <p:spTgt spid="52"/>
                                        </p:tgtEl>
                                        <p:attrNameLst>
                                          <p:attrName>ppt_x</p:attrName>
                                          <p:attrName>ppt_y</p:attrName>
                                        </p:attrNameLst>
                                      </p:cBhvr>
                                      <p:rCtr x="-3889" y="0"/>
                                    </p:animMotion>
                                  </p:childTnLst>
                                </p:cTn>
                              </p:par>
                            </p:childTnLst>
                          </p:cTn>
                        </p:par>
                        <p:par>
                          <p:cTn id="188" fill="hold">
                            <p:stCondLst>
                              <p:cond delay="17700"/>
                            </p:stCondLst>
                            <p:childTnLst>
                              <p:par>
                                <p:cTn id="189" presetID="10" presetClass="entr" presetSubtype="0" fill="hold" grpId="0" nodeType="afterEffect">
                                  <p:stCondLst>
                                    <p:cond delay="0"/>
                                  </p:stCondLst>
                                  <p:childTnLst>
                                    <p:set>
                                      <p:cBhvr>
                                        <p:cTn id="190" dur="1" fill="hold">
                                          <p:stCondLst>
                                            <p:cond delay="0"/>
                                          </p:stCondLst>
                                        </p:cTn>
                                        <p:tgtEl>
                                          <p:spTgt spid="57">
                                            <p:txEl>
                                              <p:pRg st="0" end="0"/>
                                            </p:txEl>
                                          </p:spTgt>
                                        </p:tgtEl>
                                        <p:attrNameLst>
                                          <p:attrName>style.visibility</p:attrName>
                                        </p:attrNameLst>
                                      </p:cBhvr>
                                      <p:to>
                                        <p:strVal val="visible"/>
                                      </p:to>
                                    </p:set>
                                    <p:animEffect transition="in" filter="fade">
                                      <p:cBhvr>
                                        <p:cTn id="191" dur="500"/>
                                        <p:tgtEl>
                                          <p:spTgt spid="57">
                                            <p:txEl>
                                              <p:pRg st="0" end="0"/>
                                            </p:txEl>
                                          </p:spTgt>
                                        </p:tgtEl>
                                      </p:cBhvr>
                                    </p:animEffect>
                                  </p:childTnLst>
                                </p:cTn>
                              </p:par>
                            </p:childTnLst>
                          </p:cTn>
                        </p:par>
                        <p:par>
                          <p:cTn id="192" fill="hold">
                            <p:stCondLst>
                              <p:cond delay="18200"/>
                            </p:stCondLst>
                            <p:childTnLst>
                              <p:par>
                                <p:cTn id="193" presetID="10" presetClass="entr" presetSubtype="0" fill="hold" grpId="0" nodeType="afterEffect">
                                  <p:stCondLst>
                                    <p:cond delay="0"/>
                                  </p:stCondLst>
                                  <p:childTnLst>
                                    <p:set>
                                      <p:cBhvr>
                                        <p:cTn id="194" dur="1" fill="hold">
                                          <p:stCondLst>
                                            <p:cond delay="0"/>
                                          </p:stCondLst>
                                        </p:cTn>
                                        <p:tgtEl>
                                          <p:spTgt spid="58">
                                            <p:txEl>
                                              <p:pRg st="0" end="0"/>
                                            </p:txEl>
                                          </p:spTgt>
                                        </p:tgtEl>
                                        <p:attrNameLst>
                                          <p:attrName>style.visibility</p:attrName>
                                        </p:attrNameLst>
                                      </p:cBhvr>
                                      <p:to>
                                        <p:strVal val="visible"/>
                                      </p:to>
                                    </p:set>
                                    <p:animEffect transition="in" filter="fade">
                                      <p:cBhvr>
                                        <p:cTn id="195" dur="500"/>
                                        <p:tgtEl>
                                          <p:spTgt spid="58">
                                            <p:txEl>
                                              <p:pRg st="0" end="0"/>
                                            </p:txEl>
                                          </p:spTgt>
                                        </p:tgtEl>
                                      </p:cBhvr>
                                    </p:animEffect>
                                  </p:childTnLst>
                                </p:cTn>
                              </p:par>
                            </p:childTnLst>
                          </p:cTn>
                        </p:par>
                        <p:par>
                          <p:cTn id="196" fill="hold">
                            <p:stCondLst>
                              <p:cond delay="18700"/>
                            </p:stCondLst>
                            <p:childTnLst>
                              <p:par>
                                <p:cTn id="197" presetID="10" presetClass="entr" presetSubtype="0" fill="hold" grpId="0" nodeType="afterEffect">
                                  <p:stCondLst>
                                    <p:cond delay="0"/>
                                  </p:stCondLst>
                                  <p:childTnLst>
                                    <p:set>
                                      <p:cBhvr>
                                        <p:cTn id="198" dur="1" fill="hold">
                                          <p:stCondLst>
                                            <p:cond delay="0"/>
                                          </p:stCondLst>
                                        </p:cTn>
                                        <p:tgtEl>
                                          <p:spTgt spid="63">
                                            <p:txEl>
                                              <p:pRg st="0" end="0"/>
                                            </p:txEl>
                                          </p:spTgt>
                                        </p:tgtEl>
                                        <p:attrNameLst>
                                          <p:attrName>style.visibility</p:attrName>
                                        </p:attrNameLst>
                                      </p:cBhvr>
                                      <p:to>
                                        <p:strVal val="visible"/>
                                      </p:to>
                                    </p:set>
                                    <p:animEffect transition="in" filter="fade">
                                      <p:cBhvr>
                                        <p:cTn id="199" dur="500"/>
                                        <p:tgtEl>
                                          <p:spTgt spid="63">
                                            <p:txEl>
                                              <p:pRg st="0" end="0"/>
                                            </p:txEl>
                                          </p:spTgt>
                                        </p:tgtEl>
                                      </p:cBhvr>
                                    </p:animEffect>
                                  </p:childTnLst>
                                </p:cTn>
                              </p:par>
                              <p:par>
                                <p:cTn id="200" presetID="47" presetClass="entr" presetSubtype="0" fill="hold" nodeType="withEffect">
                                  <p:stCondLst>
                                    <p:cond delay="600"/>
                                  </p:stCondLst>
                                  <p:childTnLst>
                                    <p:set>
                                      <p:cBhvr>
                                        <p:cTn id="201" dur="1" fill="hold">
                                          <p:stCondLst>
                                            <p:cond delay="0"/>
                                          </p:stCondLst>
                                        </p:cTn>
                                        <p:tgtEl>
                                          <p:spTgt spid="12"/>
                                        </p:tgtEl>
                                        <p:attrNameLst>
                                          <p:attrName>style.visibility</p:attrName>
                                        </p:attrNameLst>
                                      </p:cBhvr>
                                      <p:to>
                                        <p:strVal val="visible"/>
                                      </p:to>
                                    </p:set>
                                    <p:animEffect transition="in" filter="fade">
                                      <p:cBhvr>
                                        <p:cTn id="202" dur="2000"/>
                                        <p:tgtEl>
                                          <p:spTgt spid="12"/>
                                        </p:tgtEl>
                                      </p:cBhvr>
                                    </p:animEffect>
                                    <p:anim calcmode="lin" valueType="num">
                                      <p:cBhvr>
                                        <p:cTn id="203" dur="2000" fill="hold"/>
                                        <p:tgtEl>
                                          <p:spTgt spid="12"/>
                                        </p:tgtEl>
                                        <p:attrNameLst>
                                          <p:attrName>ppt_x</p:attrName>
                                        </p:attrNameLst>
                                      </p:cBhvr>
                                      <p:tavLst>
                                        <p:tav tm="0">
                                          <p:val>
                                            <p:strVal val="#ppt_x"/>
                                          </p:val>
                                        </p:tav>
                                        <p:tav tm="100000">
                                          <p:val>
                                            <p:strVal val="#ppt_x"/>
                                          </p:val>
                                        </p:tav>
                                      </p:tavLst>
                                    </p:anim>
                                    <p:anim calcmode="lin" valueType="num">
                                      <p:cBhvr>
                                        <p:cTn id="204" dur="2000" fill="hold"/>
                                        <p:tgtEl>
                                          <p:spTgt spid="12"/>
                                        </p:tgtEl>
                                        <p:attrNameLst>
                                          <p:attrName>ppt_y</p:attrName>
                                        </p:attrNameLst>
                                      </p:cBhvr>
                                      <p:tavLst>
                                        <p:tav tm="0">
                                          <p:val>
                                            <p:strVal val="#ppt_y-.1"/>
                                          </p:val>
                                        </p:tav>
                                        <p:tav tm="100000">
                                          <p:val>
                                            <p:strVal val="#ppt_y"/>
                                          </p:val>
                                        </p:tav>
                                      </p:tavLst>
                                    </p:anim>
                                  </p:childTnLst>
                                </p:cTn>
                              </p:par>
                              <p:par>
                                <p:cTn id="205" presetID="10" presetClass="entr" presetSubtype="0" fill="hold" grpId="0" nodeType="withEffect">
                                  <p:stCondLst>
                                    <p:cond delay="1100"/>
                                  </p:stCondLst>
                                  <p:childTnLst>
                                    <p:set>
                                      <p:cBhvr>
                                        <p:cTn id="206" dur="1" fill="hold">
                                          <p:stCondLst>
                                            <p:cond delay="0"/>
                                          </p:stCondLst>
                                        </p:cTn>
                                        <p:tgtEl>
                                          <p:spTgt spid="45"/>
                                        </p:tgtEl>
                                        <p:attrNameLst>
                                          <p:attrName>style.visibility</p:attrName>
                                        </p:attrNameLst>
                                      </p:cBhvr>
                                      <p:to>
                                        <p:strVal val="visible"/>
                                      </p:to>
                                    </p:set>
                                    <p:animEffect transition="in" filter="fade">
                                      <p:cBhvr>
                                        <p:cTn id="207" dur="1100"/>
                                        <p:tgtEl>
                                          <p:spTgt spid="45"/>
                                        </p:tgtEl>
                                      </p:cBhvr>
                                    </p:animEffect>
                                  </p:childTnLst>
                                </p:cTn>
                              </p:par>
                              <p:par>
                                <p:cTn id="208" presetID="10" presetClass="entr" presetSubtype="0" fill="hold" grpId="0" nodeType="withEffect">
                                  <p:stCondLst>
                                    <p:cond delay="1600"/>
                                  </p:stCondLst>
                                  <p:childTnLst>
                                    <p:set>
                                      <p:cBhvr>
                                        <p:cTn id="209" dur="1" fill="hold">
                                          <p:stCondLst>
                                            <p:cond delay="0"/>
                                          </p:stCondLst>
                                        </p:cTn>
                                        <p:tgtEl>
                                          <p:spTgt spid="48"/>
                                        </p:tgtEl>
                                        <p:attrNameLst>
                                          <p:attrName>style.visibility</p:attrName>
                                        </p:attrNameLst>
                                      </p:cBhvr>
                                      <p:to>
                                        <p:strVal val="visible"/>
                                      </p:to>
                                    </p:set>
                                    <p:animEffect transition="in" filter="fade">
                                      <p:cBhvr>
                                        <p:cTn id="210"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5" grpId="2" animBg="1"/>
      <p:bldP spid="59" grpId="0" animBg="1"/>
      <p:bldP spid="59" grpId="1" animBg="1"/>
      <p:bldP spid="59" grpId="2" animBg="1"/>
      <p:bldP spid="14" grpId="0" animBg="1"/>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3" grpId="0" animBg="1"/>
      <p:bldP spid="60" grpId="0" animBg="1"/>
      <p:bldP spid="70" grpId="0" animBg="1"/>
      <p:bldP spid="71" grpId="0" animBg="1"/>
      <p:bldP spid="72" grpId="0" animBg="1"/>
      <p:bldP spid="73" grpId="0" animBg="1"/>
      <p:bldP spid="74" grpId="0" animBg="1"/>
      <p:bldP spid="75" grpId="0" animBg="1"/>
      <p:bldP spid="76" grpId="0"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7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987653" y="3591110"/>
            <a:ext cx="640080"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353348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2"/>
          </p:cNvCxnSpPr>
          <p:nvPr userDrawn="1"/>
        </p:nvCxnSpPr>
        <p:spPr>
          <a:xfrm flipH="1">
            <a:off x="8122081" y="4112287"/>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3075352"/>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291665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hidden="1"/>
          <p:cNvSpPr/>
          <p:nvPr userDrawn="1"/>
        </p:nvSpPr>
        <p:spPr>
          <a:xfrm>
            <a:off x="1467347" y="246887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35732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3075352"/>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4454034"/>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425842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303993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360807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2452921"/>
            <a:ext cx="36000" cy="2286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2468877"/>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3030789"/>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Text Placeholder 20"/>
          <p:cNvSpPr>
            <a:spLocks noGrp="1"/>
          </p:cNvSpPr>
          <p:nvPr>
            <p:ph type="body" sz="quarter" idx="16" hasCustomPrompt="1"/>
          </p:nvPr>
        </p:nvSpPr>
        <p:spPr>
          <a:xfrm>
            <a:off x="1467345" y="3608079"/>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3075352"/>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2468877"/>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5197" y="2468877"/>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476828" y="2468876"/>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3039933"/>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5197" y="3039933"/>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476828" y="3039932"/>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5087932" y="3608077"/>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3285196" y="3608079"/>
            <a:ext cx="178308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1476828" y="3608078"/>
            <a:ext cx="1782654"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20" hidden="1"/>
          <p:cNvSpPr>
            <a:spLocks noGrp="1"/>
          </p:cNvSpPr>
          <p:nvPr>
            <p:ph type="body" sz="quarter" idx="24" hasCustomPrompt="1"/>
          </p:nvPr>
        </p:nvSpPr>
        <p:spPr>
          <a:xfrm>
            <a:off x="1456007" y="2468876"/>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Text Placeholder 20" hidden="1"/>
          <p:cNvSpPr>
            <a:spLocks noGrp="1"/>
          </p:cNvSpPr>
          <p:nvPr>
            <p:ph type="body" sz="quarter" idx="25" hasCustomPrompt="1"/>
          </p:nvPr>
        </p:nvSpPr>
        <p:spPr>
          <a:xfrm>
            <a:off x="3284558" y="2472565"/>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hidden="1"/>
          <p:cNvSpPr>
            <a:spLocks noGrp="1"/>
          </p:cNvSpPr>
          <p:nvPr>
            <p:ph type="body" sz="quarter" idx="26" hasCustomPrompt="1"/>
          </p:nvPr>
        </p:nvSpPr>
        <p:spPr>
          <a:xfrm>
            <a:off x="5074782" y="2468875"/>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1" name="Text Placeholder 20"/>
          <p:cNvSpPr>
            <a:spLocks noGrp="1"/>
          </p:cNvSpPr>
          <p:nvPr>
            <p:ph type="body" sz="quarter" idx="27" hasCustomPrompt="1"/>
          </p:nvPr>
        </p:nvSpPr>
        <p:spPr>
          <a:xfrm>
            <a:off x="5063444" y="3030787"/>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3278584" y="3039931"/>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3" name="Text Placeholder 20"/>
          <p:cNvSpPr>
            <a:spLocks noGrp="1"/>
          </p:cNvSpPr>
          <p:nvPr>
            <p:ph type="body" sz="quarter" idx="29" hasCustomPrompt="1"/>
          </p:nvPr>
        </p:nvSpPr>
        <p:spPr>
          <a:xfrm>
            <a:off x="1476828" y="3039931"/>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5" name="Text Placeholder 20"/>
          <p:cNvSpPr>
            <a:spLocks noGrp="1"/>
          </p:cNvSpPr>
          <p:nvPr>
            <p:ph type="body" sz="quarter" idx="30" hasCustomPrompt="1"/>
          </p:nvPr>
        </p:nvSpPr>
        <p:spPr>
          <a:xfrm>
            <a:off x="1461523" y="3594824"/>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9" name="Text Placeholder 20"/>
          <p:cNvSpPr>
            <a:spLocks noGrp="1"/>
          </p:cNvSpPr>
          <p:nvPr>
            <p:ph type="body" sz="quarter" idx="32" hasCustomPrompt="1"/>
          </p:nvPr>
        </p:nvSpPr>
        <p:spPr>
          <a:xfrm>
            <a:off x="5080429" y="3608076"/>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0" name="Rectangle 79"/>
          <p:cNvSpPr/>
          <p:nvPr userDrawn="1"/>
        </p:nvSpPr>
        <p:spPr>
          <a:xfrm>
            <a:off x="4200964" y="4182412"/>
            <a:ext cx="2670048"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userDrawn="1"/>
        </p:nvSpPr>
        <p:spPr>
          <a:xfrm>
            <a:off x="1476827" y="4182412"/>
            <a:ext cx="2670048"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userDrawn="1"/>
        </p:nvSpPr>
        <p:spPr>
          <a:xfrm>
            <a:off x="1467346" y="4182497"/>
            <a:ext cx="5403666"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20"/>
          <p:cNvSpPr>
            <a:spLocks noGrp="1"/>
          </p:cNvSpPr>
          <p:nvPr>
            <p:ph type="body" sz="quarter" idx="33" hasCustomPrompt="1"/>
          </p:nvPr>
        </p:nvSpPr>
        <p:spPr>
          <a:xfrm>
            <a:off x="4634038" y="4185511"/>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20"/>
          <p:cNvSpPr>
            <a:spLocks noGrp="1"/>
          </p:cNvSpPr>
          <p:nvPr>
            <p:ph type="body" sz="quarter" idx="34" hasCustomPrompt="1"/>
          </p:nvPr>
        </p:nvSpPr>
        <p:spPr>
          <a:xfrm>
            <a:off x="1909901" y="4184578"/>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38938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par>
                                <p:cTn id="69" presetID="22" presetClass="entr" presetSubtype="2"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1000"/>
                                        <p:tgtEl>
                                          <p:spTgt spid="86"/>
                                        </p:tgtEl>
                                      </p:cBhvr>
                                    </p:animEffect>
                                  </p:childTnLst>
                                </p:cTn>
                              </p:par>
                              <p:par>
                                <p:cTn id="72" presetID="35" presetClass="path" presetSubtype="0" accel="50000" decel="50000" fill="hold" grpId="1" nodeType="withEffect">
                                  <p:stCondLst>
                                    <p:cond delay="0"/>
                                  </p:stCondLst>
                                  <p:childTnLst>
                                    <p:animMotion origin="layout" path="M 0.0776 6.01295E-7 L 3.61111E-6 6.01295E-7 " pathEditMode="relative" rAng="0" ptsTypes="AA">
                                      <p:cBhvr>
                                        <p:cTn id="73" dur="2000" fill="hold"/>
                                        <p:tgtEl>
                                          <p:spTgt spid="86"/>
                                        </p:tgtEl>
                                        <p:attrNameLst>
                                          <p:attrName>ppt_x</p:attrName>
                                          <p:attrName>ppt_y</p:attrName>
                                        </p:attrNameLst>
                                      </p:cBhvr>
                                      <p:rCtr x="-3889" y="0"/>
                                    </p:animMotion>
                                  </p:childTnLst>
                                </p:cTn>
                              </p:par>
                              <p:par>
                                <p:cTn id="74" presetID="10" presetClass="exit" presetSubtype="0" fill="hold" grpId="2" nodeType="withEffect">
                                  <p:stCondLst>
                                    <p:cond delay="1400"/>
                                  </p:stCondLst>
                                  <p:childTnLst>
                                    <p:animEffect transition="out" filter="fade">
                                      <p:cBhvr>
                                        <p:cTn id="75" dur="2000"/>
                                        <p:tgtEl>
                                          <p:spTgt spid="86"/>
                                        </p:tgtEl>
                                      </p:cBhvr>
                                    </p:animEffect>
                                    <p:set>
                                      <p:cBhvr>
                                        <p:cTn id="76" dur="1" fill="hold">
                                          <p:stCondLst>
                                            <p:cond delay="1999"/>
                                          </p:stCondLst>
                                        </p:cTn>
                                        <p:tgtEl>
                                          <p:spTgt spid="86"/>
                                        </p:tgtEl>
                                        <p:attrNameLst>
                                          <p:attrName>style.visibility</p:attrName>
                                        </p:attrNameLst>
                                      </p:cBhvr>
                                      <p:to>
                                        <p:strVal val="hidden"/>
                                      </p:to>
                                    </p:set>
                                  </p:childTnLst>
                                </p:cTn>
                              </p:par>
                              <p:par>
                                <p:cTn id="77" presetID="10" presetClass="exit" presetSubtype="0" fill="hold" grpId="2" nodeType="withEffect">
                                  <p:stCondLst>
                                    <p:cond delay="1400"/>
                                  </p:stCondLst>
                                  <p:childTnLst>
                                    <p:animEffect transition="out" filter="fade">
                                      <p:cBhvr>
                                        <p:cTn id="78" dur="2000"/>
                                        <p:tgtEl>
                                          <p:spTgt spid="51"/>
                                        </p:tgtEl>
                                      </p:cBhvr>
                                    </p:animEffect>
                                    <p:set>
                                      <p:cBhvr>
                                        <p:cTn id="79" dur="1" fill="hold">
                                          <p:stCondLst>
                                            <p:cond delay="1999"/>
                                          </p:stCondLst>
                                        </p:cTn>
                                        <p:tgtEl>
                                          <p:spTgt spid="51"/>
                                        </p:tgtEl>
                                        <p:attrNameLst>
                                          <p:attrName>style.visibility</p:attrName>
                                        </p:attrNameLst>
                                      </p:cBhvr>
                                      <p:to>
                                        <p:strVal val="hidden"/>
                                      </p:to>
                                    </p:set>
                                  </p:childTnLst>
                                </p:cTn>
                              </p:par>
                              <p:par>
                                <p:cTn id="80" presetID="10" presetClass="exit" presetSubtype="0" fill="hold" grpId="2" nodeType="withEffect">
                                  <p:stCondLst>
                                    <p:cond delay="1400"/>
                                  </p:stCondLst>
                                  <p:childTnLst>
                                    <p:animEffect transition="out" filter="fade">
                                      <p:cBhvr>
                                        <p:cTn id="81" dur="2000"/>
                                        <p:tgtEl>
                                          <p:spTgt spid="55"/>
                                        </p:tgtEl>
                                      </p:cBhvr>
                                    </p:animEffect>
                                    <p:set>
                                      <p:cBhvr>
                                        <p:cTn id="82" dur="1" fill="hold">
                                          <p:stCondLst>
                                            <p:cond delay="1999"/>
                                          </p:stCondLst>
                                        </p:cTn>
                                        <p:tgtEl>
                                          <p:spTgt spid="55"/>
                                        </p:tgtEl>
                                        <p:attrNameLst>
                                          <p:attrName>style.visibility</p:attrName>
                                        </p:attrNameLst>
                                      </p:cBhvr>
                                      <p:to>
                                        <p:strVal val="hidden"/>
                                      </p:to>
                                    </p:set>
                                  </p:childTnLst>
                                </p:cTn>
                              </p:par>
                              <p:par>
                                <p:cTn id="83" presetID="10" presetClass="exit" presetSubtype="0" fill="hold" grpId="2" nodeType="withEffect">
                                  <p:stCondLst>
                                    <p:cond delay="1400"/>
                                  </p:stCondLst>
                                  <p:childTnLst>
                                    <p:animEffect transition="out" filter="fade">
                                      <p:cBhvr>
                                        <p:cTn id="84" dur="2000"/>
                                        <p:tgtEl>
                                          <p:spTgt spid="59"/>
                                        </p:tgtEl>
                                      </p:cBhvr>
                                    </p:animEffect>
                                    <p:set>
                                      <p:cBhvr>
                                        <p:cTn id="85" dur="1" fill="hold">
                                          <p:stCondLst>
                                            <p:cond delay="1999"/>
                                          </p:stCondLst>
                                        </p:cTn>
                                        <p:tgtEl>
                                          <p:spTgt spid="59"/>
                                        </p:tgtEl>
                                        <p:attrNameLst>
                                          <p:attrName>style.visibility</p:attrName>
                                        </p:attrNameLst>
                                      </p:cBhvr>
                                      <p:to>
                                        <p:strVal val="hidden"/>
                                      </p:to>
                                    </p:set>
                                  </p:childTnLst>
                                </p:cTn>
                              </p:par>
                              <p:par>
                                <p:cTn id="86" presetID="10" presetClass="entr" presetSubtype="0" fill="hold" grpId="0" nodeType="withEffect">
                                  <p:stCondLst>
                                    <p:cond delay="140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childTnLst>
                                </p:cTn>
                              </p:par>
                              <p:par>
                                <p:cTn id="89" presetID="10" presetClass="entr" presetSubtype="0" fill="hold" grpId="0" nodeType="withEffect">
                                  <p:stCondLst>
                                    <p:cond delay="140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1000"/>
                                        <p:tgtEl>
                                          <p:spTgt spid="60"/>
                                        </p:tgtEl>
                                      </p:cBhvr>
                                    </p:animEffect>
                                  </p:childTnLst>
                                </p:cTn>
                              </p:par>
                              <p:par>
                                <p:cTn id="92" presetID="10" presetClass="entr" presetSubtype="0" fill="hold" grpId="0" nodeType="withEffect">
                                  <p:stCondLst>
                                    <p:cond delay="140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childTnLst>
                                </p:cTn>
                              </p:par>
                              <p:par>
                                <p:cTn id="95" presetID="10" presetClass="entr" presetSubtype="0" fill="hold" grpId="0" nodeType="withEffect">
                                  <p:stCondLst>
                                    <p:cond delay="180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childTnLst>
                                </p:cTn>
                              </p:par>
                              <p:par>
                                <p:cTn id="98" presetID="10" presetClass="entr" presetSubtype="0" fill="hold" grpId="0" nodeType="withEffect">
                                  <p:stCondLst>
                                    <p:cond delay="1800"/>
                                  </p:stCondLst>
                                  <p:childTnLst>
                                    <p:set>
                                      <p:cBhvr>
                                        <p:cTn id="99" dur="1" fill="hold">
                                          <p:stCondLst>
                                            <p:cond delay="0"/>
                                          </p:stCondLst>
                                        </p:cTn>
                                        <p:tgtEl>
                                          <p:spTgt spid="72"/>
                                        </p:tgtEl>
                                        <p:attrNameLst>
                                          <p:attrName>style.visibility</p:attrName>
                                        </p:attrNameLst>
                                      </p:cBhvr>
                                      <p:to>
                                        <p:strVal val="visible"/>
                                      </p:to>
                                    </p:set>
                                    <p:animEffect transition="in" filter="fade">
                                      <p:cBhvr>
                                        <p:cTn id="100" dur="1000"/>
                                        <p:tgtEl>
                                          <p:spTgt spid="72"/>
                                        </p:tgtEl>
                                      </p:cBhvr>
                                    </p:animEffect>
                                  </p:childTnLst>
                                </p:cTn>
                              </p:par>
                              <p:par>
                                <p:cTn id="101" presetID="10" presetClass="entr" presetSubtype="0" fill="hold" grpId="0" nodeType="withEffect">
                                  <p:stCondLst>
                                    <p:cond delay="180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1000"/>
                                        <p:tgtEl>
                                          <p:spTgt spid="73"/>
                                        </p:tgtEl>
                                      </p:cBhvr>
                                    </p:animEffect>
                                  </p:childTnLst>
                                </p:cTn>
                              </p:par>
                              <p:par>
                                <p:cTn id="104" presetID="10" presetClass="entr" presetSubtype="0" fill="hold" grpId="0" nodeType="withEffect">
                                  <p:stCondLst>
                                    <p:cond delay="2200"/>
                                  </p:stCondLst>
                                  <p:childTnLst>
                                    <p:set>
                                      <p:cBhvr>
                                        <p:cTn id="105" dur="1" fill="hold">
                                          <p:stCondLst>
                                            <p:cond delay="0"/>
                                          </p:stCondLst>
                                        </p:cTn>
                                        <p:tgtEl>
                                          <p:spTgt spid="74"/>
                                        </p:tgtEl>
                                        <p:attrNameLst>
                                          <p:attrName>style.visibility</p:attrName>
                                        </p:attrNameLst>
                                      </p:cBhvr>
                                      <p:to>
                                        <p:strVal val="visible"/>
                                      </p:to>
                                    </p:set>
                                    <p:animEffect transition="in" filter="fade">
                                      <p:cBhvr>
                                        <p:cTn id="106" dur="1000"/>
                                        <p:tgtEl>
                                          <p:spTgt spid="74"/>
                                        </p:tgtEl>
                                      </p:cBhvr>
                                    </p:animEffect>
                                  </p:childTnLst>
                                </p:cTn>
                              </p:par>
                              <p:par>
                                <p:cTn id="107" presetID="10" presetClass="entr" presetSubtype="0" fill="hold" grpId="0" nodeType="withEffect">
                                  <p:stCondLst>
                                    <p:cond delay="2200"/>
                                  </p:stCondLst>
                                  <p:childTnLst>
                                    <p:set>
                                      <p:cBhvr>
                                        <p:cTn id="108" dur="1" fill="hold">
                                          <p:stCondLst>
                                            <p:cond delay="0"/>
                                          </p:stCondLst>
                                        </p:cTn>
                                        <p:tgtEl>
                                          <p:spTgt spid="75"/>
                                        </p:tgtEl>
                                        <p:attrNameLst>
                                          <p:attrName>style.visibility</p:attrName>
                                        </p:attrNameLst>
                                      </p:cBhvr>
                                      <p:to>
                                        <p:strVal val="visible"/>
                                      </p:to>
                                    </p:set>
                                    <p:animEffect transition="in" filter="fade">
                                      <p:cBhvr>
                                        <p:cTn id="109" dur="1000"/>
                                        <p:tgtEl>
                                          <p:spTgt spid="75"/>
                                        </p:tgtEl>
                                      </p:cBhvr>
                                    </p:animEffect>
                                  </p:childTnLst>
                                </p:cTn>
                              </p:par>
                              <p:par>
                                <p:cTn id="110" presetID="10" presetClass="entr" presetSubtype="0" fill="hold" grpId="0" nodeType="withEffect">
                                  <p:stCondLst>
                                    <p:cond delay="2200"/>
                                  </p:stCondLst>
                                  <p:childTnLst>
                                    <p:set>
                                      <p:cBhvr>
                                        <p:cTn id="111" dur="1" fill="hold">
                                          <p:stCondLst>
                                            <p:cond delay="0"/>
                                          </p:stCondLst>
                                        </p:cTn>
                                        <p:tgtEl>
                                          <p:spTgt spid="76"/>
                                        </p:tgtEl>
                                        <p:attrNameLst>
                                          <p:attrName>style.visibility</p:attrName>
                                        </p:attrNameLst>
                                      </p:cBhvr>
                                      <p:to>
                                        <p:strVal val="visible"/>
                                      </p:to>
                                    </p:set>
                                    <p:animEffect transition="in" filter="fade">
                                      <p:cBhvr>
                                        <p:cTn id="112" dur="1000"/>
                                        <p:tgtEl>
                                          <p:spTgt spid="76"/>
                                        </p:tgtEl>
                                      </p:cBhvr>
                                    </p:animEffect>
                                  </p:childTnLst>
                                </p:cTn>
                              </p:par>
                              <p:par>
                                <p:cTn id="113" presetID="10" presetClass="entr" presetSubtype="0" fill="hold" grpId="0" nodeType="withEffect">
                                  <p:stCondLst>
                                    <p:cond delay="2400"/>
                                  </p:stCondLst>
                                  <p:childTnLst>
                                    <p:set>
                                      <p:cBhvr>
                                        <p:cTn id="114" dur="1" fill="hold">
                                          <p:stCondLst>
                                            <p:cond delay="0"/>
                                          </p:stCondLst>
                                        </p:cTn>
                                        <p:tgtEl>
                                          <p:spTgt spid="80"/>
                                        </p:tgtEl>
                                        <p:attrNameLst>
                                          <p:attrName>style.visibility</p:attrName>
                                        </p:attrNameLst>
                                      </p:cBhvr>
                                      <p:to>
                                        <p:strVal val="visible"/>
                                      </p:to>
                                    </p:set>
                                    <p:animEffect transition="in" filter="fade">
                                      <p:cBhvr>
                                        <p:cTn id="115" dur="1000"/>
                                        <p:tgtEl>
                                          <p:spTgt spid="80"/>
                                        </p:tgtEl>
                                      </p:cBhvr>
                                    </p:animEffect>
                                  </p:childTnLst>
                                </p:cTn>
                              </p:par>
                              <p:par>
                                <p:cTn id="116" presetID="10" presetClass="entr" presetSubtype="0" fill="hold" grpId="0" nodeType="withEffect">
                                  <p:stCondLst>
                                    <p:cond delay="2400"/>
                                  </p:stCondLst>
                                  <p:childTnLst>
                                    <p:set>
                                      <p:cBhvr>
                                        <p:cTn id="117" dur="1" fill="hold">
                                          <p:stCondLst>
                                            <p:cond delay="0"/>
                                          </p:stCondLst>
                                        </p:cTn>
                                        <p:tgtEl>
                                          <p:spTgt spid="84"/>
                                        </p:tgtEl>
                                        <p:attrNameLst>
                                          <p:attrName>style.visibility</p:attrName>
                                        </p:attrNameLst>
                                      </p:cBhvr>
                                      <p:to>
                                        <p:strVal val="visible"/>
                                      </p:to>
                                    </p:set>
                                    <p:animEffect transition="in" filter="fade">
                                      <p:cBhvr>
                                        <p:cTn id="118" dur="1000"/>
                                        <p:tgtEl>
                                          <p:spTgt spid="84"/>
                                        </p:tgtEl>
                                      </p:cBhvr>
                                    </p:animEffect>
                                  </p:childTnLst>
                                </p:cTn>
                              </p:par>
                            </p:childTnLst>
                          </p:cTn>
                        </p:par>
                        <p:par>
                          <p:cTn id="119" fill="hold">
                            <p:stCondLst>
                              <p:cond delay="11700"/>
                            </p:stCondLst>
                            <p:childTnLst>
                              <p:par>
                                <p:cTn id="120" presetID="10" presetClass="entr" presetSubtype="0" fill="hold" grpId="0" nodeType="afterEffect">
                                  <p:stCondLst>
                                    <p:cond delay="0"/>
                                  </p:stCondLst>
                                  <p:childTnLst>
                                    <p:set>
                                      <p:cBhvr>
                                        <p:cTn id="121" dur="1" fill="hold">
                                          <p:stCondLst>
                                            <p:cond delay="0"/>
                                          </p:stCondLst>
                                        </p:cTn>
                                        <p:tgtEl>
                                          <p:spTgt spid="77">
                                            <p:txEl>
                                              <p:pRg st="0" end="0"/>
                                            </p:txEl>
                                          </p:spTgt>
                                        </p:tgtEl>
                                        <p:attrNameLst>
                                          <p:attrName>style.visibility</p:attrName>
                                        </p:attrNameLst>
                                      </p:cBhvr>
                                      <p:to>
                                        <p:strVal val="visible"/>
                                      </p:to>
                                    </p:set>
                                    <p:animEffect transition="in" filter="fade">
                                      <p:cBhvr>
                                        <p:cTn id="122" dur="500"/>
                                        <p:tgtEl>
                                          <p:spTgt spid="77">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8">
                                            <p:txEl>
                                              <p:pRg st="0" end="0"/>
                                            </p:txEl>
                                          </p:spTgt>
                                        </p:tgtEl>
                                        <p:attrNameLst>
                                          <p:attrName>style.visibility</p:attrName>
                                        </p:attrNameLst>
                                      </p:cBhvr>
                                      <p:to>
                                        <p:strVal val="visible"/>
                                      </p:to>
                                    </p:set>
                                    <p:animEffect transition="in" filter="fade">
                                      <p:cBhvr>
                                        <p:cTn id="125" dur="500"/>
                                        <p:tgtEl>
                                          <p:spTgt spid="78">
                                            <p:txEl>
                                              <p:pRg st="0" end="0"/>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9">
                                            <p:txEl>
                                              <p:pRg st="0" end="0"/>
                                            </p:txEl>
                                          </p:spTgt>
                                        </p:tgtEl>
                                        <p:attrNameLst>
                                          <p:attrName>style.visibility</p:attrName>
                                        </p:attrNameLst>
                                      </p:cBhvr>
                                      <p:to>
                                        <p:strVal val="visible"/>
                                      </p:to>
                                    </p:set>
                                    <p:animEffect transition="in" filter="fade">
                                      <p:cBhvr>
                                        <p:cTn id="128" dur="500"/>
                                        <p:tgtEl>
                                          <p:spTgt spid="79">
                                            <p:txEl>
                                              <p:pRg st="0" end="0"/>
                                            </p:tx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1">
                                            <p:txEl>
                                              <p:pRg st="0" end="0"/>
                                            </p:txEl>
                                          </p:spTgt>
                                        </p:tgtEl>
                                        <p:attrNameLst>
                                          <p:attrName>style.visibility</p:attrName>
                                        </p:attrNameLst>
                                      </p:cBhvr>
                                      <p:to>
                                        <p:strVal val="visible"/>
                                      </p:to>
                                    </p:set>
                                    <p:animEffect transition="in" filter="fade">
                                      <p:cBhvr>
                                        <p:cTn id="131" dur="500"/>
                                        <p:tgtEl>
                                          <p:spTgt spid="81">
                                            <p:txEl>
                                              <p:pRg st="0" end="0"/>
                                            </p:txEl>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2">
                                            <p:txEl>
                                              <p:pRg st="0" end="0"/>
                                            </p:txEl>
                                          </p:spTgt>
                                        </p:tgtEl>
                                        <p:attrNameLst>
                                          <p:attrName>style.visibility</p:attrName>
                                        </p:attrNameLst>
                                      </p:cBhvr>
                                      <p:to>
                                        <p:strVal val="visible"/>
                                      </p:to>
                                    </p:set>
                                    <p:animEffect transition="in" filter="fade">
                                      <p:cBhvr>
                                        <p:cTn id="134" dur="500"/>
                                        <p:tgtEl>
                                          <p:spTgt spid="82">
                                            <p:txEl>
                                              <p:pRg st="0" end="0"/>
                                            </p:tx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3">
                                            <p:txEl>
                                              <p:pRg st="0" end="0"/>
                                            </p:txEl>
                                          </p:spTgt>
                                        </p:tgtEl>
                                        <p:attrNameLst>
                                          <p:attrName>style.visibility</p:attrName>
                                        </p:attrNameLst>
                                      </p:cBhvr>
                                      <p:to>
                                        <p:strVal val="visible"/>
                                      </p:to>
                                    </p:set>
                                    <p:animEffect transition="in" filter="fade">
                                      <p:cBhvr>
                                        <p:cTn id="137" dur="500"/>
                                        <p:tgtEl>
                                          <p:spTgt spid="83">
                                            <p:txEl>
                                              <p:pRg st="0" end="0"/>
                                            </p:txEl>
                                          </p:spTgt>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85">
                                            <p:txEl>
                                              <p:pRg st="0" end="0"/>
                                            </p:txEl>
                                          </p:spTgt>
                                        </p:tgtEl>
                                        <p:attrNameLst>
                                          <p:attrName>style.visibility</p:attrName>
                                        </p:attrNameLst>
                                      </p:cBhvr>
                                      <p:to>
                                        <p:strVal val="visible"/>
                                      </p:to>
                                    </p:set>
                                    <p:animEffect transition="in" filter="fade">
                                      <p:cBhvr>
                                        <p:cTn id="140" dur="500"/>
                                        <p:tgtEl>
                                          <p:spTgt spid="85">
                                            <p:txEl>
                                              <p:pRg st="0" end="0"/>
                                            </p:txEl>
                                          </p:spTgt>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89">
                                            <p:txEl>
                                              <p:pRg st="0" end="0"/>
                                            </p:txEl>
                                          </p:spTgt>
                                        </p:tgtEl>
                                        <p:attrNameLst>
                                          <p:attrName>style.visibility</p:attrName>
                                        </p:attrNameLst>
                                      </p:cBhvr>
                                      <p:to>
                                        <p:strVal val="visible"/>
                                      </p:to>
                                    </p:set>
                                    <p:animEffect transition="in" filter="fade">
                                      <p:cBhvr>
                                        <p:cTn id="143" dur="500"/>
                                        <p:tgtEl>
                                          <p:spTgt spid="89">
                                            <p:txEl>
                                              <p:pRg st="0" end="0"/>
                                            </p:txEl>
                                          </p:spTgt>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1">
                                            <p:txEl>
                                              <p:pRg st="0" end="0"/>
                                            </p:txEl>
                                          </p:spTgt>
                                        </p:tgtEl>
                                        <p:attrNameLst>
                                          <p:attrName>style.visibility</p:attrName>
                                        </p:attrNameLst>
                                      </p:cBhvr>
                                      <p:to>
                                        <p:strVal val="visible"/>
                                      </p:to>
                                    </p:set>
                                    <p:animEffect transition="in" filter="fade">
                                      <p:cBhvr>
                                        <p:cTn id="146" dur="500"/>
                                        <p:tgtEl>
                                          <p:spTgt spid="61">
                                            <p:txEl>
                                              <p:pRg st="0" end="0"/>
                                            </p:txEl>
                                          </p:spTgt>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2">
                                            <p:txEl>
                                              <p:pRg st="0" end="0"/>
                                            </p:txEl>
                                          </p:spTgt>
                                        </p:tgtEl>
                                        <p:attrNameLst>
                                          <p:attrName>style.visibility</p:attrName>
                                        </p:attrNameLst>
                                      </p:cBhvr>
                                      <p:to>
                                        <p:strVal val="visible"/>
                                      </p:to>
                                    </p:set>
                                    <p:animEffect transition="in" filter="fade">
                                      <p:cBhvr>
                                        <p:cTn id="149" dur="500"/>
                                        <p:tgtEl>
                                          <p:spTgt spid="62">
                                            <p:txEl>
                                              <p:pRg st="0" end="0"/>
                                            </p:txEl>
                                          </p:spTgt>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5">
                                            <p:txEl>
                                              <p:pRg st="0" end="0"/>
                                            </p:txEl>
                                          </p:spTgt>
                                        </p:tgtEl>
                                        <p:attrNameLst>
                                          <p:attrName>style.visibility</p:attrName>
                                        </p:attrNameLst>
                                      </p:cBhvr>
                                      <p:to>
                                        <p:strVal val="visible"/>
                                      </p:to>
                                    </p:set>
                                    <p:animEffect transition="in" filter="fade">
                                      <p:cBhvr>
                                        <p:cTn id="152" dur="500"/>
                                        <p:tgtEl>
                                          <p:spTgt spid="65">
                                            <p:txEl>
                                              <p:pRg st="0" end="0"/>
                                            </p:txEl>
                                          </p:spTgt>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88">
                                            <p:txEl>
                                              <p:pRg st="0" end="0"/>
                                            </p:txEl>
                                          </p:spTgt>
                                        </p:tgtEl>
                                        <p:attrNameLst>
                                          <p:attrName>style.visibility</p:attrName>
                                        </p:attrNameLst>
                                      </p:cBhvr>
                                      <p:to>
                                        <p:strVal val="visible"/>
                                      </p:to>
                                    </p:set>
                                    <p:animEffect transition="in" filter="fade">
                                      <p:cBhvr>
                                        <p:cTn id="155" dur="500"/>
                                        <p:tgtEl>
                                          <p:spTgt spid="88">
                                            <p:txEl>
                                              <p:pRg st="0" end="0"/>
                                            </p:txEl>
                                          </p:spTgt>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0">
                                            <p:txEl>
                                              <p:pRg st="0" end="0"/>
                                            </p:txEl>
                                          </p:spTgt>
                                        </p:tgtEl>
                                        <p:attrNameLst>
                                          <p:attrName>style.visibility</p:attrName>
                                        </p:attrNameLst>
                                      </p:cBhvr>
                                      <p:to>
                                        <p:strVal val="visible"/>
                                      </p:to>
                                    </p:set>
                                    <p:animEffect transition="in" filter="fade">
                                      <p:cBhvr>
                                        <p:cTn id="158" dur="500"/>
                                        <p:tgtEl>
                                          <p:spTgt spid="90">
                                            <p:txEl>
                                              <p:pRg st="0" end="0"/>
                                            </p:txEl>
                                          </p:spTgt>
                                        </p:tgtEl>
                                      </p:cBhvr>
                                    </p:animEffect>
                                  </p:childTnLst>
                                </p:cTn>
                              </p:par>
                            </p:childTnLst>
                          </p:cTn>
                        </p:par>
                        <p:par>
                          <p:cTn id="159" fill="hold">
                            <p:stCondLst>
                              <p:cond delay="12200"/>
                            </p:stCondLst>
                            <p:childTnLst>
                              <p:par>
                                <p:cTn id="160" presetID="47" presetClass="entr" presetSubtype="0" fill="hold" nodeType="afterEffect">
                                  <p:stCondLst>
                                    <p:cond delay="300"/>
                                  </p:stCondLst>
                                  <p:childTnLst>
                                    <p:set>
                                      <p:cBhvr>
                                        <p:cTn id="161" dur="1" fill="hold">
                                          <p:stCondLst>
                                            <p:cond delay="0"/>
                                          </p:stCondLst>
                                        </p:cTn>
                                        <p:tgtEl>
                                          <p:spTgt spid="9"/>
                                        </p:tgtEl>
                                        <p:attrNameLst>
                                          <p:attrName>style.visibility</p:attrName>
                                        </p:attrNameLst>
                                      </p:cBhvr>
                                      <p:to>
                                        <p:strVal val="visible"/>
                                      </p:to>
                                    </p:set>
                                    <p:animEffect transition="in" filter="fade">
                                      <p:cBhvr>
                                        <p:cTn id="162" dur="2000"/>
                                        <p:tgtEl>
                                          <p:spTgt spid="9"/>
                                        </p:tgtEl>
                                      </p:cBhvr>
                                    </p:animEffect>
                                    <p:anim calcmode="lin" valueType="num">
                                      <p:cBhvr>
                                        <p:cTn id="163" dur="2000" fill="hold"/>
                                        <p:tgtEl>
                                          <p:spTgt spid="9"/>
                                        </p:tgtEl>
                                        <p:attrNameLst>
                                          <p:attrName>ppt_x</p:attrName>
                                        </p:attrNameLst>
                                      </p:cBhvr>
                                      <p:tavLst>
                                        <p:tav tm="0">
                                          <p:val>
                                            <p:strVal val="#ppt_x"/>
                                          </p:val>
                                        </p:tav>
                                        <p:tav tm="100000">
                                          <p:val>
                                            <p:strVal val="#ppt_x"/>
                                          </p:val>
                                        </p:tav>
                                      </p:tavLst>
                                    </p:anim>
                                    <p:anim calcmode="lin" valueType="num">
                                      <p:cBhvr>
                                        <p:cTn id="164" dur="2000" fill="hold"/>
                                        <p:tgtEl>
                                          <p:spTgt spid="9"/>
                                        </p:tgtEl>
                                        <p:attrNameLst>
                                          <p:attrName>ppt_y</p:attrName>
                                        </p:attrNameLst>
                                      </p:cBhvr>
                                      <p:tavLst>
                                        <p:tav tm="0">
                                          <p:val>
                                            <p:strVal val="#ppt_y-.1"/>
                                          </p:val>
                                        </p:tav>
                                        <p:tav tm="100000">
                                          <p:val>
                                            <p:strVal val="#ppt_y"/>
                                          </p:val>
                                        </p:tav>
                                      </p:tavLst>
                                    </p:anim>
                                  </p:childTnLst>
                                </p:cTn>
                              </p:par>
                              <p:par>
                                <p:cTn id="165" presetID="10" presetClass="entr" presetSubtype="0" fill="hold" grpId="0" nodeType="withEffect">
                                  <p:stCondLst>
                                    <p:cond delay="900"/>
                                  </p:stCondLst>
                                  <p:childTnLst>
                                    <p:set>
                                      <p:cBhvr>
                                        <p:cTn id="166" dur="1" fill="hold">
                                          <p:stCondLst>
                                            <p:cond delay="0"/>
                                          </p:stCondLst>
                                        </p:cTn>
                                        <p:tgtEl>
                                          <p:spTgt spid="44"/>
                                        </p:tgtEl>
                                        <p:attrNameLst>
                                          <p:attrName>style.visibility</p:attrName>
                                        </p:attrNameLst>
                                      </p:cBhvr>
                                      <p:to>
                                        <p:strVal val="visible"/>
                                      </p:to>
                                    </p:set>
                                    <p:animEffect transition="in" filter="fade">
                                      <p:cBhvr>
                                        <p:cTn id="167" dur="1600"/>
                                        <p:tgtEl>
                                          <p:spTgt spid="44"/>
                                        </p:tgtEl>
                                      </p:cBhvr>
                                    </p:animEffect>
                                  </p:childTnLst>
                                </p:cTn>
                              </p:par>
                              <p:par>
                                <p:cTn id="168" presetID="10" presetClass="entr" presetSubtype="0" fill="hold" grpId="0" nodeType="withEffect">
                                  <p:stCondLst>
                                    <p:cond delay="900"/>
                                  </p:stCondLst>
                                  <p:childTnLst>
                                    <p:set>
                                      <p:cBhvr>
                                        <p:cTn id="169" dur="1" fill="hold">
                                          <p:stCondLst>
                                            <p:cond delay="0"/>
                                          </p:stCondLst>
                                        </p:cTn>
                                        <p:tgtEl>
                                          <p:spTgt spid="54"/>
                                        </p:tgtEl>
                                        <p:attrNameLst>
                                          <p:attrName>style.visibility</p:attrName>
                                        </p:attrNameLst>
                                      </p:cBhvr>
                                      <p:to>
                                        <p:strVal val="visible"/>
                                      </p:to>
                                    </p:set>
                                    <p:animEffect transition="in" filter="fade">
                                      <p:cBhvr>
                                        <p:cTn id="170" dur="16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1" grpId="2" animBg="1"/>
      <p:bldP spid="56" grpId="0" animBg="1"/>
      <p:bldP spid="2" grpId="0" animBg="1"/>
      <p:bldP spid="44" grpId="0" animBg="1"/>
      <p:bldP spid="6" grpId="0" animBg="1"/>
      <p:bldP spid="6" grpId="1" animBg="1"/>
      <p:bldP spid="53" grpId="0" animBg="1"/>
      <p:bldP spid="54" grpId="0" animBg="1"/>
      <p:bldP spid="42" grpId="0" animBg="1"/>
      <p:bldP spid="55" grpId="0" animBg="1"/>
      <p:bldP spid="55" grpId="1" animBg="1"/>
      <p:bldP spid="55" grpId="2" animBg="1"/>
      <p:bldP spid="59" grpId="0" animBg="1"/>
      <p:bldP spid="59" grpId="1" animBg="1"/>
      <p:bldP spid="59" grpId="2" animBg="1"/>
      <p:bldP spid="14" grpId="0" animBg="1"/>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3" grpId="0" animBg="1"/>
      <p:bldP spid="60" grpId="0" animBg="1"/>
      <p:bldP spid="70" grpId="0" animBg="1"/>
      <p:bldP spid="71" grpId="0" animBg="1"/>
      <p:bldP spid="72" grpId="0" animBg="1"/>
      <p:bldP spid="73" grpId="0" animBg="1"/>
      <p:bldP spid="74" grpId="0" animBg="1"/>
      <p:bldP spid="75" grpId="0" animBg="1"/>
      <p:bldP spid="76" grpId="0"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80" grpId="0" animBg="1"/>
      <p:bldP spid="84" grpId="0" animBg="1"/>
      <p:bldP spid="86" grpId="0" animBg="1"/>
      <p:bldP spid="86" grpId="1" animBg="1"/>
      <p:bldP spid="86" grpId="2" animBg="1"/>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90" grpId="0" build="p">
        <p:tmplLst>
          <p:tmpl lvl="1">
            <p:tnLst>
              <p:par>
                <p:cTn presetID="10" presetClass="entr" presetSubtype="0"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873168" y="2223826"/>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527244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37895" y="4748026"/>
            <a:ext cx="765721"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49031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73515" y="3287281"/>
            <a:ext cx="36000" cy="2834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5087932" y="1393535"/>
            <a:ext cx="1785236"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46446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73613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69636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23550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31084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5087932" y="1964592"/>
            <a:ext cx="179075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5087932" y="2545989"/>
            <a:ext cx="1785234"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1393535"/>
            <a:ext cx="36000" cy="16709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4251215"/>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3282523"/>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3853580"/>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443497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3282523"/>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3849146"/>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4434977"/>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139353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196459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5087932" y="2545987"/>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20"/>
          <p:cNvSpPr>
            <a:spLocks noGrp="1"/>
          </p:cNvSpPr>
          <p:nvPr>
            <p:ph type="body" sz="quarter" idx="26" hasCustomPrompt="1"/>
          </p:nvPr>
        </p:nvSpPr>
        <p:spPr>
          <a:xfrm>
            <a:off x="5074782" y="139353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1" name="Text Placeholder 20"/>
          <p:cNvSpPr>
            <a:spLocks noGrp="1"/>
          </p:cNvSpPr>
          <p:nvPr>
            <p:ph type="body" sz="quarter" idx="27" hasCustomPrompt="1"/>
          </p:nvPr>
        </p:nvSpPr>
        <p:spPr>
          <a:xfrm>
            <a:off x="5063444" y="1955445"/>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9" name="Text Placeholder 20"/>
          <p:cNvSpPr>
            <a:spLocks noGrp="1"/>
          </p:cNvSpPr>
          <p:nvPr>
            <p:ph type="body" sz="quarter" idx="32" hasCustomPrompt="1"/>
          </p:nvPr>
        </p:nvSpPr>
        <p:spPr>
          <a:xfrm>
            <a:off x="5080429" y="2545986"/>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0" name="Rectangle 79"/>
          <p:cNvSpPr/>
          <p:nvPr userDrawn="1"/>
        </p:nvSpPr>
        <p:spPr>
          <a:xfrm>
            <a:off x="1456006" y="5009556"/>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Placeholder 20"/>
          <p:cNvSpPr>
            <a:spLocks noGrp="1"/>
          </p:cNvSpPr>
          <p:nvPr>
            <p:ph type="body" sz="quarter" idx="33" hasCustomPrompt="1"/>
          </p:nvPr>
        </p:nvSpPr>
        <p:spPr>
          <a:xfrm>
            <a:off x="1456006" y="5009556"/>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Rectangle 85"/>
          <p:cNvSpPr/>
          <p:nvPr userDrawn="1"/>
        </p:nvSpPr>
        <p:spPr>
          <a:xfrm>
            <a:off x="1456005" y="558698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20"/>
          <p:cNvSpPr>
            <a:spLocks noGrp="1"/>
          </p:cNvSpPr>
          <p:nvPr>
            <p:ph type="body" sz="quarter" idx="34" hasCustomPrompt="1"/>
          </p:nvPr>
        </p:nvSpPr>
        <p:spPr>
          <a:xfrm>
            <a:off x="1456005" y="5586982"/>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78127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par>
                                <p:cTn id="69" presetID="10" presetClass="exit" presetSubtype="0" fill="hold" grpId="2" nodeType="withEffect">
                                  <p:stCondLst>
                                    <p:cond delay="1400"/>
                                  </p:stCondLst>
                                  <p:childTnLst>
                                    <p:animEffect transition="out" filter="fade">
                                      <p:cBhvr>
                                        <p:cTn id="70" dur="2000"/>
                                        <p:tgtEl>
                                          <p:spTgt spid="51"/>
                                        </p:tgtEl>
                                      </p:cBhvr>
                                    </p:animEffect>
                                    <p:set>
                                      <p:cBhvr>
                                        <p:cTn id="71" dur="1" fill="hold">
                                          <p:stCondLst>
                                            <p:cond delay="1999"/>
                                          </p:stCondLst>
                                        </p:cTn>
                                        <p:tgtEl>
                                          <p:spTgt spid="51"/>
                                        </p:tgtEl>
                                        <p:attrNameLst>
                                          <p:attrName>style.visibility</p:attrName>
                                        </p:attrNameLst>
                                      </p:cBhvr>
                                      <p:to>
                                        <p:strVal val="hidden"/>
                                      </p:to>
                                    </p:set>
                                  </p:childTnLst>
                                </p:cTn>
                              </p:par>
                              <p:par>
                                <p:cTn id="72" presetID="10" presetClass="exit" presetSubtype="0" fill="hold" grpId="2" nodeType="withEffect">
                                  <p:stCondLst>
                                    <p:cond delay="1400"/>
                                  </p:stCondLst>
                                  <p:childTnLst>
                                    <p:animEffect transition="out" filter="fade">
                                      <p:cBhvr>
                                        <p:cTn id="73" dur="2000"/>
                                        <p:tgtEl>
                                          <p:spTgt spid="55"/>
                                        </p:tgtEl>
                                      </p:cBhvr>
                                    </p:animEffect>
                                    <p:set>
                                      <p:cBhvr>
                                        <p:cTn id="74" dur="1" fill="hold">
                                          <p:stCondLst>
                                            <p:cond delay="1999"/>
                                          </p:stCondLst>
                                        </p:cTn>
                                        <p:tgtEl>
                                          <p:spTgt spid="55"/>
                                        </p:tgtEl>
                                        <p:attrNameLst>
                                          <p:attrName>style.visibility</p:attrName>
                                        </p:attrNameLst>
                                      </p:cBhvr>
                                      <p:to>
                                        <p:strVal val="hidden"/>
                                      </p:to>
                                    </p:set>
                                  </p:childTnLst>
                                </p:cTn>
                              </p:par>
                              <p:par>
                                <p:cTn id="75" presetID="10" presetClass="exit" presetSubtype="0" fill="hold" grpId="2" nodeType="withEffect">
                                  <p:stCondLst>
                                    <p:cond delay="1400"/>
                                  </p:stCondLst>
                                  <p:childTnLst>
                                    <p:animEffect transition="out" filter="fade">
                                      <p:cBhvr>
                                        <p:cTn id="76" dur="2000"/>
                                        <p:tgtEl>
                                          <p:spTgt spid="59"/>
                                        </p:tgtEl>
                                      </p:cBhvr>
                                    </p:animEffect>
                                    <p:set>
                                      <p:cBhvr>
                                        <p:cTn id="77" dur="1" fill="hold">
                                          <p:stCondLst>
                                            <p:cond delay="1999"/>
                                          </p:stCondLst>
                                        </p:cTn>
                                        <p:tgtEl>
                                          <p:spTgt spid="59"/>
                                        </p:tgtEl>
                                        <p:attrNameLst>
                                          <p:attrName>style.visibility</p:attrName>
                                        </p:attrNameLst>
                                      </p:cBhvr>
                                      <p:to>
                                        <p:strVal val="hidden"/>
                                      </p:to>
                                    </p:set>
                                  </p:childTnLst>
                                </p:cTn>
                              </p:par>
                              <p:par>
                                <p:cTn id="78" presetID="10" presetClass="entr" presetSubtype="0" fill="hold" grpId="0" nodeType="withEffect">
                                  <p:stCondLst>
                                    <p:cond delay="140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childTnLst>
                                </p:cTn>
                              </p:par>
                              <p:par>
                                <p:cTn id="81" presetID="10" presetClass="entr" presetSubtype="0" fill="hold" grpId="0" nodeType="withEffect">
                                  <p:stCondLst>
                                    <p:cond delay="180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1000"/>
                                        <p:tgtEl>
                                          <p:spTgt spid="71"/>
                                        </p:tgtEl>
                                      </p:cBhvr>
                                    </p:animEffect>
                                  </p:childTnLst>
                                </p:cTn>
                              </p:par>
                              <p:par>
                                <p:cTn id="84" presetID="10" presetClass="entr" presetSubtype="0" fill="hold" grpId="0" nodeType="withEffect">
                                  <p:stCondLst>
                                    <p:cond delay="220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1000"/>
                                        <p:tgtEl>
                                          <p:spTgt spid="74"/>
                                        </p:tgtEl>
                                      </p:cBhvr>
                                    </p:animEffect>
                                  </p:childTnLst>
                                </p:cTn>
                              </p:par>
                            </p:childTnLst>
                          </p:cTn>
                        </p:par>
                        <p:par>
                          <p:cTn id="87" fill="hold">
                            <p:stCondLst>
                              <p:cond delay="11700"/>
                            </p:stCondLst>
                            <p:childTnLst>
                              <p:par>
                                <p:cTn id="88" presetID="10" presetClass="entr" presetSubtype="0" fill="hold" grpId="0" nodeType="afterEffect">
                                  <p:stCondLst>
                                    <p:cond delay="0"/>
                                  </p:stCondLst>
                                  <p:childTnLst>
                                    <p:set>
                                      <p:cBhvr>
                                        <p:cTn id="89" dur="1" fill="hold">
                                          <p:stCondLst>
                                            <p:cond delay="0"/>
                                          </p:stCondLst>
                                        </p:cTn>
                                        <p:tgtEl>
                                          <p:spTgt spid="79">
                                            <p:txEl>
                                              <p:pRg st="0" end="0"/>
                                            </p:txEl>
                                          </p:spTgt>
                                        </p:tgtEl>
                                        <p:attrNameLst>
                                          <p:attrName>style.visibility</p:attrName>
                                        </p:attrNameLst>
                                      </p:cBhvr>
                                      <p:to>
                                        <p:strVal val="visible"/>
                                      </p:to>
                                    </p:set>
                                    <p:animEffect transition="in" filter="fade">
                                      <p:cBhvr>
                                        <p:cTn id="90" dur="500"/>
                                        <p:tgtEl>
                                          <p:spTgt spid="79">
                                            <p:txEl>
                                              <p:pRg st="0" end="0"/>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1">
                                            <p:txEl>
                                              <p:pRg st="0" end="0"/>
                                            </p:txEl>
                                          </p:spTgt>
                                        </p:tgtEl>
                                        <p:attrNameLst>
                                          <p:attrName>style.visibility</p:attrName>
                                        </p:attrNameLst>
                                      </p:cBhvr>
                                      <p:to>
                                        <p:strVal val="visible"/>
                                      </p:to>
                                    </p:set>
                                    <p:animEffect transition="in" filter="fade">
                                      <p:cBhvr>
                                        <p:cTn id="93" dur="500"/>
                                        <p:tgtEl>
                                          <p:spTgt spid="81">
                                            <p:txEl>
                                              <p:pRg st="0" end="0"/>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9">
                                            <p:txEl>
                                              <p:pRg st="0" end="0"/>
                                            </p:txEl>
                                          </p:spTgt>
                                        </p:tgtEl>
                                        <p:attrNameLst>
                                          <p:attrName>style.visibility</p:attrName>
                                        </p:attrNameLst>
                                      </p:cBhvr>
                                      <p:to>
                                        <p:strVal val="visible"/>
                                      </p:to>
                                    </p:set>
                                    <p:animEffect transition="in" filter="fade">
                                      <p:cBhvr>
                                        <p:cTn id="96" dur="500"/>
                                        <p:tgtEl>
                                          <p:spTgt spid="89">
                                            <p:txEl>
                                              <p:pRg st="0" end="0"/>
                                            </p:txEl>
                                          </p:spTgt>
                                        </p:tgtEl>
                                      </p:cBhvr>
                                    </p:animEffect>
                                  </p:childTnLst>
                                </p:cTn>
                              </p:par>
                            </p:childTnLst>
                          </p:cTn>
                        </p:par>
                        <p:par>
                          <p:cTn id="97" fill="hold">
                            <p:stCondLst>
                              <p:cond delay="12200"/>
                            </p:stCondLst>
                            <p:childTnLst>
                              <p:par>
                                <p:cTn id="98" presetID="47" presetClass="entr" presetSubtype="0" fill="hold" nodeType="afterEffect">
                                  <p:stCondLst>
                                    <p:cond delay="30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2000"/>
                                        <p:tgtEl>
                                          <p:spTgt spid="9"/>
                                        </p:tgtEl>
                                      </p:cBhvr>
                                    </p:animEffect>
                                    <p:anim calcmode="lin" valueType="num">
                                      <p:cBhvr>
                                        <p:cTn id="101" dur="2000" fill="hold"/>
                                        <p:tgtEl>
                                          <p:spTgt spid="9"/>
                                        </p:tgtEl>
                                        <p:attrNameLst>
                                          <p:attrName>ppt_x</p:attrName>
                                        </p:attrNameLst>
                                      </p:cBhvr>
                                      <p:tavLst>
                                        <p:tav tm="0">
                                          <p:val>
                                            <p:strVal val="#ppt_x"/>
                                          </p:val>
                                        </p:tav>
                                        <p:tav tm="100000">
                                          <p:val>
                                            <p:strVal val="#ppt_x"/>
                                          </p:val>
                                        </p:tav>
                                      </p:tavLst>
                                    </p:anim>
                                    <p:anim calcmode="lin" valueType="num">
                                      <p:cBhvr>
                                        <p:cTn id="102" dur="2000" fill="hold"/>
                                        <p:tgtEl>
                                          <p:spTgt spid="9"/>
                                        </p:tgtEl>
                                        <p:attrNameLst>
                                          <p:attrName>ppt_y</p:attrName>
                                        </p:attrNameLst>
                                      </p:cBhvr>
                                      <p:tavLst>
                                        <p:tav tm="0">
                                          <p:val>
                                            <p:strVal val="#ppt_y-.1"/>
                                          </p:val>
                                        </p:tav>
                                        <p:tav tm="100000">
                                          <p:val>
                                            <p:strVal val="#ppt_y"/>
                                          </p:val>
                                        </p:tav>
                                      </p:tavLst>
                                    </p:anim>
                                  </p:childTnLst>
                                </p:cTn>
                              </p:par>
                              <p:par>
                                <p:cTn id="103" presetID="10" presetClass="entr" presetSubtype="0" fill="hold" grpId="0" nodeType="withEffect">
                                  <p:stCondLst>
                                    <p:cond delay="9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600"/>
                                        <p:tgtEl>
                                          <p:spTgt spid="44"/>
                                        </p:tgtEl>
                                      </p:cBhvr>
                                    </p:animEffect>
                                  </p:childTnLst>
                                </p:cTn>
                              </p:par>
                              <p:par>
                                <p:cTn id="106" presetID="10" presetClass="entr" presetSubtype="0" fill="hold" grpId="0" nodeType="withEffect">
                                  <p:stCondLst>
                                    <p:cond delay="90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1600"/>
                                        <p:tgtEl>
                                          <p:spTgt spid="54"/>
                                        </p:tgtEl>
                                      </p:cBhvr>
                                    </p:animEffect>
                                  </p:childTnLst>
                                </p:cTn>
                              </p:par>
                              <p:par>
                                <p:cTn id="109" presetID="22" presetClass="entr" presetSubtype="1" fill="hold" grpId="0" nodeType="withEffect">
                                  <p:stCondLst>
                                    <p:cond delay="2400"/>
                                  </p:stCondLst>
                                  <p:childTnLst>
                                    <p:set>
                                      <p:cBhvr>
                                        <p:cTn id="110" dur="1" fill="hold">
                                          <p:stCondLst>
                                            <p:cond delay="0"/>
                                          </p:stCondLst>
                                        </p:cTn>
                                        <p:tgtEl>
                                          <p:spTgt spid="25"/>
                                        </p:tgtEl>
                                        <p:attrNameLst>
                                          <p:attrName>style.visibility</p:attrName>
                                        </p:attrNameLst>
                                      </p:cBhvr>
                                      <p:to>
                                        <p:strVal val="visible"/>
                                      </p:to>
                                    </p:set>
                                    <p:animEffect transition="in" filter="wipe(up)">
                                      <p:cBhvr>
                                        <p:cTn id="111" dur="900"/>
                                        <p:tgtEl>
                                          <p:spTgt spid="25"/>
                                        </p:tgtEl>
                                      </p:cBhvr>
                                    </p:animEffect>
                                  </p:childTnLst>
                                </p:cTn>
                              </p:par>
                            </p:childTnLst>
                          </p:cTn>
                        </p:par>
                        <p:par>
                          <p:cTn id="112" fill="hold">
                            <p:stCondLst>
                              <p:cond delay="15500"/>
                            </p:stCondLst>
                            <p:childTnLst>
                              <p:par>
                                <p:cTn id="113" presetID="10" presetClass="entr" presetSubtype="0" fill="hold" grpId="0" nodeType="afterEffect">
                                  <p:stCondLst>
                                    <p:cond delay="0"/>
                                  </p:stCondLst>
                                  <p:childTnLst>
                                    <p:set>
                                      <p:cBhvr>
                                        <p:cTn id="114" dur="1" fill="hold">
                                          <p:stCondLst>
                                            <p:cond delay="0"/>
                                          </p:stCondLst>
                                        </p:cTn>
                                        <p:tgtEl>
                                          <p:spTgt spid="68">
                                            <p:txEl>
                                              <p:pRg st="0" end="0"/>
                                            </p:txEl>
                                          </p:spTgt>
                                        </p:tgtEl>
                                        <p:attrNameLst>
                                          <p:attrName>style.visibility</p:attrName>
                                        </p:attrNameLst>
                                      </p:cBhvr>
                                      <p:to>
                                        <p:strVal val="visible"/>
                                      </p:to>
                                    </p:set>
                                    <p:animEffect transition="in" filter="fade">
                                      <p:cBhvr>
                                        <p:cTn id="115" dur="500"/>
                                        <p:tgtEl>
                                          <p:spTgt spid="68">
                                            <p:txEl>
                                              <p:pRg st="0" end="0"/>
                                            </p:txEl>
                                          </p:spTgt>
                                        </p:tgtEl>
                                      </p:cBhvr>
                                    </p:animEffect>
                                  </p:childTnLst>
                                </p:cTn>
                              </p:par>
                              <p:par>
                                <p:cTn id="116" presetID="22" presetClass="entr" presetSubtype="2" fill="hold" nodeType="withEffect">
                                  <p:stCondLst>
                                    <p:cond delay="100"/>
                                  </p:stCondLst>
                                  <p:childTnLst>
                                    <p:set>
                                      <p:cBhvr>
                                        <p:cTn id="117" dur="1" fill="hold">
                                          <p:stCondLst>
                                            <p:cond delay="0"/>
                                          </p:stCondLst>
                                        </p:cTn>
                                        <p:tgtEl>
                                          <p:spTgt spid="46"/>
                                        </p:tgtEl>
                                        <p:attrNameLst>
                                          <p:attrName>style.visibility</p:attrName>
                                        </p:attrNameLst>
                                      </p:cBhvr>
                                      <p:to>
                                        <p:strVal val="visible"/>
                                      </p:to>
                                    </p:set>
                                    <p:animEffect transition="in" filter="wipe(right)">
                                      <p:cBhvr>
                                        <p:cTn id="118" dur="900"/>
                                        <p:tgtEl>
                                          <p:spTgt spid="46"/>
                                        </p:tgtEl>
                                      </p:cBhvr>
                                    </p:animEffect>
                                  </p:childTnLst>
                                </p:cTn>
                              </p:par>
                              <p:par>
                                <p:cTn id="119" presetID="10" presetClass="entr" presetSubtype="0" fill="hold" grpId="0" nodeType="withEffect">
                                  <p:stCondLst>
                                    <p:cond delay="90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400"/>
                                        <p:tgtEl>
                                          <p:spTgt spid="47"/>
                                        </p:tgtEl>
                                      </p:cBhvr>
                                    </p:animEffect>
                                  </p:childTnLst>
                                </p:cTn>
                              </p:par>
                              <p:par>
                                <p:cTn id="122" presetID="10" presetClass="entr" presetSubtype="0" fill="hold" grpId="0" nodeType="withEffect">
                                  <p:stCondLst>
                                    <p:cond delay="110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par>
                                <p:cTn id="125" presetID="16" presetClass="entr" presetSubtype="42" fill="hold" grpId="0" nodeType="withEffect">
                                  <p:stCondLst>
                                    <p:cond delay="1400"/>
                                  </p:stCondLst>
                                  <p:childTnLst>
                                    <p:set>
                                      <p:cBhvr>
                                        <p:cTn id="126" dur="1" fill="hold">
                                          <p:stCondLst>
                                            <p:cond delay="0"/>
                                          </p:stCondLst>
                                        </p:cTn>
                                        <p:tgtEl>
                                          <p:spTgt spid="64"/>
                                        </p:tgtEl>
                                        <p:attrNameLst>
                                          <p:attrName>style.visibility</p:attrName>
                                        </p:attrNameLst>
                                      </p:cBhvr>
                                      <p:to>
                                        <p:strVal val="visible"/>
                                      </p:to>
                                    </p:set>
                                    <p:animEffect transition="in" filter="barn(outHorizontal)">
                                      <p:cBhvr>
                                        <p:cTn id="127" dur="800"/>
                                        <p:tgtEl>
                                          <p:spTgt spid="64"/>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wipe(right)">
                                      <p:cBhvr>
                                        <p:cTn id="130" dur="1000"/>
                                        <p:tgtEl>
                                          <p:spTgt spid="41"/>
                                        </p:tgtEl>
                                      </p:cBhvr>
                                    </p:animEffect>
                                  </p:childTnLst>
                                </p:cTn>
                              </p:par>
                              <p:par>
                                <p:cTn id="131" presetID="35" presetClass="path" presetSubtype="0" accel="50000" decel="50000" fill="hold" grpId="1" nodeType="withEffect">
                                  <p:stCondLst>
                                    <p:cond delay="0"/>
                                  </p:stCondLst>
                                  <p:childTnLst>
                                    <p:animMotion origin="layout" path="M 0.0776 6.93802E-7 L 3.61111E-6 6.93802E-7 " pathEditMode="relative" rAng="0" ptsTypes="AA">
                                      <p:cBhvr>
                                        <p:cTn id="132" dur="2000" fill="hold"/>
                                        <p:tgtEl>
                                          <p:spTgt spid="41"/>
                                        </p:tgtEl>
                                        <p:attrNameLst>
                                          <p:attrName>ppt_x</p:attrName>
                                          <p:attrName>ppt_y</p:attrName>
                                        </p:attrNameLst>
                                      </p:cBhvr>
                                      <p:rCtr x="-3889" y="0"/>
                                    </p:animMotion>
                                  </p:childTnLst>
                                </p:cTn>
                              </p:par>
                              <p:par>
                                <p:cTn id="133" presetID="22" presetClass="entr" presetSubtype="2"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right)">
                                      <p:cBhvr>
                                        <p:cTn id="135" dur="1000"/>
                                        <p:tgtEl>
                                          <p:spTgt spid="43"/>
                                        </p:tgtEl>
                                      </p:cBhvr>
                                    </p:animEffect>
                                  </p:childTnLst>
                                </p:cTn>
                              </p:par>
                              <p:par>
                                <p:cTn id="136" presetID="35" presetClass="path" presetSubtype="0" accel="50000" decel="50000" fill="hold" grpId="1" nodeType="withEffect">
                                  <p:stCondLst>
                                    <p:cond delay="0"/>
                                  </p:stCondLst>
                                  <p:childTnLst>
                                    <p:animMotion origin="layout" path="M 0.0776 4.44958E-6 L 2.77778E-6 4.44958E-6 " pathEditMode="relative" rAng="0" ptsTypes="AA">
                                      <p:cBhvr>
                                        <p:cTn id="137" dur="2000" fill="hold"/>
                                        <p:tgtEl>
                                          <p:spTgt spid="43"/>
                                        </p:tgtEl>
                                        <p:attrNameLst>
                                          <p:attrName>ppt_x</p:attrName>
                                          <p:attrName>ppt_y</p:attrName>
                                        </p:attrNameLst>
                                      </p:cBhvr>
                                      <p:rCtr x="-3889" y="0"/>
                                    </p:animMotion>
                                  </p:childTnLst>
                                </p:cTn>
                              </p:par>
                              <p:par>
                                <p:cTn id="138" presetID="22" presetClass="entr" presetSubtype="2" fill="hold" grpId="0" nodeType="with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wipe(right)">
                                      <p:cBhvr>
                                        <p:cTn id="140" dur="1000"/>
                                        <p:tgtEl>
                                          <p:spTgt spid="52"/>
                                        </p:tgtEl>
                                      </p:cBhvr>
                                    </p:animEffect>
                                  </p:childTnLst>
                                </p:cTn>
                              </p:par>
                              <p:par>
                                <p:cTn id="141" presetID="35" presetClass="path" presetSubtype="0" accel="50000" decel="50000" fill="hold" grpId="1" nodeType="withEffect">
                                  <p:stCondLst>
                                    <p:cond delay="0"/>
                                  </p:stCondLst>
                                  <p:childTnLst>
                                    <p:animMotion origin="layout" path="M 0.0776 6.01295E-7 L 3.61111E-6 6.01295E-7 " pathEditMode="relative" rAng="0" ptsTypes="AA">
                                      <p:cBhvr>
                                        <p:cTn id="142" dur="2000" fill="hold"/>
                                        <p:tgtEl>
                                          <p:spTgt spid="52"/>
                                        </p:tgtEl>
                                        <p:attrNameLst>
                                          <p:attrName>ppt_x</p:attrName>
                                          <p:attrName>ppt_y</p:attrName>
                                        </p:attrNameLst>
                                      </p:cBhvr>
                                      <p:rCtr x="-3889" y="0"/>
                                    </p:animMotion>
                                  </p:childTnLst>
                                </p:cTn>
                              </p:par>
                              <p:par>
                                <p:cTn id="143" presetID="22" presetClass="entr" presetSubtype="2" fill="hold" grpId="0" nodeType="withEffect">
                                  <p:stCondLst>
                                    <p:cond delay="0"/>
                                  </p:stCondLst>
                                  <p:childTnLst>
                                    <p:set>
                                      <p:cBhvr>
                                        <p:cTn id="144" dur="1" fill="hold">
                                          <p:stCondLst>
                                            <p:cond delay="0"/>
                                          </p:stCondLst>
                                        </p:cTn>
                                        <p:tgtEl>
                                          <p:spTgt spid="80"/>
                                        </p:tgtEl>
                                        <p:attrNameLst>
                                          <p:attrName>style.visibility</p:attrName>
                                        </p:attrNameLst>
                                      </p:cBhvr>
                                      <p:to>
                                        <p:strVal val="visible"/>
                                      </p:to>
                                    </p:set>
                                    <p:animEffect transition="in" filter="wipe(right)">
                                      <p:cBhvr>
                                        <p:cTn id="145" dur="1000"/>
                                        <p:tgtEl>
                                          <p:spTgt spid="80"/>
                                        </p:tgtEl>
                                      </p:cBhvr>
                                    </p:animEffect>
                                  </p:childTnLst>
                                </p:cTn>
                              </p:par>
                              <p:par>
                                <p:cTn id="146" presetID="35" presetClass="path" presetSubtype="0" accel="50000" decel="50000" fill="hold" grpId="1" nodeType="withEffect">
                                  <p:stCondLst>
                                    <p:cond delay="0"/>
                                  </p:stCondLst>
                                  <p:childTnLst>
                                    <p:animMotion origin="layout" path="M 0.0776 6.01295E-7 L 3.61111E-6 6.01295E-7 " pathEditMode="relative" rAng="0" ptsTypes="AA">
                                      <p:cBhvr>
                                        <p:cTn id="147" dur="2000" fill="hold"/>
                                        <p:tgtEl>
                                          <p:spTgt spid="80"/>
                                        </p:tgtEl>
                                        <p:attrNameLst>
                                          <p:attrName>ppt_x</p:attrName>
                                          <p:attrName>ppt_y</p:attrName>
                                        </p:attrNameLst>
                                      </p:cBhvr>
                                      <p:rCtr x="-3889" y="0"/>
                                    </p:animMotion>
                                  </p:childTnLst>
                                </p:cTn>
                              </p:par>
                              <p:par>
                                <p:cTn id="148" presetID="22" presetClass="entr" presetSubtype="2" fill="hold" grpId="0" nodeType="withEffect">
                                  <p:stCondLst>
                                    <p:cond delay="0"/>
                                  </p:stCondLst>
                                  <p:childTnLst>
                                    <p:set>
                                      <p:cBhvr>
                                        <p:cTn id="149" dur="1" fill="hold">
                                          <p:stCondLst>
                                            <p:cond delay="0"/>
                                          </p:stCondLst>
                                        </p:cTn>
                                        <p:tgtEl>
                                          <p:spTgt spid="86"/>
                                        </p:tgtEl>
                                        <p:attrNameLst>
                                          <p:attrName>style.visibility</p:attrName>
                                        </p:attrNameLst>
                                      </p:cBhvr>
                                      <p:to>
                                        <p:strVal val="visible"/>
                                      </p:to>
                                    </p:set>
                                    <p:animEffect transition="in" filter="wipe(right)">
                                      <p:cBhvr>
                                        <p:cTn id="150" dur="1000"/>
                                        <p:tgtEl>
                                          <p:spTgt spid="86"/>
                                        </p:tgtEl>
                                      </p:cBhvr>
                                    </p:animEffect>
                                  </p:childTnLst>
                                </p:cTn>
                              </p:par>
                              <p:par>
                                <p:cTn id="151" presetID="35" presetClass="path" presetSubtype="0" accel="50000" decel="50000" fill="hold" grpId="1" nodeType="withEffect">
                                  <p:stCondLst>
                                    <p:cond delay="0"/>
                                  </p:stCondLst>
                                  <p:childTnLst>
                                    <p:animMotion origin="layout" path="M 0.0776 6.01295E-7 L 3.61111E-6 6.01295E-7 " pathEditMode="relative" rAng="0" ptsTypes="AA">
                                      <p:cBhvr>
                                        <p:cTn id="152" dur="2000" fill="hold"/>
                                        <p:tgtEl>
                                          <p:spTgt spid="86"/>
                                        </p:tgtEl>
                                        <p:attrNameLst>
                                          <p:attrName>ppt_x</p:attrName>
                                          <p:attrName>ppt_y</p:attrName>
                                        </p:attrNameLst>
                                      </p:cBhvr>
                                      <p:rCtr x="-3889" y="0"/>
                                    </p:animMotion>
                                  </p:childTnLst>
                                </p:cTn>
                              </p:par>
                            </p:childTnLst>
                          </p:cTn>
                        </p:par>
                        <p:par>
                          <p:cTn id="153" fill="hold">
                            <p:stCondLst>
                              <p:cond delay="18200"/>
                            </p:stCondLst>
                            <p:childTnLst>
                              <p:par>
                                <p:cTn id="154" presetID="10" presetClass="entr" presetSubtype="0" fill="hold" grpId="0" nodeType="afterEffect">
                                  <p:stCondLst>
                                    <p:cond delay="0"/>
                                  </p:stCondLst>
                                  <p:childTnLst>
                                    <p:set>
                                      <p:cBhvr>
                                        <p:cTn id="155" dur="1" fill="hold">
                                          <p:stCondLst>
                                            <p:cond delay="0"/>
                                          </p:stCondLst>
                                        </p:cTn>
                                        <p:tgtEl>
                                          <p:spTgt spid="57">
                                            <p:txEl>
                                              <p:pRg st="0" end="0"/>
                                            </p:txEl>
                                          </p:spTgt>
                                        </p:tgtEl>
                                        <p:attrNameLst>
                                          <p:attrName>style.visibility</p:attrName>
                                        </p:attrNameLst>
                                      </p:cBhvr>
                                      <p:to>
                                        <p:strVal val="visible"/>
                                      </p:to>
                                    </p:set>
                                    <p:animEffect transition="in" filter="fade">
                                      <p:cBhvr>
                                        <p:cTn id="156" dur="500"/>
                                        <p:tgtEl>
                                          <p:spTgt spid="57">
                                            <p:txEl>
                                              <p:pRg st="0" end="0"/>
                                            </p:txEl>
                                          </p:spTgt>
                                        </p:tgtEl>
                                      </p:cBhvr>
                                    </p:animEffect>
                                  </p:childTnLst>
                                </p:cTn>
                              </p:par>
                            </p:childTnLst>
                          </p:cTn>
                        </p:par>
                        <p:par>
                          <p:cTn id="157" fill="hold">
                            <p:stCondLst>
                              <p:cond delay="18700"/>
                            </p:stCondLst>
                            <p:childTnLst>
                              <p:par>
                                <p:cTn id="158" presetID="10" presetClass="entr" presetSubtype="0" fill="hold" grpId="0" nodeType="afterEffect">
                                  <p:stCondLst>
                                    <p:cond delay="0"/>
                                  </p:stCondLst>
                                  <p:childTnLst>
                                    <p:set>
                                      <p:cBhvr>
                                        <p:cTn id="159" dur="1" fill="hold">
                                          <p:stCondLst>
                                            <p:cond delay="0"/>
                                          </p:stCondLst>
                                        </p:cTn>
                                        <p:tgtEl>
                                          <p:spTgt spid="58">
                                            <p:txEl>
                                              <p:pRg st="0" end="0"/>
                                            </p:txEl>
                                          </p:spTgt>
                                        </p:tgtEl>
                                        <p:attrNameLst>
                                          <p:attrName>style.visibility</p:attrName>
                                        </p:attrNameLst>
                                      </p:cBhvr>
                                      <p:to>
                                        <p:strVal val="visible"/>
                                      </p:to>
                                    </p:set>
                                    <p:animEffect transition="in" filter="fade">
                                      <p:cBhvr>
                                        <p:cTn id="160" dur="500"/>
                                        <p:tgtEl>
                                          <p:spTgt spid="58">
                                            <p:txEl>
                                              <p:pRg st="0" end="0"/>
                                            </p:txEl>
                                          </p:spTgt>
                                        </p:tgtEl>
                                      </p:cBhvr>
                                    </p:animEffect>
                                  </p:childTnLst>
                                </p:cTn>
                              </p:par>
                            </p:childTnLst>
                          </p:cTn>
                        </p:par>
                        <p:par>
                          <p:cTn id="161" fill="hold">
                            <p:stCondLst>
                              <p:cond delay="19200"/>
                            </p:stCondLst>
                            <p:childTnLst>
                              <p:par>
                                <p:cTn id="162" presetID="10" presetClass="entr" presetSubtype="0" fill="hold" grpId="0" nodeType="afterEffect">
                                  <p:stCondLst>
                                    <p:cond delay="0"/>
                                  </p:stCondLst>
                                  <p:childTnLst>
                                    <p:set>
                                      <p:cBhvr>
                                        <p:cTn id="163" dur="1" fill="hold">
                                          <p:stCondLst>
                                            <p:cond delay="0"/>
                                          </p:stCondLst>
                                        </p:cTn>
                                        <p:tgtEl>
                                          <p:spTgt spid="63">
                                            <p:txEl>
                                              <p:pRg st="0" end="0"/>
                                            </p:txEl>
                                          </p:spTgt>
                                        </p:tgtEl>
                                        <p:attrNameLst>
                                          <p:attrName>style.visibility</p:attrName>
                                        </p:attrNameLst>
                                      </p:cBhvr>
                                      <p:to>
                                        <p:strVal val="visible"/>
                                      </p:to>
                                    </p:set>
                                    <p:animEffect transition="in" filter="fade">
                                      <p:cBhvr>
                                        <p:cTn id="164" dur="500"/>
                                        <p:tgtEl>
                                          <p:spTgt spid="63">
                                            <p:txEl>
                                              <p:pRg st="0" end="0"/>
                                            </p:txEl>
                                          </p:spTgt>
                                        </p:tgtEl>
                                      </p:cBhvr>
                                    </p:animEffect>
                                  </p:childTnLst>
                                </p:cTn>
                              </p:par>
                            </p:childTnLst>
                          </p:cTn>
                        </p:par>
                        <p:par>
                          <p:cTn id="165" fill="hold">
                            <p:stCondLst>
                              <p:cond delay="19700"/>
                            </p:stCondLst>
                            <p:childTnLst>
                              <p:par>
                                <p:cTn id="166" presetID="10" presetClass="entr" presetSubtype="0" fill="hold" grpId="0" nodeType="afterEffect">
                                  <p:stCondLst>
                                    <p:cond delay="0"/>
                                  </p:stCondLst>
                                  <p:childTnLst>
                                    <p:set>
                                      <p:cBhvr>
                                        <p:cTn id="167" dur="1" fill="hold">
                                          <p:stCondLst>
                                            <p:cond delay="0"/>
                                          </p:stCondLst>
                                        </p:cTn>
                                        <p:tgtEl>
                                          <p:spTgt spid="84">
                                            <p:txEl>
                                              <p:pRg st="0" end="0"/>
                                            </p:txEl>
                                          </p:spTgt>
                                        </p:tgtEl>
                                        <p:attrNameLst>
                                          <p:attrName>style.visibility</p:attrName>
                                        </p:attrNameLst>
                                      </p:cBhvr>
                                      <p:to>
                                        <p:strVal val="visible"/>
                                      </p:to>
                                    </p:set>
                                    <p:animEffect transition="in" filter="fade">
                                      <p:cBhvr>
                                        <p:cTn id="168" dur="500"/>
                                        <p:tgtEl>
                                          <p:spTgt spid="84">
                                            <p:txEl>
                                              <p:pRg st="0" end="0"/>
                                            </p:txEl>
                                          </p:spTgt>
                                        </p:tgtEl>
                                      </p:cBhvr>
                                    </p:animEffect>
                                  </p:childTnLst>
                                </p:cTn>
                              </p:par>
                            </p:childTnLst>
                          </p:cTn>
                        </p:par>
                        <p:par>
                          <p:cTn id="169" fill="hold">
                            <p:stCondLst>
                              <p:cond delay="20200"/>
                            </p:stCondLst>
                            <p:childTnLst>
                              <p:par>
                                <p:cTn id="170" presetID="10" presetClass="entr" presetSubtype="0" fill="hold" grpId="0" nodeType="afterEffect">
                                  <p:stCondLst>
                                    <p:cond delay="0"/>
                                  </p:stCondLst>
                                  <p:childTnLst>
                                    <p:set>
                                      <p:cBhvr>
                                        <p:cTn id="171" dur="1" fill="hold">
                                          <p:stCondLst>
                                            <p:cond delay="0"/>
                                          </p:stCondLst>
                                        </p:cTn>
                                        <p:tgtEl>
                                          <p:spTgt spid="88">
                                            <p:txEl>
                                              <p:pRg st="0" end="0"/>
                                            </p:txEl>
                                          </p:spTgt>
                                        </p:tgtEl>
                                        <p:attrNameLst>
                                          <p:attrName>style.visibility</p:attrName>
                                        </p:attrNameLst>
                                      </p:cBhvr>
                                      <p:to>
                                        <p:strVal val="visible"/>
                                      </p:to>
                                    </p:set>
                                    <p:animEffect transition="in" filter="fade">
                                      <p:cBhvr>
                                        <p:cTn id="172" dur="500"/>
                                        <p:tgtEl>
                                          <p:spTgt spid="88">
                                            <p:txEl>
                                              <p:pRg st="0" end="0"/>
                                            </p:txEl>
                                          </p:spTgt>
                                        </p:tgtEl>
                                      </p:cBhvr>
                                    </p:animEffect>
                                  </p:childTnLst>
                                </p:cTn>
                              </p:par>
                              <p:par>
                                <p:cTn id="173" presetID="47" presetClass="entr" presetSubtype="0" fill="hold" nodeType="withEffect">
                                  <p:stCondLst>
                                    <p:cond delay="600"/>
                                  </p:stCondLst>
                                  <p:childTnLst>
                                    <p:set>
                                      <p:cBhvr>
                                        <p:cTn id="174" dur="1" fill="hold">
                                          <p:stCondLst>
                                            <p:cond delay="0"/>
                                          </p:stCondLst>
                                        </p:cTn>
                                        <p:tgtEl>
                                          <p:spTgt spid="12"/>
                                        </p:tgtEl>
                                        <p:attrNameLst>
                                          <p:attrName>style.visibility</p:attrName>
                                        </p:attrNameLst>
                                      </p:cBhvr>
                                      <p:to>
                                        <p:strVal val="visible"/>
                                      </p:to>
                                    </p:set>
                                    <p:animEffect transition="in" filter="fade">
                                      <p:cBhvr>
                                        <p:cTn id="175" dur="2000"/>
                                        <p:tgtEl>
                                          <p:spTgt spid="12"/>
                                        </p:tgtEl>
                                      </p:cBhvr>
                                    </p:animEffect>
                                    <p:anim calcmode="lin" valueType="num">
                                      <p:cBhvr>
                                        <p:cTn id="176" dur="2000" fill="hold"/>
                                        <p:tgtEl>
                                          <p:spTgt spid="12"/>
                                        </p:tgtEl>
                                        <p:attrNameLst>
                                          <p:attrName>ppt_x</p:attrName>
                                        </p:attrNameLst>
                                      </p:cBhvr>
                                      <p:tavLst>
                                        <p:tav tm="0">
                                          <p:val>
                                            <p:strVal val="#ppt_x"/>
                                          </p:val>
                                        </p:tav>
                                        <p:tav tm="100000">
                                          <p:val>
                                            <p:strVal val="#ppt_x"/>
                                          </p:val>
                                        </p:tav>
                                      </p:tavLst>
                                    </p:anim>
                                    <p:anim calcmode="lin" valueType="num">
                                      <p:cBhvr>
                                        <p:cTn id="177" dur="2000" fill="hold"/>
                                        <p:tgtEl>
                                          <p:spTgt spid="12"/>
                                        </p:tgtEl>
                                        <p:attrNameLst>
                                          <p:attrName>ppt_y</p:attrName>
                                        </p:attrNameLst>
                                      </p:cBhvr>
                                      <p:tavLst>
                                        <p:tav tm="0">
                                          <p:val>
                                            <p:strVal val="#ppt_y-.1"/>
                                          </p:val>
                                        </p:tav>
                                        <p:tav tm="100000">
                                          <p:val>
                                            <p:strVal val="#ppt_y"/>
                                          </p:val>
                                        </p:tav>
                                      </p:tavLst>
                                    </p:anim>
                                  </p:childTnLst>
                                </p:cTn>
                              </p:par>
                              <p:par>
                                <p:cTn id="178" presetID="10" presetClass="entr" presetSubtype="0" fill="hold" grpId="0" nodeType="withEffect">
                                  <p:stCondLst>
                                    <p:cond delay="110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1100"/>
                                        <p:tgtEl>
                                          <p:spTgt spid="45"/>
                                        </p:tgtEl>
                                      </p:cBhvr>
                                    </p:animEffect>
                                  </p:childTnLst>
                                </p:cTn>
                              </p:par>
                              <p:par>
                                <p:cTn id="181" presetID="10" presetClass="entr" presetSubtype="0" fill="hold" grpId="0" nodeType="withEffect">
                                  <p:stCondLst>
                                    <p:cond delay="1600"/>
                                  </p:stCondLst>
                                  <p:childTnLst>
                                    <p:set>
                                      <p:cBhvr>
                                        <p:cTn id="182" dur="1" fill="hold">
                                          <p:stCondLst>
                                            <p:cond delay="0"/>
                                          </p:stCondLst>
                                        </p:cTn>
                                        <p:tgtEl>
                                          <p:spTgt spid="48"/>
                                        </p:tgtEl>
                                        <p:attrNameLst>
                                          <p:attrName>style.visibility</p:attrName>
                                        </p:attrNameLst>
                                      </p:cBhvr>
                                      <p:to>
                                        <p:strVal val="visible"/>
                                      </p:to>
                                    </p:set>
                                    <p:animEffect transition="in" filter="fade">
                                      <p:cBhvr>
                                        <p:cTn id="183"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5" grpId="2" animBg="1"/>
      <p:bldP spid="59" grpId="0" animBg="1"/>
      <p:bldP spid="59" grpId="1" animBg="1"/>
      <p:bldP spid="59"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3" grpId="0" animBg="1"/>
      <p:bldP spid="71" grpId="0" animBg="1"/>
      <p:bldP spid="74" grpId="0" animBg="1"/>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80" grpId="0" animBg="1"/>
      <p:bldP spid="80" grpId="1" animBg="1"/>
      <p:bldP spid="84" grpId="0" build="p">
        <p:tmplLst>
          <p:tmpl lvl="1">
            <p:tnLst>
              <p:par>
                <p:cTn presetID="10" presetClass="entr" presetSubtype="0"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6" grpId="0" animBg="1"/>
      <p:bldP spid="86" grpId="1" animBg="1"/>
      <p:bldP spid="88" grpId="0" build="p">
        <p:tmplLst>
          <p:tmpl lvl="1">
            <p:tnLst>
              <p:par>
                <p:cTn presetID="10" presetClass="entr" presetSubtype="0"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953110" y="2223826"/>
            <a:ext cx="640080"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527244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7004320" y="4748026"/>
            <a:ext cx="640080"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49031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73515" y="3287281"/>
            <a:ext cx="36000" cy="2834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46446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73613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69636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23550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31084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56005" y="1964592"/>
            <a:ext cx="5422677"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1951497"/>
            <a:ext cx="36000" cy="548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4251215"/>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3282523"/>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3853580"/>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443497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3282523"/>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3849146"/>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4434977"/>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0" name="Rectangle 79"/>
          <p:cNvSpPr/>
          <p:nvPr userDrawn="1"/>
        </p:nvSpPr>
        <p:spPr>
          <a:xfrm>
            <a:off x="1456006" y="5009556"/>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Placeholder 20"/>
          <p:cNvSpPr>
            <a:spLocks noGrp="1"/>
          </p:cNvSpPr>
          <p:nvPr>
            <p:ph type="body" sz="quarter" idx="33" hasCustomPrompt="1"/>
          </p:nvPr>
        </p:nvSpPr>
        <p:spPr>
          <a:xfrm>
            <a:off x="1456006" y="5009556"/>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Rectangle 85"/>
          <p:cNvSpPr/>
          <p:nvPr userDrawn="1"/>
        </p:nvSpPr>
        <p:spPr>
          <a:xfrm>
            <a:off x="1456005" y="558698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20"/>
          <p:cNvSpPr>
            <a:spLocks noGrp="1"/>
          </p:cNvSpPr>
          <p:nvPr>
            <p:ph type="body" sz="quarter" idx="34" hasCustomPrompt="1"/>
          </p:nvPr>
        </p:nvSpPr>
        <p:spPr>
          <a:xfrm>
            <a:off x="1456005" y="5586982"/>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0" name="Rectangle 59"/>
          <p:cNvSpPr/>
          <p:nvPr userDrawn="1"/>
        </p:nvSpPr>
        <p:spPr>
          <a:xfrm>
            <a:off x="3275966" y="1963659"/>
            <a:ext cx="179075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20"/>
          <p:cNvSpPr>
            <a:spLocks noGrp="1"/>
          </p:cNvSpPr>
          <p:nvPr>
            <p:ph type="body" sz="quarter" idx="35" hasCustomPrompt="1"/>
          </p:nvPr>
        </p:nvSpPr>
        <p:spPr>
          <a:xfrm>
            <a:off x="3220792" y="1964590"/>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0" name="Rectangle 69"/>
          <p:cNvSpPr/>
          <p:nvPr userDrawn="1"/>
        </p:nvSpPr>
        <p:spPr>
          <a:xfrm>
            <a:off x="1459844" y="1963660"/>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20"/>
          <p:cNvSpPr>
            <a:spLocks noGrp="1"/>
          </p:cNvSpPr>
          <p:nvPr>
            <p:ph type="body" sz="quarter" idx="36" hasCustomPrompt="1"/>
          </p:nvPr>
        </p:nvSpPr>
        <p:spPr>
          <a:xfrm>
            <a:off x="1456004" y="1964590"/>
            <a:ext cx="172207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Rectangle 77"/>
          <p:cNvSpPr/>
          <p:nvPr userDrawn="1"/>
        </p:nvSpPr>
        <p:spPr>
          <a:xfrm>
            <a:off x="5093220" y="196459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20" hidden="1"/>
          <p:cNvSpPr>
            <a:spLocks noGrp="1"/>
          </p:cNvSpPr>
          <p:nvPr>
            <p:ph type="body" sz="quarter" idx="37" hasCustomPrompt="1"/>
          </p:nvPr>
        </p:nvSpPr>
        <p:spPr>
          <a:xfrm>
            <a:off x="5074782" y="1974337"/>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1" name="Text Placeholder 20"/>
          <p:cNvSpPr>
            <a:spLocks noGrp="1"/>
          </p:cNvSpPr>
          <p:nvPr>
            <p:ph type="body" sz="quarter" idx="38" hasCustomPrompt="1"/>
          </p:nvPr>
        </p:nvSpPr>
        <p:spPr>
          <a:xfrm>
            <a:off x="5093220" y="1964590"/>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98577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right)">
                                      <p:cBhvr>
                                        <p:cTn id="56" dur="1000"/>
                                        <p:tgtEl>
                                          <p:spTgt spid="55"/>
                                        </p:tgtEl>
                                      </p:cBhvr>
                                    </p:animEffect>
                                  </p:childTnLst>
                                </p:cTn>
                              </p:par>
                              <p:par>
                                <p:cTn id="57" presetID="35" presetClass="path" presetSubtype="0" accel="50000" decel="50000" fill="hold" grpId="1" nodeType="withEffect">
                                  <p:stCondLst>
                                    <p:cond delay="0"/>
                                  </p:stCondLst>
                                  <p:childTnLst>
                                    <p:animMotion origin="layout" path="M 0.0776 4.44958E-6 L 2.77778E-6 4.44958E-6 " pathEditMode="relative" rAng="0" ptsTypes="AA">
                                      <p:cBhvr>
                                        <p:cTn id="58" dur="2000" fill="hold"/>
                                        <p:tgtEl>
                                          <p:spTgt spid="55"/>
                                        </p:tgtEl>
                                        <p:attrNameLst>
                                          <p:attrName>ppt_x</p:attrName>
                                          <p:attrName>ppt_y</p:attrName>
                                        </p:attrNameLst>
                                      </p:cBhvr>
                                      <p:rCtr x="-3889" y="0"/>
                                    </p:animMotion>
                                  </p:childTnLst>
                                </p:cTn>
                              </p:par>
                              <p:par>
                                <p:cTn id="59" presetID="10" presetClass="exit" presetSubtype="0" fill="hold" grpId="2" nodeType="withEffect">
                                  <p:stCondLst>
                                    <p:cond delay="1400"/>
                                  </p:stCondLst>
                                  <p:childTnLst>
                                    <p:animEffect transition="out" filter="fade">
                                      <p:cBhvr>
                                        <p:cTn id="60" dur="2000"/>
                                        <p:tgtEl>
                                          <p:spTgt spid="55"/>
                                        </p:tgtEl>
                                      </p:cBhvr>
                                    </p:animEffect>
                                    <p:set>
                                      <p:cBhvr>
                                        <p:cTn id="61" dur="1" fill="hold">
                                          <p:stCondLst>
                                            <p:cond delay="1999"/>
                                          </p:stCondLst>
                                        </p:cTn>
                                        <p:tgtEl>
                                          <p:spTgt spid="55"/>
                                        </p:tgtEl>
                                        <p:attrNameLst>
                                          <p:attrName>style.visibility</p:attrName>
                                        </p:attrNameLst>
                                      </p:cBhvr>
                                      <p:to>
                                        <p:strVal val="hidden"/>
                                      </p:to>
                                    </p:set>
                                  </p:childTnLst>
                                </p:cTn>
                              </p:par>
                              <p:par>
                                <p:cTn id="62" presetID="10" presetClass="entr" presetSubtype="0" fill="hold" grpId="0" nodeType="withEffect">
                                  <p:stCondLst>
                                    <p:cond delay="250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par>
                                <p:cTn id="65" presetID="10" presetClass="entr" presetSubtype="0" fill="hold" grpId="0" nodeType="withEffect">
                                  <p:stCondLst>
                                    <p:cond delay="250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par>
                                <p:cTn id="68" presetID="10" presetClass="entr" presetSubtype="0" fill="hold" grpId="0" nodeType="withEffect">
                                  <p:stCondLst>
                                    <p:cond delay="250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childTnLst>
                          </p:cTn>
                        </p:par>
                        <p:par>
                          <p:cTn id="71" fill="hold">
                            <p:stCondLst>
                              <p:cond delay="11700"/>
                            </p:stCondLst>
                            <p:childTnLst>
                              <p:par>
                                <p:cTn id="72" presetID="10" presetClass="entr" presetSubtype="0" fill="hold" grpId="0" nodeType="afterEffect">
                                  <p:stCondLst>
                                    <p:cond delay="0"/>
                                  </p:stCondLst>
                                  <p:childTnLst>
                                    <p:set>
                                      <p:cBhvr>
                                        <p:cTn id="73" dur="1" fill="hold">
                                          <p:stCondLst>
                                            <p:cond delay="0"/>
                                          </p:stCondLst>
                                        </p:cTn>
                                        <p:tgtEl>
                                          <p:spTgt spid="62">
                                            <p:txEl>
                                              <p:pRg st="0" end="0"/>
                                            </p:txEl>
                                          </p:spTgt>
                                        </p:tgtEl>
                                        <p:attrNameLst>
                                          <p:attrName>style.visibility</p:attrName>
                                        </p:attrNameLst>
                                      </p:cBhvr>
                                      <p:to>
                                        <p:strVal val="visible"/>
                                      </p:to>
                                    </p:set>
                                    <p:animEffect transition="in" filter="fade">
                                      <p:cBhvr>
                                        <p:cTn id="74" dur="500"/>
                                        <p:tgtEl>
                                          <p:spTgt spid="62">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2">
                                            <p:txEl>
                                              <p:pRg st="0" end="0"/>
                                            </p:txEl>
                                          </p:spTgt>
                                        </p:tgtEl>
                                        <p:attrNameLst>
                                          <p:attrName>style.visibility</p:attrName>
                                        </p:attrNameLst>
                                      </p:cBhvr>
                                      <p:to>
                                        <p:strVal val="visible"/>
                                      </p:to>
                                    </p:set>
                                    <p:animEffect transition="in" filter="fade">
                                      <p:cBhvr>
                                        <p:cTn id="77" dur="500"/>
                                        <p:tgtEl>
                                          <p:spTgt spid="72">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xEl>
                                              <p:pRg st="0" end="0"/>
                                            </p:txEl>
                                          </p:spTgt>
                                        </p:tgtEl>
                                        <p:attrNameLst>
                                          <p:attrName>style.visibility</p:attrName>
                                        </p:attrNameLst>
                                      </p:cBhvr>
                                      <p:to>
                                        <p:strVal val="visible"/>
                                      </p:to>
                                    </p:set>
                                    <p:animEffect transition="in" filter="fade">
                                      <p:cBhvr>
                                        <p:cTn id="80" dur="500"/>
                                        <p:tgtEl>
                                          <p:spTgt spid="82">
                                            <p:txEl>
                                              <p:pRg st="0" end="0"/>
                                            </p:txEl>
                                          </p:spTgt>
                                        </p:tgtEl>
                                      </p:cBhvr>
                                    </p:animEffect>
                                  </p:childTnLst>
                                </p:cTn>
                              </p:par>
                            </p:childTnLst>
                          </p:cTn>
                        </p:par>
                        <p:par>
                          <p:cTn id="81" fill="hold">
                            <p:stCondLst>
                              <p:cond delay="12200"/>
                            </p:stCondLst>
                            <p:childTnLst>
                              <p:par>
                                <p:cTn id="82" presetID="47" presetClass="entr" presetSubtype="0" fill="hold" nodeType="afterEffect">
                                  <p:stCondLst>
                                    <p:cond delay="30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2000"/>
                                        <p:tgtEl>
                                          <p:spTgt spid="9"/>
                                        </p:tgtEl>
                                      </p:cBhvr>
                                    </p:animEffect>
                                    <p:anim calcmode="lin" valueType="num">
                                      <p:cBhvr>
                                        <p:cTn id="85" dur="2000" fill="hold"/>
                                        <p:tgtEl>
                                          <p:spTgt spid="9"/>
                                        </p:tgtEl>
                                        <p:attrNameLst>
                                          <p:attrName>ppt_x</p:attrName>
                                        </p:attrNameLst>
                                      </p:cBhvr>
                                      <p:tavLst>
                                        <p:tav tm="0">
                                          <p:val>
                                            <p:strVal val="#ppt_x"/>
                                          </p:val>
                                        </p:tav>
                                        <p:tav tm="100000">
                                          <p:val>
                                            <p:strVal val="#ppt_x"/>
                                          </p:val>
                                        </p:tav>
                                      </p:tavLst>
                                    </p:anim>
                                    <p:anim calcmode="lin" valueType="num">
                                      <p:cBhvr>
                                        <p:cTn id="86" dur="2000" fill="hold"/>
                                        <p:tgtEl>
                                          <p:spTgt spid="9"/>
                                        </p:tgtEl>
                                        <p:attrNameLst>
                                          <p:attrName>ppt_y</p:attrName>
                                        </p:attrNameLst>
                                      </p:cBhvr>
                                      <p:tavLst>
                                        <p:tav tm="0">
                                          <p:val>
                                            <p:strVal val="#ppt_y-.1"/>
                                          </p:val>
                                        </p:tav>
                                        <p:tav tm="100000">
                                          <p:val>
                                            <p:strVal val="#ppt_y"/>
                                          </p:val>
                                        </p:tav>
                                      </p:tavLst>
                                    </p:anim>
                                  </p:childTnLst>
                                </p:cTn>
                              </p:par>
                              <p:par>
                                <p:cTn id="87" presetID="10" presetClass="entr" presetSubtype="0" fill="hold" grpId="0" nodeType="withEffect">
                                  <p:stCondLst>
                                    <p:cond delay="90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600"/>
                                        <p:tgtEl>
                                          <p:spTgt spid="44"/>
                                        </p:tgtEl>
                                      </p:cBhvr>
                                    </p:animEffect>
                                  </p:childTnLst>
                                </p:cTn>
                              </p:par>
                              <p:par>
                                <p:cTn id="90" presetID="10" presetClass="entr" presetSubtype="0" fill="hold" grpId="0" nodeType="withEffect">
                                  <p:stCondLst>
                                    <p:cond delay="90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1600"/>
                                        <p:tgtEl>
                                          <p:spTgt spid="54"/>
                                        </p:tgtEl>
                                      </p:cBhvr>
                                    </p:animEffect>
                                  </p:childTnLst>
                                </p:cTn>
                              </p:par>
                              <p:par>
                                <p:cTn id="93" presetID="22" presetClass="entr" presetSubtype="1" fill="hold" grpId="0" nodeType="withEffect">
                                  <p:stCondLst>
                                    <p:cond delay="2400"/>
                                  </p:stCondLst>
                                  <p:childTnLst>
                                    <p:set>
                                      <p:cBhvr>
                                        <p:cTn id="94" dur="1" fill="hold">
                                          <p:stCondLst>
                                            <p:cond delay="0"/>
                                          </p:stCondLst>
                                        </p:cTn>
                                        <p:tgtEl>
                                          <p:spTgt spid="25"/>
                                        </p:tgtEl>
                                        <p:attrNameLst>
                                          <p:attrName>style.visibility</p:attrName>
                                        </p:attrNameLst>
                                      </p:cBhvr>
                                      <p:to>
                                        <p:strVal val="visible"/>
                                      </p:to>
                                    </p:set>
                                    <p:animEffect transition="in" filter="wipe(up)">
                                      <p:cBhvr>
                                        <p:cTn id="95" dur="900"/>
                                        <p:tgtEl>
                                          <p:spTgt spid="25"/>
                                        </p:tgtEl>
                                      </p:cBhvr>
                                    </p:animEffect>
                                  </p:childTnLst>
                                </p:cTn>
                              </p:par>
                            </p:childTnLst>
                          </p:cTn>
                        </p:par>
                        <p:par>
                          <p:cTn id="96" fill="hold">
                            <p:stCondLst>
                              <p:cond delay="15500"/>
                            </p:stCondLst>
                            <p:childTnLst>
                              <p:par>
                                <p:cTn id="97" presetID="10" presetClass="entr" presetSubtype="0" fill="hold" grpId="0" nodeType="afterEffect">
                                  <p:stCondLst>
                                    <p:cond delay="0"/>
                                  </p:stCondLst>
                                  <p:childTnLst>
                                    <p:set>
                                      <p:cBhvr>
                                        <p:cTn id="98" dur="1" fill="hold">
                                          <p:stCondLst>
                                            <p:cond delay="0"/>
                                          </p:stCondLst>
                                        </p:cTn>
                                        <p:tgtEl>
                                          <p:spTgt spid="68">
                                            <p:txEl>
                                              <p:pRg st="0" end="0"/>
                                            </p:txEl>
                                          </p:spTgt>
                                        </p:tgtEl>
                                        <p:attrNameLst>
                                          <p:attrName>style.visibility</p:attrName>
                                        </p:attrNameLst>
                                      </p:cBhvr>
                                      <p:to>
                                        <p:strVal val="visible"/>
                                      </p:to>
                                    </p:set>
                                    <p:animEffect transition="in" filter="fade">
                                      <p:cBhvr>
                                        <p:cTn id="99" dur="500"/>
                                        <p:tgtEl>
                                          <p:spTgt spid="68">
                                            <p:txEl>
                                              <p:pRg st="0" end="0"/>
                                            </p:txEl>
                                          </p:spTgt>
                                        </p:tgtEl>
                                      </p:cBhvr>
                                    </p:animEffect>
                                  </p:childTnLst>
                                </p:cTn>
                              </p:par>
                              <p:par>
                                <p:cTn id="100" presetID="22" presetClass="entr" presetSubtype="2" fill="hold" nodeType="withEffect">
                                  <p:stCondLst>
                                    <p:cond delay="100"/>
                                  </p:stCondLst>
                                  <p:childTnLst>
                                    <p:set>
                                      <p:cBhvr>
                                        <p:cTn id="101" dur="1" fill="hold">
                                          <p:stCondLst>
                                            <p:cond delay="0"/>
                                          </p:stCondLst>
                                        </p:cTn>
                                        <p:tgtEl>
                                          <p:spTgt spid="46"/>
                                        </p:tgtEl>
                                        <p:attrNameLst>
                                          <p:attrName>style.visibility</p:attrName>
                                        </p:attrNameLst>
                                      </p:cBhvr>
                                      <p:to>
                                        <p:strVal val="visible"/>
                                      </p:to>
                                    </p:set>
                                    <p:animEffect transition="in" filter="wipe(right)">
                                      <p:cBhvr>
                                        <p:cTn id="102" dur="900"/>
                                        <p:tgtEl>
                                          <p:spTgt spid="46"/>
                                        </p:tgtEl>
                                      </p:cBhvr>
                                    </p:animEffect>
                                  </p:childTnLst>
                                </p:cTn>
                              </p:par>
                              <p:par>
                                <p:cTn id="103" presetID="10" presetClass="entr" presetSubtype="0" fill="hold" grpId="0" nodeType="withEffect">
                                  <p:stCondLst>
                                    <p:cond delay="90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400"/>
                                        <p:tgtEl>
                                          <p:spTgt spid="47"/>
                                        </p:tgtEl>
                                      </p:cBhvr>
                                    </p:animEffect>
                                  </p:childTnLst>
                                </p:cTn>
                              </p:par>
                              <p:par>
                                <p:cTn id="106" presetID="10" presetClass="entr" presetSubtype="0" fill="hold" grpId="0" nodeType="withEffect">
                                  <p:stCondLst>
                                    <p:cond delay="110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par>
                                <p:cTn id="109" presetID="16" presetClass="entr" presetSubtype="42" fill="hold" grpId="0" nodeType="withEffect">
                                  <p:stCondLst>
                                    <p:cond delay="1400"/>
                                  </p:stCondLst>
                                  <p:childTnLst>
                                    <p:set>
                                      <p:cBhvr>
                                        <p:cTn id="110" dur="1" fill="hold">
                                          <p:stCondLst>
                                            <p:cond delay="0"/>
                                          </p:stCondLst>
                                        </p:cTn>
                                        <p:tgtEl>
                                          <p:spTgt spid="64"/>
                                        </p:tgtEl>
                                        <p:attrNameLst>
                                          <p:attrName>style.visibility</p:attrName>
                                        </p:attrNameLst>
                                      </p:cBhvr>
                                      <p:to>
                                        <p:strVal val="visible"/>
                                      </p:to>
                                    </p:set>
                                    <p:animEffect transition="in" filter="barn(outHorizontal)">
                                      <p:cBhvr>
                                        <p:cTn id="111" dur="800"/>
                                        <p:tgtEl>
                                          <p:spTgt spid="64"/>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right)">
                                      <p:cBhvr>
                                        <p:cTn id="114" dur="1000"/>
                                        <p:tgtEl>
                                          <p:spTgt spid="41"/>
                                        </p:tgtEl>
                                      </p:cBhvr>
                                    </p:animEffect>
                                  </p:childTnLst>
                                </p:cTn>
                              </p:par>
                              <p:par>
                                <p:cTn id="115" presetID="35" presetClass="path" presetSubtype="0" accel="50000" decel="50000" fill="hold" grpId="1" nodeType="withEffect">
                                  <p:stCondLst>
                                    <p:cond delay="0"/>
                                  </p:stCondLst>
                                  <p:childTnLst>
                                    <p:animMotion origin="layout" path="M 0.0776 6.93802E-7 L 3.61111E-6 6.93802E-7 " pathEditMode="relative" rAng="0" ptsTypes="AA">
                                      <p:cBhvr>
                                        <p:cTn id="116" dur="2000" fill="hold"/>
                                        <p:tgtEl>
                                          <p:spTgt spid="41"/>
                                        </p:tgtEl>
                                        <p:attrNameLst>
                                          <p:attrName>ppt_x</p:attrName>
                                          <p:attrName>ppt_y</p:attrName>
                                        </p:attrNameLst>
                                      </p:cBhvr>
                                      <p:rCtr x="-3889" y="0"/>
                                    </p:animMotion>
                                  </p:childTnLst>
                                </p:cTn>
                              </p:par>
                              <p:par>
                                <p:cTn id="117" presetID="22" presetClass="entr" presetSubtype="2"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wipe(right)">
                                      <p:cBhvr>
                                        <p:cTn id="119" dur="1000"/>
                                        <p:tgtEl>
                                          <p:spTgt spid="43"/>
                                        </p:tgtEl>
                                      </p:cBhvr>
                                    </p:animEffect>
                                  </p:childTnLst>
                                </p:cTn>
                              </p:par>
                              <p:par>
                                <p:cTn id="120" presetID="35" presetClass="path" presetSubtype="0" accel="50000" decel="50000" fill="hold" grpId="1" nodeType="withEffect">
                                  <p:stCondLst>
                                    <p:cond delay="0"/>
                                  </p:stCondLst>
                                  <p:childTnLst>
                                    <p:animMotion origin="layout" path="M 0.0776 4.44958E-6 L 2.77778E-6 4.44958E-6 " pathEditMode="relative" rAng="0" ptsTypes="AA">
                                      <p:cBhvr>
                                        <p:cTn id="121" dur="2000" fill="hold"/>
                                        <p:tgtEl>
                                          <p:spTgt spid="43"/>
                                        </p:tgtEl>
                                        <p:attrNameLst>
                                          <p:attrName>ppt_x</p:attrName>
                                          <p:attrName>ppt_y</p:attrName>
                                        </p:attrNameLst>
                                      </p:cBhvr>
                                      <p:rCtr x="-3889" y="0"/>
                                    </p:animMotion>
                                  </p:childTnLst>
                                </p:cTn>
                              </p:par>
                              <p:par>
                                <p:cTn id="122" presetID="22" presetClass="entr" presetSubtype="2"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wipe(right)">
                                      <p:cBhvr>
                                        <p:cTn id="124" dur="1000"/>
                                        <p:tgtEl>
                                          <p:spTgt spid="52"/>
                                        </p:tgtEl>
                                      </p:cBhvr>
                                    </p:animEffect>
                                  </p:childTnLst>
                                </p:cTn>
                              </p:par>
                              <p:par>
                                <p:cTn id="125" presetID="35" presetClass="path" presetSubtype="0" accel="50000" decel="50000" fill="hold" grpId="1" nodeType="withEffect">
                                  <p:stCondLst>
                                    <p:cond delay="0"/>
                                  </p:stCondLst>
                                  <p:childTnLst>
                                    <p:animMotion origin="layout" path="M 0.0776 6.01295E-7 L 3.61111E-6 6.01295E-7 " pathEditMode="relative" rAng="0" ptsTypes="AA">
                                      <p:cBhvr>
                                        <p:cTn id="126" dur="2000" fill="hold"/>
                                        <p:tgtEl>
                                          <p:spTgt spid="52"/>
                                        </p:tgtEl>
                                        <p:attrNameLst>
                                          <p:attrName>ppt_x</p:attrName>
                                          <p:attrName>ppt_y</p:attrName>
                                        </p:attrNameLst>
                                      </p:cBhvr>
                                      <p:rCtr x="-3889" y="0"/>
                                    </p:animMotion>
                                  </p:childTnLst>
                                </p:cTn>
                              </p:par>
                              <p:par>
                                <p:cTn id="127" presetID="22" presetClass="entr" presetSubtype="2" fill="hold" grpId="0" nodeType="withEffect">
                                  <p:stCondLst>
                                    <p:cond delay="0"/>
                                  </p:stCondLst>
                                  <p:childTnLst>
                                    <p:set>
                                      <p:cBhvr>
                                        <p:cTn id="128" dur="1" fill="hold">
                                          <p:stCondLst>
                                            <p:cond delay="0"/>
                                          </p:stCondLst>
                                        </p:cTn>
                                        <p:tgtEl>
                                          <p:spTgt spid="80"/>
                                        </p:tgtEl>
                                        <p:attrNameLst>
                                          <p:attrName>style.visibility</p:attrName>
                                        </p:attrNameLst>
                                      </p:cBhvr>
                                      <p:to>
                                        <p:strVal val="visible"/>
                                      </p:to>
                                    </p:set>
                                    <p:animEffect transition="in" filter="wipe(right)">
                                      <p:cBhvr>
                                        <p:cTn id="129" dur="1000"/>
                                        <p:tgtEl>
                                          <p:spTgt spid="80"/>
                                        </p:tgtEl>
                                      </p:cBhvr>
                                    </p:animEffect>
                                  </p:childTnLst>
                                </p:cTn>
                              </p:par>
                              <p:par>
                                <p:cTn id="130" presetID="35" presetClass="path" presetSubtype="0" accel="50000" decel="50000" fill="hold" grpId="1" nodeType="withEffect">
                                  <p:stCondLst>
                                    <p:cond delay="0"/>
                                  </p:stCondLst>
                                  <p:childTnLst>
                                    <p:animMotion origin="layout" path="M 0.0776 6.01295E-7 L 3.61111E-6 6.01295E-7 " pathEditMode="relative" rAng="0" ptsTypes="AA">
                                      <p:cBhvr>
                                        <p:cTn id="131" dur="2000" fill="hold"/>
                                        <p:tgtEl>
                                          <p:spTgt spid="80"/>
                                        </p:tgtEl>
                                        <p:attrNameLst>
                                          <p:attrName>ppt_x</p:attrName>
                                          <p:attrName>ppt_y</p:attrName>
                                        </p:attrNameLst>
                                      </p:cBhvr>
                                      <p:rCtr x="-3889" y="0"/>
                                    </p:animMotion>
                                  </p:childTnLst>
                                </p:cTn>
                              </p:par>
                              <p:par>
                                <p:cTn id="132" presetID="22" presetClass="entr" presetSubtype="2" fill="hold" grpId="0" nodeType="withEffect">
                                  <p:stCondLst>
                                    <p:cond delay="0"/>
                                  </p:stCondLst>
                                  <p:childTnLst>
                                    <p:set>
                                      <p:cBhvr>
                                        <p:cTn id="133" dur="1" fill="hold">
                                          <p:stCondLst>
                                            <p:cond delay="0"/>
                                          </p:stCondLst>
                                        </p:cTn>
                                        <p:tgtEl>
                                          <p:spTgt spid="86"/>
                                        </p:tgtEl>
                                        <p:attrNameLst>
                                          <p:attrName>style.visibility</p:attrName>
                                        </p:attrNameLst>
                                      </p:cBhvr>
                                      <p:to>
                                        <p:strVal val="visible"/>
                                      </p:to>
                                    </p:set>
                                    <p:animEffect transition="in" filter="wipe(right)">
                                      <p:cBhvr>
                                        <p:cTn id="134" dur="1000"/>
                                        <p:tgtEl>
                                          <p:spTgt spid="86"/>
                                        </p:tgtEl>
                                      </p:cBhvr>
                                    </p:animEffect>
                                  </p:childTnLst>
                                </p:cTn>
                              </p:par>
                              <p:par>
                                <p:cTn id="135" presetID="35" presetClass="path" presetSubtype="0" accel="50000" decel="50000" fill="hold" grpId="1" nodeType="withEffect">
                                  <p:stCondLst>
                                    <p:cond delay="0"/>
                                  </p:stCondLst>
                                  <p:childTnLst>
                                    <p:animMotion origin="layout" path="M 0.0776 6.01295E-7 L 3.61111E-6 6.01295E-7 " pathEditMode="relative" rAng="0" ptsTypes="AA">
                                      <p:cBhvr>
                                        <p:cTn id="136" dur="2000" fill="hold"/>
                                        <p:tgtEl>
                                          <p:spTgt spid="86"/>
                                        </p:tgtEl>
                                        <p:attrNameLst>
                                          <p:attrName>ppt_x</p:attrName>
                                          <p:attrName>ppt_y</p:attrName>
                                        </p:attrNameLst>
                                      </p:cBhvr>
                                      <p:rCtr x="-3889" y="0"/>
                                    </p:animMotion>
                                  </p:childTnLst>
                                </p:cTn>
                              </p:par>
                            </p:childTnLst>
                          </p:cTn>
                        </p:par>
                        <p:par>
                          <p:cTn id="137" fill="hold">
                            <p:stCondLst>
                              <p:cond delay="17700"/>
                            </p:stCondLst>
                            <p:childTnLst>
                              <p:par>
                                <p:cTn id="138" presetID="10" presetClass="entr" presetSubtype="0" fill="hold" grpId="0" nodeType="afterEffect">
                                  <p:stCondLst>
                                    <p:cond delay="0"/>
                                  </p:stCondLst>
                                  <p:childTnLst>
                                    <p:set>
                                      <p:cBhvr>
                                        <p:cTn id="139" dur="1" fill="hold">
                                          <p:stCondLst>
                                            <p:cond delay="0"/>
                                          </p:stCondLst>
                                        </p:cTn>
                                        <p:tgtEl>
                                          <p:spTgt spid="57">
                                            <p:txEl>
                                              <p:pRg st="0" end="0"/>
                                            </p:txEl>
                                          </p:spTgt>
                                        </p:tgtEl>
                                        <p:attrNameLst>
                                          <p:attrName>style.visibility</p:attrName>
                                        </p:attrNameLst>
                                      </p:cBhvr>
                                      <p:to>
                                        <p:strVal val="visible"/>
                                      </p:to>
                                    </p:set>
                                    <p:animEffect transition="in" filter="fade">
                                      <p:cBhvr>
                                        <p:cTn id="140" dur="500"/>
                                        <p:tgtEl>
                                          <p:spTgt spid="57">
                                            <p:txEl>
                                              <p:pRg st="0" end="0"/>
                                            </p:txEl>
                                          </p:spTgt>
                                        </p:tgtEl>
                                      </p:cBhvr>
                                    </p:animEffect>
                                  </p:childTnLst>
                                </p:cTn>
                              </p:par>
                            </p:childTnLst>
                          </p:cTn>
                        </p:par>
                        <p:par>
                          <p:cTn id="141" fill="hold">
                            <p:stCondLst>
                              <p:cond delay="18200"/>
                            </p:stCondLst>
                            <p:childTnLst>
                              <p:par>
                                <p:cTn id="142" presetID="10" presetClass="entr" presetSubtype="0" fill="hold" grpId="0" nodeType="afterEffect">
                                  <p:stCondLst>
                                    <p:cond delay="0"/>
                                  </p:stCondLst>
                                  <p:childTnLst>
                                    <p:set>
                                      <p:cBhvr>
                                        <p:cTn id="143" dur="1" fill="hold">
                                          <p:stCondLst>
                                            <p:cond delay="0"/>
                                          </p:stCondLst>
                                        </p:cTn>
                                        <p:tgtEl>
                                          <p:spTgt spid="58">
                                            <p:txEl>
                                              <p:pRg st="0" end="0"/>
                                            </p:txEl>
                                          </p:spTgt>
                                        </p:tgtEl>
                                        <p:attrNameLst>
                                          <p:attrName>style.visibility</p:attrName>
                                        </p:attrNameLst>
                                      </p:cBhvr>
                                      <p:to>
                                        <p:strVal val="visible"/>
                                      </p:to>
                                    </p:set>
                                    <p:animEffect transition="in" filter="fade">
                                      <p:cBhvr>
                                        <p:cTn id="144" dur="500"/>
                                        <p:tgtEl>
                                          <p:spTgt spid="58">
                                            <p:txEl>
                                              <p:pRg st="0" end="0"/>
                                            </p:txEl>
                                          </p:spTgt>
                                        </p:tgtEl>
                                      </p:cBhvr>
                                    </p:animEffect>
                                  </p:childTnLst>
                                </p:cTn>
                              </p:par>
                            </p:childTnLst>
                          </p:cTn>
                        </p:par>
                        <p:par>
                          <p:cTn id="145" fill="hold">
                            <p:stCondLst>
                              <p:cond delay="18700"/>
                            </p:stCondLst>
                            <p:childTnLst>
                              <p:par>
                                <p:cTn id="146" presetID="10" presetClass="entr" presetSubtype="0" fill="hold" grpId="0" nodeType="afterEffect">
                                  <p:stCondLst>
                                    <p:cond delay="0"/>
                                  </p:stCondLst>
                                  <p:childTnLst>
                                    <p:set>
                                      <p:cBhvr>
                                        <p:cTn id="147" dur="1" fill="hold">
                                          <p:stCondLst>
                                            <p:cond delay="0"/>
                                          </p:stCondLst>
                                        </p:cTn>
                                        <p:tgtEl>
                                          <p:spTgt spid="63">
                                            <p:txEl>
                                              <p:pRg st="0" end="0"/>
                                            </p:txEl>
                                          </p:spTgt>
                                        </p:tgtEl>
                                        <p:attrNameLst>
                                          <p:attrName>style.visibility</p:attrName>
                                        </p:attrNameLst>
                                      </p:cBhvr>
                                      <p:to>
                                        <p:strVal val="visible"/>
                                      </p:to>
                                    </p:set>
                                    <p:animEffect transition="in" filter="fade">
                                      <p:cBhvr>
                                        <p:cTn id="148" dur="500"/>
                                        <p:tgtEl>
                                          <p:spTgt spid="63">
                                            <p:txEl>
                                              <p:pRg st="0" end="0"/>
                                            </p:txEl>
                                          </p:spTgt>
                                        </p:tgtEl>
                                      </p:cBhvr>
                                    </p:animEffect>
                                  </p:childTnLst>
                                </p:cTn>
                              </p:par>
                            </p:childTnLst>
                          </p:cTn>
                        </p:par>
                        <p:par>
                          <p:cTn id="149" fill="hold">
                            <p:stCondLst>
                              <p:cond delay="19200"/>
                            </p:stCondLst>
                            <p:childTnLst>
                              <p:par>
                                <p:cTn id="150" presetID="10" presetClass="entr" presetSubtype="0" fill="hold" grpId="0" nodeType="afterEffect">
                                  <p:stCondLst>
                                    <p:cond delay="0"/>
                                  </p:stCondLst>
                                  <p:childTnLst>
                                    <p:set>
                                      <p:cBhvr>
                                        <p:cTn id="151" dur="1" fill="hold">
                                          <p:stCondLst>
                                            <p:cond delay="0"/>
                                          </p:stCondLst>
                                        </p:cTn>
                                        <p:tgtEl>
                                          <p:spTgt spid="84">
                                            <p:txEl>
                                              <p:pRg st="0" end="0"/>
                                            </p:txEl>
                                          </p:spTgt>
                                        </p:tgtEl>
                                        <p:attrNameLst>
                                          <p:attrName>style.visibility</p:attrName>
                                        </p:attrNameLst>
                                      </p:cBhvr>
                                      <p:to>
                                        <p:strVal val="visible"/>
                                      </p:to>
                                    </p:set>
                                    <p:animEffect transition="in" filter="fade">
                                      <p:cBhvr>
                                        <p:cTn id="152" dur="500"/>
                                        <p:tgtEl>
                                          <p:spTgt spid="84">
                                            <p:txEl>
                                              <p:pRg st="0" end="0"/>
                                            </p:txEl>
                                          </p:spTgt>
                                        </p:tgtEl>
                                      </p:cBhvr>
                                    </p:animEffect>
                                  </p:childTnLst>
                                </p:cTn>
                              </p:par>
                            </p:childTnLst>
                          </p:cTn>
                        </p:par>
                        <p:par>
                          <p:cTn id="153" fill="hold">
                            <p:stCondLst>
                              <p:cond delay="19700"/>
                            </p:stCondLst>
                            <p:childTnLst>
                              <p:par>
                                <p:cTn id="154" presetID="10" presetClass="entr" presetSubtype="0" fill="hold" grpId="0" nodeType="afterEffect">
                                  <p:stCondLst>
                                    <p:cond delay="0"/>
                                  </p:stCondLst>
                                  <p:childTnLst>
                                    <p:set>
                                      <p:cBhvr>
                                        <p:cTn id="155" dur="1" fill="hold">
                                          <p:stCondLst>
                                            <p:cond delay="0"/>
                                          </p:stCondLst>
                                        </p:cTn>
                                        <p:tgtEl>
                                          <p:spTgt spid="88">
                                            <p:txEl>
                                              <p:pRg st="0" end="0"/>
                                            </p:txEl>
                                          </p:spTgt>
                                        </p:tgtEl>
                                        <p:attrNameLst>
                                          <p:attrName>style.visibility</p:attrName>
                                        </p:attrNameLst>
                                      </p:cBhvr>
                                      <p:to>
                                        <p:strVal val="visible"/>
                                      </p:to>
                                    </p:set>
                                    <p:animEffect transition="in" filter="fade">
                                      <p:cBhvr>
                                        <p:cTn id="156" dur="500"/>
                                        <p:tgtEl>
                                          <p:spTgt spid="88">
                                            <p:txEl>
                                              <p:pRg st="0" end="0"/>
                                            </p:txEl>
                                          </p:spTgt>
                                        </p:tgtEl>
                                      </p:cBhvr>
                                    </p:animEffect>
                                  </p:childTnLst>
                                </p:cTn>
                              </p:par>
                              <p:par>
                                <p:cTn id="157" presetID="47" presetClass="entr" presetSubtype="0" fill="hold" nodeType="withEffect">
                                  <p:stCondLst>
                                    <p:cond delay="600"/>
                                  </p:stCondLst>
                                  <p:childTnLst>
                                    <p:set>
                                      <p:cBhvr>
                                        <p:cTn id="158" dur="1" fill="hold">
                                          <p:stCondLst>
                                            <p:cond delay="0"/>
                                          </p:stCondLst>
                                        </p:cTn>
                                        <p:tgtEl>
                                          <p:spTgt spid="12"/>
                                        </p:tgtEl>
                                        <p:attrNameLst>
                                          <p:attrName>style.visibility</p:attrName>
                                        </p:attrNameLst>
                                      </p:cBhvr>
                                      <p:to>
                                        <p:strVal val="visible"/>
                                      </p:to>
                                    </p:set>
                                    <p:animEffect transition="in" filter="fade">
                                      <p:cBhvr>
                                        <p:cTn id="159" dur="2000"/>
                                        <p:tgtEl>
                                          <p:spTgt spid="12"/>
                                        </p:tgtEl>
                                      </p:cBhvr>
                                    </p:animEffect>
                                    <p:anim calcmode="lin" valueType="num">
                                      <p:cBhvr>
                                        <p:cTn id="160" dur="2000" fill="hold"/>
                                        <p:tgtEl>
                                          <p:spTgt spid="12"/>
                                        </p:tgtEl>
                                        <p:attrNameLst>
                                          <p:attrName>ppt_x</p:attrName>
                                        </p:attrNameLst>
                                      </p:cBhvr>
                                      <p:tavLst>
                                        <p:tav tm="0">
                                          <p:val>
                                            <p:strVal val="#ppt_x"/>
                                          </p:val>
                                        </p:tav>
                                        <p:tav tm="100000">
                                          <p:val>
                                            <p:strVal val="#ppt_x"/>
                                          </p:val>
                                        </p:tav>
                                      </p:tavLst>
                                    </p:anim>
                                    <p:anim calcmode="lin" valueType="num">
                                      <p:cBhvr>
                                        <p:cTn id="161" dur="2000" fill="hold"/>
                                        <p:tgtEl>
                                          <p:spTgt spid="12"/>
                                        </p:tgtEl>
                                        <p:attrNameLst>
                                          <p:attrName>ppt_y</p:attrName>
                                        </p:attrNameLst>
                                      </p:cBhvr>
                                      <p:tavLst>
                                        <p:tav tm="0">
                                          <p:val>
                                            <p:strVal val="#ppt_y-.1"/>
                                          </p:val>
                                        </p:tav>
                                        <p:tav tm="100000">
                                          <p:val>
                                            <p:strVal val="#ppt_y"/>
                                          </p:val>
                                        </p:tav>
                                      </p:tavLst>
                                    </p:anim>
                                  </p:childTnLst>
                                </p:cTn>
                              </p:par>
                              <p:par>
                                <p:cTn id="162" presetID="10" presetClass="entr" presetSubtype="0" fill="hold" grpId="0" nodeType="withEffect">
                                  <p:stCondLst>
                                    <p:cond delay="1100"/>
                                  </p:stCondLst>
                                  <p:childTnLst>
                                    <p:set>
                                      <p:cBhvr>
                                        <p:cTn id="163" dur="1" fill="hold">
                                          <p:stCondLst>
                                            <p:cond delay="0"/>
                                          </p:stCondLst>
                                        </p:cTn>
                                        <p:tgtEl>
                                          <p:spTgt spid="45"/>
                                        </p:tgtEl>
                                        <p:attrNameLst>
                                          <p:attrName>style.visibility</p:attrName>
                                        </p:attrNameLst>
                                      </p:cBhvr>
                                      <p:to>
                                        <p:strVal val="visible"/>
                                      </p:to>
                                    </p:set>
                                    <p:animEffect transition="in" filter="fade">
                                      <p:cBhvr>
                                        <p:cTn id="164" dur="1100"/>
                                        <p:tgtEl>
                                          <p:spTgt spid="45"/>
                                        </p:tgtEl>
                                      </p:cBhvr>
                                    </p:animEffect>
                                  </p:childTnLst>
                                </p:cTn>
                              </p:par>
                              <p:par>
                                <p:cTn id="165" presetID="10" presetClass="entr" presetSubtype="0" fill="hold" grpId="0" nodeType="withEffect">
                                  <p:stCondLst>
                                    <p:cond delay="1600"/>
                                  </p:stCondLst>
                                  <p:childTnLst>
                                    <p:set>
                                      <p:cBhvr>
                                        <p:cTn id="166" dur="1" fill="hold">
                                          <p:stCondLst>
                                            <p:cond delay="0"/>
                                          </p:stCondLst>
                                        </p:cTn>
                                        <p:tgtEl>
                                          <p:spTgt spid="48"/>
                                        </p:tgtEl>
                                        <p:attrNameLst>
                                          <p:attrName>style.visibility</p:attrName>
                                        </p:attrNameLst>
                                      </p:cBhvr>
                                      <p:to>
                                        <p:strVal val="visible"/>
                                      </p:to>
                                    </p:set>
                                    <p:animEffect transition="in" filter="fade">
                                      <p:cBhvr>
                                        <p:cTn id="167" dur="1100"/>
                                        <p:tgtEl>
                                          <p:spTgt spid="48"/>
                                        </p:tgtEl>
                                      </p:cBhvr>
                                    </p:animEffect>
                                  </p:childTnLst>
                                </p:cTn>
                              </p:par>
                            </p:childTnLst>
                          </p:cTn>
                        </p:par>
                        <p:par>
                          <p:cTn id="168" fill="hold">
                            <p:stCondLst>
                              <p:cond delay="22400"/>
                            </p:stCondLst>
                            <p:childTnLst>
                              <p:par>
                                <p:cTn id="169" presetID="10" presetClass="entr" presetSubtype="0" fill="hold" grpId="0" nodeType="afterEffect">
                                  <p:stCondLst>
                                    <p:cond delay="0"/>
                                  </p:stCondLst>
                                  <p:childTnLst>
                                    <p:set>
                                      <p:cBhvr>
                                        <p:cTn id="170" dur="1" fill="hold">
                                          <p:stCondLst>
                                            <p:cond delay="0"/>
                                          </p:stCondLst>
                                        </p:cTn>
                                        <p:tgtEl>
                                          <p:spTgt spid="51">
                                            <p:txEl>
                                              <p:pRg st="0" end="0"/>
                                            </p:txEl>
                                          </p:spTgt>
                                        </p:tgtEl>
                                        <p:attrNameLst>
                                          <p:attrName>style.visibility</p:attrName>
                                        </p:attrNameLst>
                                      </p:cBhvr>
                                      <p:to>
                                        <p:strVal val="visible"/>
                                      </p:to>
                                    </p:set>
                                    <p:animEffect transition="in" filter="fade">
                                      <p:cBhvr>
                                        <p:cTn id="171"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5"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80" grpId="0" animBg="1"/>
      <p:bldP spid="80" grpId="1" animBg="1"/>
      <p:bldP spid="84" grpId="0" build="p">
        <p:tmplLst>
          <p:tmpl lvl="1">
            <p:tnLst>
              <p:par>
                <p:cTn presetID="10" presetClass="entr" presetSubtype="0"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6" grpId="0" animBg="1"/>
      <p:bldP spid="86" grpId="1" animBg="1"/>
      <p:bldP spid="88" grpId="0" build="p">
        <p:tmplLst>
          <p:tmpl lvl="1">
            <p:tnLst>
              <p:par>
                <p:cTn presetID="10" presetClass="entr" presetSubtype="0"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60" grpId="0" animBg="1"/>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70" grpId="0" animBg="1"/>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8" grpId="0" animBg="1"/>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2 موصولی 3به 1_انیمیشن">
    <p:spTree>
      <p:nvGrpSpPr>
        <p:cNvPr id="1" name=""/>
        <p:cNvGrpSpPr/>
        <p:nvPr/>
      </p:nvGrpSpPr>
      <p:grpSpPr>
        <a:xfrm>
          <a:off x="0" y="0"/>
          <a:ext cx="0" cy="0"/>
          <a:chOff x="0" y="0"/>
          <a:chExt cx="0" cy="0"/>
        </a:xfrm>
      </p:grpSpPr>
      <p:cxnSp>
        <p:nvCxnSpPr>
          <p:cNvPr id="12" name="Straight Connector 11"/>
          <p:cNvCxnSpPr>
            <a:stCxn id="25" idx="2"/>
          </p:cNvCxnSpPr>
          <p:nvPr userDrawn="1"/>
        </p:nvCxnSpPr>
        <p:spPr>
          <a:xfrm>
            <a:off x="8122081" y="427391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7009515" y="3749498"/>
            <a:ext cx="594102"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73515" y="1475103"/>
            <a:ext cx="36000" cy="45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68" idx="0"/>
          </p:cNvCxnSpPr>
          <p:nvPr userDrawn="1"/>
        </p:nvCxnSpPr>
        <p:spPr>
          <a:xfrm flipV="1">
            <a:off x="8122897" y="0"/>
            <a:ext cx="0" cy="325268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Diamond 43"/>
          <p:cNvSpPr/>
          <p:nvPr userDrawn="1"/>
        </p:nvSpPr>
        <p:spPr>
          <a:xfrm>
            <a:off x="8096804" y="2050007"/>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446593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373760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369783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23697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431231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1854395"/>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3252685"/>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147034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204140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262279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1470345"/>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2036968"/>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2622799"/>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0" name="Rectangle 79"/>
          <p:cNvSpPr/>
          <p:nvPr userDrawn="1"/>
        </p:nvSpPr>
        <p:spPr>
          <a:xfrm>
            <a:off x="1456006" y="319737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Placeholder 20"/>
          <p:cNvSpPr>
            <a:spLocks noGrp="1"/>
          </p:cNvSpPr>
          <p:nvPr>
            <p:ph type="body" sz="quarter" idx="33" hasCustomPrompt="1"/>
          </p:nvPr>
        </p:nvSpPr>
        <p:spPr>
          <a:xfrm>
            <a:off x="1456006" y="3197378"/>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Rectangle 85"/>
          <p:cNvSpPr/>
          <p:nvPr userDrawn="1"/>
        </p:nvSpPr>
        <p:spPr>
          <a:xfrm>
            <a:off x="1456005" y="377480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20"/>
          <p:cNvSpPr>
            <a:spLocks noGrp="1"/>
          </p:cNvSpPr>
          <p:nvPr>
            <p:ph type="body" sz="quarter" idx="34" hasCustomPrompt="1"/>
          </p:nvPr>
        </p:nvSpPr>
        <p:spPr>
          <a:xfrm>
            <a:off x="1456005" y="3774804"/>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Rectangle 77"/>
          <p:cNvSpPr/>
          <p:nvPr userDrawn="1"/>
        </p:nvSpPr>
        <p:spPr>
          <a:xfrm>
            <a:off x="1456004" y="435748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20"/>
          <p:cNvSpPr>
            <a:spLocks noGrp="1"/>
          </p:cNvSpPr>
          <p:nvPr>
            <p:ph type="body" sz="quarter" idx="35" hasCustomPrompt="1"/>
          </p:nvPr>
        </p:nvSpPr>
        <p:spPr>
          <a:xfrm>
            <a:off x="1456004" y="4357484"/>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7" name="Rectangle 36"/>
          <p:cNvSpPr/>
          <p:nvPr userDrawn="1"/>
        </p:nvSpPr>
        <p:spPr>
          <a:xfrm>
            <a:off x="1456004" y="493734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0"/>
          <p:cNvSpPr>
            <a:spLocks noGrp="1"/>
          </p:cNvSpPr>
          <p:nvPr>
            <p:ph type="body" sz="quarter" idx="36" hasCustomPrompt="1"/>
          </p:nvPr>
        </p:nvSpPr>
        <p:spPr>
          <a:xfrm>
            <a:off x="1456004" y="4937345"/>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9" name="Rectangle 38"/>
          <p:cNvSpPr/>
          <p:nvPr userDrawn="1"/>
        </p:nvSpPr>
        <p:spPr>
          <a:xfrm>
            <a:off x="1456004" y="5529081"/>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20"/>
          <p:cNvSpPr>
            <a:spLocks noGrp="1"/>
          </p:cNvSpPr>
          <p:nvPr>
            <p:ph type="body" sz="quarter" idx="37" hasCustomPrompt="1"/>
          </p:nvPr>
        </p:nvSpPr>
        <p:spPr>
          <a:xfrm>
            <a:off x="1456004" y="5529081"/>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99829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90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600"/>
                                        <p:tgtEl>
                                          <p:spTgt spid="44"/>
                                        </p:tgtEl>
                                      </p:cBhvr>
                                    </p:animEffect>
                                  </p:childTnLst>
                                </p:cTn>
                              </p:par>
                              <p:par>
                                <p:cTn id="34" presetID="10" presetClass="entr" presetSubtype="0" fill="hold" grpId="0" nodeType="withEffect">
                                  <p:stCondLst>
                                    <p:cond delay="9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600"/>
                                        <p:tgtEl>
                                          <p:spTgt spid="54"/>
                                        </p:tgtEl>
                                      </p:cBhvr>
                                    </p:animEffect>
                                  </p:childTnLst>
                                </p:cTn>
                              </p:par>
                              <p:par>
                                <p:cTn id="37" presetID="22" presetClass="entr" presetSubtype="1" fill="hold" grpId="0" nodeType="withEffect">
                                  <p:stCondLst>
                                    <p:cond delay="190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900"/>
                                        <p:tgtEl>
                                          <p:spTgt spid="25"/>
                                        </p:tgtEl>
                                      </p:cBhvr>
                                    </p:animEffect>
                                  </p:childTnLst>
                                </p:cTn>
                              </p:par>
                            </p:childTnLst>
                          </p:cTn>
                        </p:par>
                        <p:par>
                          <p:cTn id="40" fill="hold">
                            <p:stCondLst>
                              <p:cond delay="7400"/>
                            </p:stCondLst>
                            <p:childTnLst>
                              <p:par>
                                <p:cTn id="41" presetID="10" presetClass="entr" presetSubtype="0" fill="hold" grpId="0" nodeType="afterEffect">
                                  <p:stCondLst>
                                    <p:cond delay="0"/>
                                  </p:stCondLst>
                                  <p:childTnLst>
                                    <p:set>
                                      <p:cBhvr>
                                        <p:cTn id="42" dur="1" fill="hold">
                                          <p:stCondLst>
                                            <p:cond delay="0"/>
                                          </p:stCondLst>
                                        </p:cTn>
                                        <p:tgtEl>
                                          <p:spTgt spid="68">
                                            <p:txEl>
                                              <p:pRg st="0" end="0"/>
                                            </p:txEl>
                                          </p:spTgt>
                                        </p:tgtEl>
                                        <p:attrNameLst>
                                          <p:attrName>style.visibility</p:attrName>
                                        </p:attrNameLst>
                                      </p:cBhvr>
                                      <p:to>
                                        <p:strVal val="visible"/>
                                      </p:to>
                                    </p:set>
                                    <p:animEffect transition="in" filter="fade">
                                      <p:cBhvr>
                                        <p:cTn id="43" dur="500"/>
                                        <p:tgtEl>
                                          <p:spTgt spid="68">
                                            <p:txEl>
                                              <p:pRg st="0" end="0"/>
                                            </p:txEl>
                                          </p:spTgt>
                                        </p:tgtEl>
                                      </p:cBhvr>
                                    </p:animEffect>
                                  </p:childTnLst>
                                </p:cTn>
                              </p:par>
                              <p:par>
                                <p:cTn id="44" presetID="22" presetClass="entr" presetSubtype="2" fill="hold" nodeType="withEffect">
                                  <p:stCondLst>
                                    <p:cond delay="600"/>
                                  </p:stCondLst>
                                  <p:childTnLst>
                                    <p:set>
                                      <p:cBhvr>
                                        <p:cTn id="45" dur="1" fill="hold">
                                          <p:stCondLst>
                                            <p:cond delay="0"/>
                                          </p:stCondLst>
                                        </p:cTn>
                                        <p:tgtEl>
                                          <p:spTgt spid="46"/>
                                        </p:tgtEl>
                                        <p:attrNameLst>
                                          <p:attrName>style.visibility</p:attrName>
                                        </p:attrNameLst>
                                      </p:cBhvr>
                                      <p:to>
                                        <p:strVal val="visible"/>
                                      </p:to>
                                    </p:set>
                                    <p:animEffect transition="in" filter="wipe(right)">
                                      <p:cBhvr>
                                        <p:cTn id="46" dur="900"/>
                                        <p:tgtEl>
                                          <p:spTgt spid="46"/>
                                        </p:tgtEl>
                                      </p:cBhvr>
                                    </p:animEffect>
                                  </p:childTnLst>
                                </p:cTn>
                              </p:par>
                              <p:par>
                                <p:cTn id="47" presetID="10" presetClass="entr" presetSubtype="0" fill="hold" grpId="0" nodeType="withEffect">
                                  <p:stCondLst>
                                    <p:cond delay="90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400"/>
                                        <p:tgtEl>
                                          <p:spTgt spid="47"/>
                                        </p:tgtEl>
                                      </p:cBhvr>
                                    </p:animEffect>
                                  </p:childTnLst>
                                </p:cTn>
                              </p:par>
                              <p:par>
                                <p:cTn id="50" presetID="10" presetClass="entr" presetSubtype="0" fill="hold" grpId="0" nodeType="withEffect">
                                  <p:stCondLst>
                                    <p:cond delay="1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6" presetClass="entr" presetSubtype="42" fill="hold" grpId="0" nodeType="withEffect">
                                  <p:stCondLst>
                                    <p:cond delay="1400"/>
                                  </p:stCondLst>
                                  <p:childTnLst>
                                    <p:set>
                                      <p:cBhvr>
                                        <p:cTn id="54" dur="1" fill="hold">
                                          <p:stCondLst>
                                            <p:cond delay="0"/>
                                          </p:stCondLst>
                                        </p:cTn>
                                        <p:tgtEl>
                                          <p:spTgt spid="64"/>
                                        </p:tgtEl>
                                        <p:attrNameLst>
                                          <p:attrName>style.visibility</p:attrName>
                                        </p:attrNameLst>
                                      </p:cBhvr>
                                      <p:to>
                                        <p:strVal val="visible"/>
                                      </p:to>
                                    </p:set>
                                    <p:animEffect transition="in" filter="barn(outHorizontal)">
                                      <p:cBhvr>
                                        <p:cTn id="55" dur="800"/>
                                        <p:tgtEl>
                                          <p:spTgt spid="64"/>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right)">
                                      <p:cBhvr>
                                        <p:cTn id="58" dur="1000"/>
                                        <p:tgtEl>
                                          <p:spTgt spid="41"/>
                                        </p:tgtEl>
                                      </p:cBhvr>
                                    </p:animEffect>
                                  </p:childTnLst>
                                </p:cTn>
                              </p:par>
                              <p:par>
                                <p:cTn id="59" presetID="35" presetClass="path" presetSubtype="0" accel="50000" decel="50000" fill="hold" grpId="1" nodeType="withEffect">
                                  <p:stCondLst>
                                    <p:cond delay="0"/>
                                  </p:stCondLst>
                                  <p:childTnLst>
                                    <p:animMotion origin="layout" path="M 0.0776 6.93802E-7 L 3.61111E-6 6.93802E-7 " pathEditMode="relative" rAng="0" ptsTypes="AA">
                                      <p:cBhvr>
                                        <p:cTn id="60" dur="2000" fill="hold"/>
                                        <p:tgtEl>
                                          <p:spTgt spid="41"/>
                                        </p:tgtEl>
                                        <p:attrNameLst>
                                          <p:attrName>ppt_x</p:attrName>
                                          <p:attrName>ppt_y</p:attrName>
                                        </p:attrNameLst>
                                      </p:cBhvr>
                                      <p:rCtr x="-3889" y="0"/>
                                    </p:animMotion>
                                  </p:childTnLst>
                                </p:cTn>
                              </p:par>
                              <p:par>
                                <p:cTn id="61" presetID="22" presetClass="entr" presetSubtype="2"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1000"/>
                                        <p:tgtEl>
                                          <p:spTgt spid="43"/>
                                        </p:tgtEl>
                                      </p:cBhvr>
                                    </p:animEffect>
                                  </p:childTnLst>
                                </p:cTn>
                              </p:par>
                              <p:par>
                                <p:cTn id="64" presetID="35" presetClass="path" presetSubtype="0" accel="50000" decel="50000" fill="hold" grpId="1" nodeType="withEffect">
                                  <p:stCondLst>
                                    <p:cond delay="0"/>
                                  </p:stCondLst>
                                  <p:childTnLst>
                                    <p:animMotion origin="layout" path="M 0.0776 4.44958E-6 L 2.77778E-6 4.44958E-6 " pathEditMode="relative" rAng="0" ptsTypes="AA">
                                      <p:cBhvr>
                                        <p:cTn id="65" dur="2000" fill="hold"/>
                                        <p:tgtEl>
                                          <p:spTgt spid="43"/>
                                        </p:tgtEl>
                                        <p:attrNameLst>
                                          <p:attrName>ppt_x</p:attrName>
                                          <p:attrName>ppt_y</p:attrName>
                                        </p:attrNameLst>
                                      </p:cBhvr>
                                      <p:rCtr x="-3889" y="0"/>
                                    </p:animMotion>
                                  </p:childTnLst>
                                </p:cTn>
                              </p:par>
                              <p:par>
                                <p:cTn id="66" presetID="22" presetClass="entr" presetSubtype="2"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right)">
                                      <p:cBhvr>
                                        <p:cTn id="68" dur="1000"/>
                                        <p:tgtEl>
                                          <p:spTgt spid="52"/>
                                        </p:tgtEl>
                                      </p:cBhvr>
                                    </p:animEffect>
                                  </p:childTnLst>
                                </p:cTn>
                              </p:par>
                              <p:par>
                                <p:cTn id="69" presetID="35" presetClass="path" presetSubtype="0" accel="50000" decel="50000" fill="hold" grpId="1" nodeType="withEffect">
                                  <p:stCondLst>
                                    <p:cond delay="0"/>
                                  </p:stCondLst>
                                  <p:childTnLst>
                                    <p:animMotion origin="layout" path="M 0.0776 6.01295E-7 L 3.61111E-6 6.01295E-7 " pathEditMode="relative" rAng="0" ptsTypes="AA">
                                      <p:cBhvr>
                                        <p:cTn id="70" dur="2000" fill="hold"/>
                                        <p:tgtEl>
                                          <p:spTgt spid="52"/>
                                        </p:tgtEl>
                                        <p:attrNameLst>
                                          <p:attrName>ppt_x</p:attrName>
                                          <p:attrName>ppt_y</p:attrName>
                                        </p:attrNameLst>
                                      </p:cBhvr>
                                      <p:rCtr x="-3889" y="0"/>
                                    </p:animMotion>
                                  </p:childTnLst>
                                </p:cTn>
                              </p:par>
                              <p:par>
                                <p:cTn id="71" presetID="22" presetClass="entr" presetSubtype="2"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right)">
                                      <p:cBhvr>
                                        <p:cTn id="73" dur="1000"/>
                                        <p:tgtEl>
                                          <p:spTgt spid="80"/>
                                        </p:tgtEl>
                                      </p:cBhvr>
                                    </p:animEffect>
                                  </p:childTnLst>
                                </p:cTn>
                              </p:par>
                              <p:par>
                                <p:cTn id="74" presetID="35" presetClass="path" presetSubtype="0" accel="50000" decel="50000" fill="hold" grpId="1" nodeType="withEffect">
                                  <p:stCondLst>
                                    <p:cond delay="0"/>
                                  </p:stCondLst>
                                  <p:childTnLst>
                                    <p:animMotion origin="layout" path="M 0.0776 6.01295E-7 L 3.61111E-6 6.01295E-7 " pathEditMode="relative" rAng="0" ptsTypes="AA">
                                      <p:cBhvr>
                                        <p:cTn id="75" dur="2000" fill="hold"/>
                                        <p:tgtEl>
                                          <p:spTgt spid="80"/>
                                        </p:tgtEl>
                                        <p:attrNameLst>
                                          <p:attrName>ppt_x</p:attrName>
                                          <p:attrName>ppt_y</p:attrName>
                                        </p:attrNameLst>
                                      </p:cBhvr>
                                      <p:rCtr x="-3889" y="0"/>
                                    </p:animMotion>
                                  </p:childTnLst>
                                </p:cTn>
                              </p:par>
                              <p:par>
                                <p:cTn id="76" presetID="22" presetClass="entr" presetSubtype="2"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right)">
                                      <p:cBhvr>
                                        <p:cTn id="78" dur="1000"/>
                                        <p:tgtEl>
                                          <p:spTgt spid="86"/>
                                        </p:tgtEl>
                                      </p:cBhvr>
                                    </p:animEffect>
                                  </p:childTnLst>
                                </p:cTn>
                              </p:par>
                              <p:par>
                                <p:cTn id="79" presetID="35" presetClass="path" presetSubtype="0" accel="50000" decel="50000" fill="hold" grpId="1" nodeType="withEffect">
                                  <p:stCondLst>
                                    <p:cond delay="0"/>
                                  </p:stCondLst>
                                  <p:childTnLst>
                                    <p:animMotion origin="layout" path="M 0.0776 6.01295E-7 L 3.61111E-6 6.01295E-7 " pathEditMode="relative" rAng="0" ptsTypes="AA">
                                      <p:cBhvr>
                                        <p:cTn id="80" dur="2000" fill="hold"/>
                                        <p:tgtEl>
                                          <p:spTgt spid="86"/>
                                        </p:tgtEl>
                                        <p:attrNameLst>
                                          <p:attrName>ppt_x</p:attrName>
                                          <p:attrName>ppt_y</p:attrName>
                                        </p:attrNameLst>
                                      </p:cBhvr>
                                      <p:rCtr x="-3889" y="0"/>
                                    </p:animMotion>
                                  </p:childTnLst>
                                </p:cTn>
                              </p:par>
                              <p:par>
                                <p:cTn id="81" presetID="22" presetClass="entr" presetSubtype="2"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right)">
                                      <p:cBhvr>
                                        <p:cTn id="83" dur="1000"/>
                                        <p:tgtEl>
                                          <p:spTgt spid="78"/>
                                        </p:tgtEl>
                                      </p:cBhvr>
                                    </p:animEffect>
                                  </p:childTnLst>
                                </p:cTn>
                              </p:par>
                              <p:par>
                                <p:cTn id="84" presetID="35" presetClass="path" presetSubtype="0" accel="50000" decel="50000" fill="hold" grpId="1" nodeType="withEffect">
                                  <p:stCondLst>
                                    <p:cond delay="0"/>
                                  </p:stCondLst>
                                  <p:childTnLst>
                                    <p:animMotion origin="layout" path="M 0.0776 6.01295E-7 L 3.61111E-6 6.01295E-7 " pathEditMode="relative" rAng="0" ptsTypes="AA">
                                      <p:cBhvr>
                                        <p:cTn id="85" dur="2000" fill="hold"/>
                                        <p:tgtEl>
                                          <p:spTgt spid="78"/>
                                        </p:tgtEl>
                                        <p:attrNameLst>
                                          <p:attrName>ppt_x</p:attrName>
                                          <p:attrName>ppt_y</p:attrName>
                                        </p:attrNameLst>
                                      </p:cBhvr>
                                      <p:rCtr x="-3889" y="0"/>
                                    </p:animMotion>
                                  </p:childTnLst>
                                </p:cTn>
                              </p:par>
                              <p:par>
                                <p:cTn id="86" presetID="22" presetClass="entr" presetSubtype="2"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right)">
                                      <p:cBhvr>
                                        <p:cTn id="88" dur="1000"/>
                                        <p:tgtEl>
                                          <p:spTgt spid="37"/>
                                        </p:tgtEl>
                                      </p:cBhvr>
                                    </p:animEffect>
                                  </p:childTnLst>
                                </p:cTn>
                              </p:par>
                              <p:par>
                                <p:cTn id="89" presetID="35" presetClass="path" presetSubtype="0" accel="50000" decel="50000" fill="hold" grpId="1" nodeType="withEffect">
                                  <p:stCondLst>
                                    <p:cond delay="0"/>
                                  </p:stCondLst>
                                  <p:childTnLst>
                                    <p:animMotion origin="layout" path="M 0.0776 6.01295E-7 L 3.61111E-6 6.01295E-7 " pathEditMode="relative" rAng="0" ptsTypes="AA">
                                      <p:cBhvr>
                                        <p:cTn id="90" dur="2000" fill="hold"/>
                                        <p:tgtEl>
                                          <p:spTgt spid="37"/>
                                        </p:tgtEl>
                                        <p:attrNameLst>
                                          <p:attrName>ppt_x</p:attrName>
                                          <p:attrName>ppt_y</p:attrName>
                                        </p:attrNameLst>
                                      </p:cBhvr>
                                      <p:rCtr x="-3889" y="0"/>
                                    </p:animMotion>
                                  </p:childTnLst>
                                </p:cTn>
                              </p:par>
                              <p:par>
                                <p:cTn id="91" presetID="2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right)">
                                      <p:cBhvr>
                                        <p:cTn id="93" dur="1000"/>
                                        <p:tgtEl>
                                          <p:spTgt spid="39"/>
                                        </p:tgtEl>
                                      </p:cBhvr>
                                    </p:animEffect>
                                  </p:childTnLst>
                                </p:cTn>
                              </p:par>
                              <p:par>
                                <p:cTn id="94" presetID="35" presetClass="path" presetSubtype="0" accel="50000" decel="50000" fill="hold" grpId="1" nodeType="withEffect">
                                  <p:stCondLst>
                                    <p:cond delay="0"/>
                                  </p:stCondLst>
                                  <p:childTnLst>
                                    <p:animMotion origin="layout" path="M 0.0776 6.01295E-7 L 3.61111E-6 6.01295E-7 " pathEditMode="relative" rAng="0" ptsTypes="AA">
                                      <p:cBhvr>
                                        <p:cTn id="95" dur="2000" fill="hold"/>
                                        <p:tgtEl>
                                          <p:spTgt spid="39"/>
                                        </p:tgtEl>
                                        <p:attrNameLst>
                                          <p:attrName>ppt_x</p:attrName>
                                          <p:attrName>ppt_y</p:attrName>
                                        </p:attrNameLst>
                                      </p:cBhvr>
                                      <p:rCtr x="-3889" y="0"/>
                                    </p:animMotion>
                                  </p:childTnLst>
                                </p:cTn>
                              </p:par>
                            </p:childTnLst>
                          </p:cTn>
                        </p:par>
                        <p:par>
                          <p:cTn id="96" fill="hold">
                            <p:stCondLst>
                              <p:cond delay="9600"/>
                            </p:stCondLst>
                            <p:childTnLst>
                              <p:par>
                                <p:cTn id="97" presetID="10" presetClass="entr" presetSubtype="0" fill="hold" grpId="0" nodeType="afterEffect">
                                  <p:stCondLst>
                                    <p:cond delay="0"/>
                                  </p:stCondLst>
                                  <p:childTnLst>
                                    <p:set>
                                      <p:cBhvr>
                                        <p:cTn id="98" dur="1" fill="hold">
                                          <p:stCondLst>
                                            <p:cond delay="0"/>
                                          </p:stCondLst>
                                        </p:cTn>
                                        <p:tgtEl>
                                          <p:spTgt spid="57">
                                            <p:txEl>
                                              <p:pRg st="0" end="0"/>
                                            </p:txEl>
                                          </p:spTgt>
                                        </p:tgtEl>
                                        <p:attrNameLst>
                                          <p:attrName>style.visibility</p:attrName>
                                        </p:attrNameLst>
                                      </p:cBhvr>
                                      <p:to>
                                        <p:strVal val="visible"/>
                                      </p:to>
                                    </p:set>
                                    <p:animEffect transition="in" filter="fade">
                                      <p:cBhvr>
                                        <p:cTn id="99" dur="200"/>
                                        <p:tgtEl>
                                          <p:spTgt spid="57">
                                            <p:txEl>
                                              <p:pRg st="0" end="0"/>
                                            </p:txEl>
                                          </p:spTgt>
                                        </p:tgtEl>
                                      </p:cBhvr>
                                    </p:animEffect>
                                  </p:childTnLst>
                                </p:cTn>
                              </p:par>
                            </p:childTnLst>
                          </p:cTn>
                        </p:par>
                        <p:par>
                          <p:cTn id="100" fill="hold">
                            <p:stCondLst>
                              <p:cond delay="9800"/>
                            </p:stCondLst>
                            <p:childTnLst>
                              <p:par>
                                <p:cTn id="101" presetID="10" presetClass="entr" presetSubtype="0" fill="hold" grpId="0" nodeType="afterEffect">
                                  <p:stCondLst>
                                    <p:cond delay="0"/>
                                  </p:stCondLst>
                                  <p:childTnLst>
                                    <p:set>
                                      <p:cBhvr>
                                        <p:cTn id="102" dur="1" fill="hold">
                                          <p:stCondLst>
                                            <p:cond delay="0"/>
                                          </p:stCondLst>
                                        </p:cTn>
                                        <p:tgtEl>
                                          <p:spTgt spid="58">
                                            <p:txEl>
                                              <p:pRg st="0" end="0"/>
                                            </p:txEl>
                                          </p:spTgt>
                                        </p:tgtEl>
                                        <p:attrNameLst>
                                          <p:attrName>style.visibility</p:attrName>
                                        </p:attrNameLst>
                                      </p:cBhvr>
                                      <p:to>
                                        <p:strVal val="visible"/>
                                      </p:to>
                                    </p:set>
                                    <p:animEffect transition="in" filter="fade">
                                      <p:cBhvr>
                                        <p:cTn id="103" dur="200"/>
                                        <p:tgtEl>
                                          <p:spTgt spid="58">
                                            <p:txEl>
                                              <p:pRg st="0" end="0"/>
                                            </p:txEl>
                                          </p:spTgt>
                                        </p:tgtEl>
                                      </p:cBhvr>
                                    </p:animEffect>
                                  </p:childTnLst>
                                </p:cTn>
                              </p:par>
                            </p:childTnLst>
                          </p:cTn>
                        </p:par>
                        <p:par>
                          <p:cTn id="104" fill="hold">
                            <p:stCondLst>
                              <p:cond delay="10000"/>
                            </p:stCondLst>
                            <p:childTnLst>
                              <p:par>
                                <p:cTn id="105" presetID="10" presetClass="entr" presetSubtype="0" fill="hold" grpId="0" nodeType="afterEffect">
                                  <p:stCondLst>
                                    <p:cond delay="0"/>
                                  </p:stCondLst>
                                  <p:childTnLst>
                                    <p:set>
                                      <p:cBhvr>
                                        <p:cTn id="106" dur="1" fill="hold">
                                          <p:stCondLst>
                                            <p:cond delay="0"/>
                                          </p:stCondLst>
                                        </p:cTn>
                                        <p:tgtEl>
                                          <p:spTgt spid="63">
                                            <p:txEl>
                                              <p:pRg st="0" end="0"/>
                                            </p:txEl>
                                          </p:spTgt>
                                        </p:tgtEl>
                                        <p:attrNameLst>
                                          <p:attrName>style.visibility</p:attrName>
                                        </p:attrNameLst>
                                      </p:cBhvr>
                                      <p:to>
                                        <p:strVal val="visible"/>
                                      </p:to>
                                    </p:set>
                                    <p:animEffect transition="in" filter="fade">
                                      <p:cBhvr>
                                        <p:cTn id="107" dur="200"/>
                                        <p:tgtEl>
                                          <p:spTgt spid="63">
                                            <p:txEl>
                                              <p:pRg st="0" end="0"/>
                                            </p:txEl>
                                          </p:spTgt>
                                        </p:tgtEl>
                                      </p:cBhvr>
                                    </p:animEffect>
                                  </p:childTnLst>
                                </p:cTn>
                              </p:par>
                            </p:childTnLst>
                          </p:cTn>
                        </p:par>
                        <p:par>
                          <p:cTn id="108" fill="hold">
                            <p:stCondLst>
                              <p:cond delay="10200"/>
                            </p:stCondLst>
                            <p:childTnLst>
                              <p:par>
                                <p:cTn id="109" presetID="10" presetClass="entr" presetSubtype="0" fill="hold" grpId="0" nodeType="afterEffect">
                                  <p:stCondLst>
                                    <p:cond delay="0"/>
                                  </p:stCondLst>
                                  <p:childTnLst>
                                    <p:set>
                                      <p:cBhvr>
                                        <p:cTn id="110" dur="1" fill="hold">
                                          <p:stCondLst>
                                            <p:cond delay="0"/>
                                          </p:stCondLst>
                                        </p:cTn>
                                        <p:tgtEl>
                                          <p:spTgt spid="84">
                                            <p:txEl>
                                              <p:pRg st="0" end="0"/>
                                            </p:txEl>
                                          </p:spTgt>
                                        </p:tgtEl>
                                        <p:attrNameLst>
                                          <p:attrName>style.visibility</p:attrName>
                                        </p:attrNameLst>
                                      </p:cBhvr>
                                      <p:to>
                                        <p:strVal val="visible"/>
                                      </p:to>
                                    </p:set>
                                    <p:animEffect transition="in" filter="fade">
                                      <p:cBhvr>
                                        <p:cTn id="111" dur="200"/>
                                        <p:tgtEl>
                                          <p:spTgt spid="84">
                                            <p:txEl>
                                              <p:pRg st="0" end="0"/>
                                            </p:txEl>
                                          </p:spTgt>
                                        </p:tgtEl>
                                      </p:cBhvr>
                                    </p:animEffect>
                                  </p:childTnLst>
                                </p:cTn>
                              </p:par>
                            </p:childTnLst>
                          </p:cTn>
                        </p:par>
                        <p:par>
                          <p:cTn id="112" fill="hold">
                            <p:stCondLst>
                              <p:cond delay="10400"/>
                            </p:stCondLst>
                            <p:childTnLst>
                              <p:par>
                                <p:cTn id="113" presetID="10" presetClass="entr" presetSubtype="0" fill="hold" grpId="0" nodeType="afterEffect">
                                  <p:stCondLst>
                                    <p:cond delay="0"/>
                                  </p:stCondLst>
                                  <p:childTnLst>
                                    <p:set>
                                      <p:cBhvr>
                                        <p:cTn id="114" dur="1" fill="hold">
                                          <p:stCondLst>
                                            <p:cond delay="0"/>
                                          </p:stCondLst>
                                        </p:cTn>
                                        <p:tgtEl>
                                          <p:spTgt spid="88">
                                            <p:txEl>
                                              <p:pRg st="0" end="0"/>
                                            </p:txEl>
                                          </p:spTgt>
                                        </p:tgtEl>
                                        <p:attrNameLst>
                                          <p:attrName>style.visibility</p:attrName>
                                        </p:attrNameLst>
                                      </p:cBhvr>
                                      <p:to>
                                        <p:strVal val="visible"/>
                                      </p:to>
                                    </p:set>
                                    <p:animEffect transition="in" filter="fade">
                                      <p:cBhvr>
                                        <p:cTn id="115" dur="200"/>
                                        <p:tgtEl>
                                          <p:spTgt spid="88">
                                            <p:txEl>
                                              <p:pRg st="0" end="0"/>
                                            </p:txEl>
                                          </p:spTgt>
                                        </p:tgtEl>
                                      </p:cBhvr>
                                    </p:animEffect>
                                  </p:childTnLst>
                                </p:cTn>
                              </p:par>
                            </p:childTnLst>
                          </p:cTn>
                        </p:par>
                        <p:par>
                          <p:cTn id="116" fill="hold">
                            <p:stCondLst>
                              <p:cond delay="10600"/>
                            </p:stCondLst>
                            <p:childTnLst>
                              <p:par>
                                <p:cTn id="117" presetID="10" presetClass="entr" presetSubtype="0" fill="hold" grpId="0" nodeType="afterEffect">
                                  <p:stCondLst>
                                    <p:cond delay="0"/>
                                  </p:stCondLst>
                                  <p:childTnLst>
                                    <p:set>
                                      <p:cBhvr>
                                        <p:cTn id="118" dur="1" fill="hold">
                                          <p:stCondLst>
                                            <p:cond delay="0"/>
                                          </p:stCondLst>
                                        </p:cTn>
                                        <p:tgtEl>
                                          <p:spTgt spid="82">
                                            <p:txEl>
                                              <p:pRg st="0" end="0"/>
                                            </p:txEl>
                                          </p:spTgt>
                                        </p:tgtEl>
                                        <p:attrNameLst>
                                          <p:attrName>style.visibility</p:attrName>
                                        </p:attrNameLst>
                                      </p:cBhvr>
                                      <p:to>
                                        <p:strVal val="visible"/>
                                      </p:to>
                                    </p:set>
                                    <p:animEffect transition="in" filter="fade">
                                      <p:cBhvr>
                                        <p:cTn id="119" dur="200"/>
                                        <p:tgtEl>
                                          <p:spTgt spid="82">
                                            <p:txEl>
                                              <p:pRg st="0" end="0"/>
                                            </p:txEl>
                                          </p:spTgt>
                                        </p:tgtEl>
                                      </p:cBhvr>
                                    </p:animEffect>
                                  </p:childTnLst>
                                </p:cTn>
                              </p:par>
                            </p:childTnLst>
                          </p:cTn>
                        </p:par>
                        <p:par>
                          <p:cTn id="120" fill="hold">
                            <p:stCondLst>
                              <p:cond delay="10800"/>
                            </p:stCondLst>
                            <p:childTnLst>
                              <p:par>
                                <p:cTn id="121" presetID="10" presetClass="entr" presetSubtype="0" fill="hold" grpId="0" nodeType="afterEffect">
                                  <p:stCondLst>
                                    <p:cond delay="0"/>
                                  </p:stCondLst>
                                  <p:childTnLst>
                                    <p:set>
                                      <p:cBhvr>
                                        <p:cTn id="122" dur="1" fill="hold">
                                          <p:stCondLst>
                                            <p:cond delay="0"/>
                                          </p:stCondLst>
                                        </p:cTn>
                                        <p:tgtEl>
                                          <p:spTgt spid="38">
                                            <p:txEl>
                                              <p:pRg st="0" end="0"/>
                                            </p:txEl>
                                          </p:spTgt>
                                        </p:tgtEl>
                                        <p:attrNameLst>
                                          <p:attrName>style.visibility</p:attrName>
                                        </p:attrNameLst>
                                      </p:cBhvr>
                                      <p:to>
                                        <p:strVal val="visible"/>
                                      </p:to>
                                    </p:set>
                                    <p:animEffect transition="in" filter="fade">
                                      <p:cBhvr>
                                        <p:cTn id="123" dur="200"/>
                                        <p:tgtEl>
                                          <p:spTgt spid="38">
                                            <p:txEl>
                                              <p:pRg st="0" end="0"/>
                                            </p:txEl>
                                          </p:spTgt>
                                        </p:tgtEl>
                                      </p:cBhvr>
                                    </p:animEffect>
                                  </p:childTnLst>
                                </p:cTn>
                              </p:par>
                            </p:childTnLst>
                          </p:cTn>
                        </p:par>
                        <p:par>
                          <p:cTn id="124" fill="hold">
                            <p:stCondLst>
                              <p:cond delay="11000"/>
                            </p:stCondLst>
                            <p:childTnLst>
                              <p:par>
                                <p:cTn id="125" presetID="10" presetClass="entr" presetSubtype="0" fill="hold" grpId="0" nodeType="afterEffect">
                                  <p:stCondLst>
                                    <p:cond delay="0"/>
                                  </p:stCondLst>
                                  <p:childTnLst>
                                    <p:set>
                                      <p:cBhvr>
                                        <p:cTn id="126" dur="1" fill="hold">
                                          <p:stCondLst>
                                            <p:cond delay="0"/>
                                          </p:stCondLst>
                                        </p:cTn>
                                        <p:tgtEl>
                                          <p:spTgt spid="40">
                                            <p:txEl>
                                              <p:pRg st="0" end="0"/>
                                            </p:txEl>
                                          </p:spTgt>
                                        </p:tgtEl>
                                        <p:attrNameLst>
                                          <p:attrName>style.visibility</p:attrName>
                                        </p:attrNameLst>
                                      </p:cBhvr>
                                      <p:to>
                                        <p:strVal val="visible"/>
                                      </p:to>
                                    </p:set>
                                    <p:animEffect transition="in" filter="fade">
                                      <p:cBhvr>
                                        <p:cTn id="127" dur="200"/>
                                        <p:tgtEl>
                                          <p:spTgt spid="40">
                                            <p:txEl>
                                              <p:pRg st="0" end="0"/>
                                            </p:txEl>
                                          </p:spTgt>
                                        </p:tgtEl>
                                      </p:cBhvr>
                                    </p:animEffect>
                                  </p:childTnLst>
                                </p:cTn>
                              </p:par>
                              <p:par>
                                <p:cTn id="128" presetID="47" presetClass="entr" presetSubtype="0" fill="hold" nodeType="withEffect">
                                  <p:stCondLst>
                                    <p:cond delay="60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2000"/>
                                        <p:tgtEl>
                                          <p:spTgt spid="12"/>
                                        </p:tgtEl>
                                      </p:cBhvr>
                                    </p:animEffect>
                                    <p:anim calcmode="lin" valueType="num">
                                      <p:cBhvr>
                                        <p:cTn id="131" dur="2000" fill="hold"/>
                                        <p:tgtEl>
                                          <p:spTgt spid="12"/>
                                        </p:tgtEl>
                                        <p:attrNameLst>
                                          <p:attrName>ppt_x</p:attrName>
                                        </p:attrNameLst>
                                      </p:cBhvr>
                                      <p:tavLst>
                                        <p:tav tm="0">
                                          <p:val>
                                            <p:strVal val="#ppt_x"/>
                                          </p:val>
                                        </p:tav>
                                        <p:tav tm="100000">
                                          <p:val>
                                            <p:strVal val="#ppt_x"/>
                                          </p:val>
                                        </p:tav>
                                      </p:tavLst>
                                    </p:anim>
                                    <p:anim calcmode="lin" valueType="num">
                                      <p:cBhvr>
                                        <p:cTn id="132" dur="2000" fill="hold"/>
                                        <p:tgtEl>
                                          <p:spTgt spid="12"/>
                                        </p:tgtEl>
                                        <p:attrNameLst>
                                          <p:attrName>ppt_y</p:attrName>
                                        </p:attrNameLst>
                                      </p:cBhvr>
                                      <p:tavLst>
                                        <p:tav tm="0">
                                          <p:val>
                                            <p:strVal val="#ppt_y-.1"/>
                                          </p:val>
                                        </p:tav>
                                        <p:tav tm="100000">
                                          <p:val>
                                            <p:strVal val="#ppt_y"/>
                                          </p:val>
                                        </p:tav>
                                      </p:tavLst>
                                    </p:anim>
                                  </p:childTnLst>
                                </p:cTn>
                              </p:par>
                              <p:par>
                                <p:cTn id="133" presetID="10" presetClass="entr" presetSubtype="0" fill="hold" grpId="0" nodeType="withEffect">
                                  <p:stCondLst>
                                    <p:cond delay="110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1100"/>
                                        <p:tgtEl>
                                          <p:spTgt spid="45"/>
                                        </p:tgtEl>
                                      </p:cBhvr>
                                    </p:animEffect>
                                  </p:childTnLst>
                                </p:cTn>
                              </p:par>
                              <p:par>
                                <p:cTn id="136" presetID="10" presetClass="entr" presetSubtype="0" fill="hold" grpId="0" nodeType="withEffect">
                                  <p:stCondLst>
                                    <p:cond delay="160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2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2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200"/>
                        <p:tgtEl>
                          <p:spTgt spid="63"/>
                        </p:tgtEl>
                      </p:cBhvr>
                    </p:animEffect>
                  </p:childTnLst>
                </p:cTn>
              </p:par>
            </p:tnLst>
          </p:tmpl>
        </p:tmplLst>
      </p:bldP>
      <p:bldP spid="80" grpId="0" animBg="1"/>
      <p:bldP spid="80" grpId="1" animBg="1"/>
      <p:bldP spid="84" grpId="0" build="p">
        <p:tmplLst>
          <p:tmpl lvl="1">
            <p:tnLst>
              <p:par>
                <p:cTn presetID="10" presetClass="entr" presetSubtype="0"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200"/>
                        <p:tgtEl>
                          <p:spTgt spid="84"/>
                        </p:tgtEl>
                      </p:cBhvr>
                    </p:animEffect>
                  </p:childTnLst>
                </p:cTn>
              </p:par>
            </p:tnLst>
          </p:tmpl>
        </p:tmplLst>
      </p:bldP>
      <p:bldP spid="86" grpId="0" animBg="1"/>
      <p:bldP spid="86" grpId="1" animBg="1"/>
      <p:bldP spid="88" grpId="0" build="p">
        <p:tmplLst>
          <p:tmpl lvl="1">
            <p:tnLst>
              <p:par>
                <p:cTn presetID="10" presetClass="entr" presetSubtype="0"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200"/>
                        <p:tgtEl>
                          <p:spTgt spid="88"/>
                        </p:tgtEl>
                      </p:cBhvr>
                    </p:animEffect>
                  </p:childTnLst>
                </p:cTn>
              </p:par>
            </p:tnLst>
          </p:tmpl>
        </p:tmplLst>
      </p:bldP>
      <p:bldP spid="78" grpId="0" animBg="1"/>
      <p:bldP spid="78" grpId="1" animBg="1"/>
      <p:bldP spid="82" grpId="0" build="p">
        <p:tmplLst>
          <p:tmpl lvl="1">
            <p:tnLst>
              <p:par>
                <p:cTn presetID="10" presetClass="entr" presetSubtype="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200"/>
                        <p:tgtEl>
                          <p:spTgt spid="82"/>
                        </p:tgtEl>
                      </p:cBhvr>
                    </p:animEffect>
                  </p:childTnLst>
                </p:cTn>
              </p:par>
            </p:tnLst>
          </p:tmpl>
        </p:tmplLst>
      </p:bldP>
      <p:bldP spid="37" grpId="0" animBg="1"/>
      <p:bldP spid="37" grpId="1" animBg="1"/>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200"/>
                        <p:tgtEl>
                          <p:spTgt spid="38"/>
                        </p:tgtEl>
                      </p:cBhvr>
                    </p:animEffect>
                  </p:childTnLst>
                </p:cTn>
              </p:par>
            </p:tnLst>
          </p:tmpl>
        </p:tmplLst>
      </p:bldP>
      <p:bldP spid="39" grpId="0" animBg="1"/>
      <p:bldP spid="39" grpId="1" animBg="1"/>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200"/>
                        <p:tgtEl>
                          <p:spTgt spid="40"/>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2 موصولی 3به 1_انیمیشن">
    <p:spTree>
      <p:nvGrpSpPr>
        <p:cNvPr id="1" name=""/>
        <p:cNvGrpSpPr/>
        <p:nvPr/>
      </p:nvGrpSpPr>
      <p:grpSpPr>
        <a:xfrm>
          <a:off x="0" y="0"/>
          <a:ext cx="0" cy="0"/>
          <a:chOff x="0" y="0"/>
          <a:chExt cx="0" cy="0"/>
        </a:xfrm>
      </p:grpSpPr>
      <p:cxnSp>
        <p:nvCxnSpPr>
          <p:cNvPr id="12" name="Straight Connector 11"/>
          <p:cNvCxnSpPr>
            <a:stCxn id="25" idx="2"/>
          </p:cNvCxnSpPr>
          <p:nvPr userDrawn="1"/>
        </p:nvCxnSpPr>
        <p:spPr>
          <a:xfrm>
            <a:off x="8122081" y="427391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7009515" y="3749498"/>
            <a:ext cx="594102"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73515" y="1461851"/>
            <a:ext cx="36000" cy="4023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68" idx="0"/>
          </p:cNvCxnSpPr>
          <p:nvPr userDrawn="1"/>
        </p:nvCxnSpPr>
        <p:spPr>
          <a:xfrm flipV="1">
            <a:off x="8122897" y="0"/>
            <a:ext cx="0" cy="325268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4" name="Diamond 43"/>
          <p:cNvSpPr/>
          <p:nvPr userDrawn="1"/>
        </p:nvSpPr>
        <p:spPr>
          <a:xfrm>
            <a:off x="8096804" y="2050007"/>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446593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373760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369783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23697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431231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1854395"/>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3252685"/>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147034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204140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262279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1470345"/>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2036968"/>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2622799"/>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0" name="Rectangle 79"/>
          <p:cNvSpPr/>
          <p:nvPr userDrawn="1"/>
        </p:nvSpPr>
        <p:spPr>
          <a:xfrm>
            <a:off x="1456006" y="319737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Placeholder 20"/>
          <p:cNvSpPr>
            <a:spLocks noGrp="1"/>
          </p:cNvSpPr>
          <p:nvPr>
            <p:ph type="body" sz="quarter" idx="33" hasCustomPrompt="1"/>
          </p:nvPr>
        </p:nvSpPr>
        <p:spPr>
          <a:xfrm>
            <a:off x="1456006" y="3197378"/>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Rectangle 85"/>
          <p:cNvSpPr/>
          <p:nvPr userDrawn="1"/>
        </p:nvSpPr>
        <p:spPr>
          <a:xfrm>
            <a:off x="1456005" y="377480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Placeholder 20"/>
          <p:cNvSpPr>
            <a:spLocks noGrp="1"/>
          </p:cNvSpPr>
          <p:nvPr>
            <p:ph type="body" sz="quarter" idx="34" hasCustomPrompt="1"/>
          </p:nvPr>
        </p:nvSpPr>
        <p:spPr>
          <a:xfrm>
            <a:off x="1456005" y="3774804"/>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Rectangle 77"/>
          <p:cNvSpPr/>
          <p:nvPr userDrawn="1"/>
        </p:nvSpPr>
        <p:spPr>
          <a:xfrm>
            <a:off x="1456004" y="435748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20"/>
          <p:cNvSpPr>
            <a:spLocks noGrp="1"/>
          </p:cNvSpPr>
          <p:nvPr>
            <p:ph type="body" sz="quarter" idx="35" hasCustomPrompt="1"/>
          </p:nvPr>
        </p:nvSpPr>
        <p:spPr>
          <a:xfrm>
            <a:off x="1456004" y="4357484"/>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7" name="Rectangle 36"/>
          <p:cNvSpPr/>
          <p:nvPr userDrawn="1"/>
        </p:nvSpPr>
        <p:spPr>
          <a:xfrm>
            <a:off x="1456004" y="493734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0"/>
          <p:cNvSpPr>
            <a:spLocks noGrp="1"/>
          </p:cNvSpPr>
          <p:nvPr>
            <p:ph type="body" sz="quarter" idx="36" hasCustomPrompt="1"/>
          </p:nvPr>
        </p:nvSpPr>
        <p:spPr>
          <a:xfrm>
            <a:off x="1456004" y="4937345"/>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60556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90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600"/>
                                        <p:tgtEl>
                                          <p:spTgt spid="44"/>
                                        </p:tgtEl>
                                      </p:cBhvr>
                                    </p:animEffect>
                                  </p:childTnLst>
                                </p:cTn>
                              </p:par>
                              <p:par>
                                <p:cTn id="34" presetID="10" presetClass="entr" presetSubtype="0" fill="hold" grpId="0" nodeType="withEffect">
                                  <p:stCondLst>
                                    <p:cond delay="9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600"/>
                                        <p:tgtEl>
                                          <p:spTgt spid="54"/>
                                        </p:tgtEl>
                                      </p:cBhvr>
                                    </p:animEffect>
                                  </p:childTnLst>
                                </p:cTn>
                              </p:par>
                              <p:par>
                                <p:cTn id="37" presetID="22" presetClass="entr" presetSubtype="1" fill="hold" grpId="0" nodeType="withEffect">
                                  <p:stCondLst>
                                    <p:cond delay="190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900"/>
                                        <p:tgtEl>
                                          <p:spTgt spid="25"/>
                                        </p:tgtEl>
                                      </p:cBhvr>
                                    </p:animEffect>
                                  </p:childTnLst>
                                </p:cTn>
                              </p:par>
                            </p:childTnLst>
                          </p:cTn>
                        </p:par>
                        <p:par>
                          <p:cTn id="40" fill="hold">
                            <p:stCondLst>
                              <p:cond delay="7400"/>
                            </p:stCondLst>
                            <p:childTnLst>
                              <p:par>
                                <p:cTn id="41" presetID="10" presetClass="entr" presetSubtype="0" fill="hold" grpId="0" nodeType="afterEffect">
                                  <p:stCondLst>
                                    <p:cond delay="0"/>
                                  </p:stCondLst>
                                  <p:childTnLst>
                                    <p:set>
                                      <p:cBhvr>
                                        <p:cTn id="42" dur="1" fill="hold">
                                          <p:stCondLst>
                                            <p:cond delay="0"/>
                                          </p:stCondLst>
                                        </p:cTn>
                                        <p:tgtEl>
                                          <p:spTgt spid="68">
                                            <p:txEl>
                                              <p:pRg st="0" end="0"/>
                                            </p:txEl>
                                          </p:spTgt>
                                        </p:tgtEl>
                                        <p:attrNameLst>
                                          <p:attrName>style.visibility</p:attrName>
                                        </p:attrNameLst>
                                      </p:cBhvr>
                                      <p:to>
                                        <p:strVal val="visible"/>
                                      </p:to>
                                    </p:set>
                                    <p:animEffect transition="in" filter="fade">
                                      <p:cBhvr>
                                        <p:cTn id="43" dur="500"/>
                                        <p:tgtEl>
                                          <p:spTgt spid="68">
                                            <p:txEl>
                                              <p:pRg st="0" end="0"/>
                                            </p:txEl>
                                          </p:spTgt>
                                        </p:tgtEl>
                                      </p:cBhvr>
                                    </p:animEffect>
                                  </p:childTnLst>
                                </p:cTn>
                              </p:par>
                              <p:par>
                                <p:cTn id="44" presetID="22" presetClass="entr" presetSubtype="2" fill="hold" nodeType="withEffect">
                                  <p:stCondLst>
                                    <p:cond delay="600"/>
                                  </p:stCondLst>
                                  <p:childTnLst>
                                    <p:set>
                                      <p:cBhvr>
                                        <p:cTn id="45" dur="1" fill="hold">
                                          <p:stCondLst>
                                            <p:cond delay="0"/>
                                          </p:stCondLst>
                                        </p:cTn>
                                        <p:tgtEl>
                                          <p:spTgt spid="46"/>
                                        </p:tgtEl>
                                        <p:attrNameLst>
                                          <p:attrName>style.visibility</p:attrName>
                                        </p:attrNameLst>
                                      </p:cBhvr>
                                      <p:to>
                                        <p:strVal val="visible"/>
                                      </p:to>
                                    </p:set>
                                    <p:animEffect transition="in" filter="wipe(right)">
                                      <p:cBhvr>
                                        <p:cTn id="46" dur="900"/>
                                        <p:tgtEl>
                                          <p:spTgt spid="46"/>
                                        </p:tgtEl>
                                      </p:cBhvr>
                                    </p:animEffect>
                                  </p:childTnLst>
                                </p:cTn>
                              </p:par>
                              <p:par>
                                <p:cTn id="47" presetID="10" presetClass="entr" presetSubtype="0" fill="hold" grpId="0" nodeType="withEffect">
                                  <p:stCondLst>
                                    <p:cond delay="90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400"/>
                                        <p:tgtEl>
                                          <p:spTgt spid="47"/>
                                        </p:tgtEl>
                                      </p:cBhvr>
                                    </p:animEffect>
                                  </p:childTnLst>
                                </p:cTn>
                              </p:par>
                              <p:par>
                                <p:cTn id="50" presetID="10" presetClass="entr" presetSubtype="0" fill="hold" grpId="0" nodeType="withEffect">
                                  <p:stCondLst>
                                    <p:cond delay="110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6" presetClass="entr" presetSubtype="42" fill="hold" grpId="0" nodeType="withEffect">
                                  <p:stCondLst>
                                    <p:cond delay="1400"/>
                                  </p:stCondLst>
                                  <p:childTnLst>
                                    <p:set>
                                      <p:cBhvr>
                                        <p:cTn id="54" dur="1" fill="hold">
                                          <p:stCondLst>
                                            <p:cond delay="0"/>
                                          </p:stCondLst>
                                        </p:cTn>
                                        <p:tgtEl>
                                          <p:spTgt spid="64"/>
                                        </p:tgtEl>
                                        <p:attrNameLst>
                                          <p:attrName>style.visibility</p:attrName>
                                        </p:attrNameLst>
                                      </p:cBhvr>
                                      <p:to>
                                        <p:strVal val="visible"/>
                                      </p:to>
                                    </p:set>
                                    <p:animEffect transition="in" filter="barn(outHorizontal)">
                                      <p:cBhvr>
                                        <p:cTn id="55" dur="800"/>
                                        <p:tgtEl>
                                          <p:spTgt spid="64"/>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right)">
                                      <p:cBhvr>
                                        <p:cTn id="58" dur="1000"/>
                                        <p:tgtEl>
                                          <p:spTgt spid="41"/>
                                        </p:tgtEl>
                                      </p:cBhvr>
                                    </p:animEffect>
                                  </p:childTnLst>
                                </p:cTn>
                              </p:par>
                              <p:par>
                                <p:cTn id="59" presetID="35" presetClass="path" presetSubtype="0" accel="50000" decel="50000" fill="hold" grpId="1" nodeType="withEffect">
                                  <p:stCondLst>
                                    <p:cond delay="0"/>
                                  </p:stCondLst>
                                  <p:childTnLst>
                                    <p:animMotion origin="layout" path="M 0.0776 6.93802E-7 L 3.61111E-6 6.93802E-7 " pathEditMode="relative" rAng="0" ptsTypes="AA">
                                      <p:cBhvr>
                                        <p:cTn id="60" dur="2000" fill="hold"/>
                                        <p:tgtEl>
                                          <p:spTgt spid="41"/>
                                        </p:tgtEl>
                                        <p:attrNameLst>
                                          <p:attrName>ppt_x</p:attrName>
                                          <p:attrName>ppt_y</p:attrName>
                                        </p:attrNameLst>
                                      </p:cBhvr>
                                      <p:rCtr x="-3889" y="0"/>
                                    </p:animMotion>
                                  </p:childTnLst>
                                </p:cTn>
                              </p:par>
                              <p:par>
                                <p:cTn id="61" presetID="22" presetClass="entr" presetSubtype="2"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1000"/>
                                        <p:tgtEl>
                                          <p:spTgt spid="43"/>
                                        </p:tgtEl>
                                      </p:cBhvr>
                                    </p:animEffect>
                                  </p:childTnLst>
                                </p:cTn>
                              </p:par>
                              <p:par>
                                <p:cTn id="64" presetID="35" presetClass="path" presetSubtype="0" accel="50000" decel="50000" fill="hold" grpId="1" nodeType="withEffect">
                                  <p:stCondLst>
                                    <p:cond delay="0"/>
                                  </p:stCondLst>
                                  <p:childTnLst>
                                    <p:animMotion origin="layout" path="M 0.0776 4.44958E-6 L 2.77778E-6 4.44958E-6 " pathEditMode="relative" rAng="0" ptsTypes="AA">
                                      <p:cBhvr>
                                        <p:cTn id="65" dur="2000" fill="hold"/>
                                        <p:tgtEl>
                                          <p:spTgt spid="43"/>
                                        </p:tgtEl>
                                        <p:attrNameLst>
                                          <p:attrName>ppt_x</p:attrName>
                                          <p:attrName>ppt_y</p:attrName>
                                        </p:attrNameLst>
                                      </p:cBhvr>
                                      <p:rCtr x="-3889" y="0"/>
                                    </p:animMotion>
                                  </p:childTnLst>
                                </p:cTn>
                              </p:par>
                              <p:par>
                                <p:cTn id="66" presetID="22" presetClass="entr" presetSubtype="2"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right)">
                                      <p:cBhvr>
                                        <p:cTn id="68" dur="1000"/>
                                        <p:tgtEl>
                                          <p:spTgt spid="52"/>
                                        </p:tgtEl>
                                      </p:cBhvr>
                                    </p:animEffect>
                                  </p:childTnLst>
                                </p:cTn>
                              </p:par>
                              <p:par>
                                <p:cTn id="69" presetID="35" presetClass="path" presetSubtype="0" accel="50000" decel="50000" fill="hold" grpId="1" nodeType="withEffect">
                                  <p:stCondLst>
                                    <p:cond delay="0"/>
                                  </p:stCondLst>
                                  <p:childTnLst>
                                    <p:animMotion origin="layout" path="M 0.0776 6.01295E-7 L 3.61111E-6 6.01295E-7 " pathEditMode="relative" rAng="0" ptsTypes="AA">
                                      <p:cBhvr>
                                        <p:cTn id="70" dur="2000" fill="hold"/>
                                        <p:tgtEl>
                                          <p:spTgt spid="52"/>
                                        </p:tgtEl>
                                        <p:attrNameLst>
                                          <p:attrName>ppt_x</p:attrName>
                                          <p:attrName>ppt_y</p:attrName>
                                        </p:attrNameLst>
                                      </p:cBhvr>
                                      <p:rCtr x="-3889" y="0"/>
                                    </p:animMotion>
                                  </p:childTnLst>
                                </p:cTn>
                              </p:par>
                              <p:par>
                                <p:cTn id="71" presetID="22" presetClass="entr" presetSubtype="2"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right)">
                                      <p:cBhvr>
                                        <p:cTn id="73" dur="1000"/>
                                        <p:tgtEl>
                                          <p:spTgt spid="80"/>
                                        </p:tgtEl>
                                      </p:cBhvr>
                                    </p:animEffect>
                                  </p:childTnLst>
                                </p:cTn>
                              </p:par>
                              <p:par>
                                <p:cTn id="74" presetID="35" presetClass="path" presetSubtype="0" accel="50000" decel="50000" fill="hold" grpId="1" nodeType="withEffect">
                                  <p:stCondLst>
                                    <p:cond delay="0"/>
                                  </p:stCondLst>
                                  <p:childTnLst>
                                    <p:animMotion origin="layout" path="M 0.0776 6.01295E-7 L 3.61111E-6 6.01295E-7 " pathEditMode="relative" rAng="0" ptsTypes="AA">
                                      <p:cBhvr>
                                        <p:cTn id="75" dur="2000" fill="hold"/>
                                        <p:tgtEl>
                                          <p:spTgt spid="80"/>
                                        </p:tgtEl>
                                        <p:attrNameLst>
                                          <p:attrName>ppt_x</p:attrName>
                                          <p:attrName>ppt_y</p:attrName>
                                        </p:attrNameLst>
                                      </p:cBhvr>
                                      <p:rCtr x="-3889" y="0"/>
                                    </p:animMotion>
                                  </p:childTnLst>
                                </p:cTn>
                              </p:par>
                              <p:par>
                                <p:cTn id="76" presetID="22" presetClass="entr" presetSubtype="2"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right)">
                                      <p:cBhvr>
                                        <p:cTn id="78" dur="1000"/>
                                        <p:tgtEl>
                                          <p:spTgt spid="86"/>
                                        </p:tgtEl>
                                      </p:cBhvr>
                                    </p:animEffect>
                                  </p:childTnLst>
                                </p:cTn>
                              </p:par>
                              <p:par>
                                <p:cTn id="79" presetID="35" presetClass="path" presetSubtype="0" accel="50000" decel="50000" fill="hold" grpId="1" nodeType="withEffect">
                                  <p:stCondLst>
                                    <p:cond delay="0"/>
                                  </p:stCondLst>
                                  <p:childTnLst>
                                    <p:animMotion origin="layout" path="M 0.0776 6.01295E-7 L 3.61111E-6 6.01295E-7 " pathEditMode="relative" rAng="0" ptsTypes="AA">
                                      <p:cBhvr>
                                        <p:cTn id="80" dur="2000" fill="hold"/>
                                        <p:tgtEl>
                                          <p:spTgt spid="86"/>
                                        </p:tgtEl>
                                        <p:attrNameLst>
                                          <p:attrName>ppt_x</p:attrName>
                                          <p:attrName>ppt_y</p:attrName>
                                        </p:attrNameLst>
                                      </p:cBhvr>
                                      <p:rCtr x="-3889" y="0"/>
                                    </p:animMotion>
                                  </p:childTnLst>
                                </p:cTn>
                              </p:par>
                              <p:par>
                                <p:cTn id="81" presetID="22" presetClass="entr" presetSubtype="2"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right)">
                                      <p:cBhvr>
                                        <p:cTn id="83" dur="1000"/>
                                        <p:tgtEl>
                                          <p:spTgt spid="78"/>
                                        </p:tgtEl>
                                      </p:cBhvr>
                                    </p:animEffect>
                                  </p:childTnLst>
                                </p:cTn>
                              </p:par>
                              <p:par>
                                <p:cTn id="84" presetID="35" presetClass="path" presetSubtype="0" accel="50000" decel="50000" fill="hold" grpId="1" nodeType="withEffect">
                                  <p:stCondLst>
                                    <p:cond delay="0"/>
                                  </p:stCondLst>
                                  <p:childTnLst>
                                    <p:animMotion origin="layout" path="M 0.0776 6.01295E-7 L 3.61111E-6 6.01295E-7 " pathEditMode="relative" rAng="0" ptsTypes="AA">
                                      <p:cBhvr>
                                        <p:cTn id="85" dur="2000" fill="hold"/>
                                        <p:tgtEl>
                                          <p:spTgt spid="78"/>
                                        </p:tgtEl>
                                        <p:attrNameLst>
                                          <p:attrName>ppt_x</p:attrName>
                                          <p:attrName>ppt_y</p:attrName>
                                        </p:attrNameLst>
                                      </p:cBhvr>
                                      <p:rCtr x="-3889" y="0"/>
                                    </p:animMotion>
                                  </p:childTnLst>
                                </p:cTn>
                              </p:par>
                              <p:par>
                                <p:cTn id="86" presetID="22" presetClass="entr" presetSubtype="2"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right)">
                                      <p:cBhvr>
                                        <p:cTn id="88" dur="1000"/>
                                        <p:tgtEl>
                                          <p:spTgt spid="37"/>
                                        </p:tgtEl>
                                      </p:cBhvr>
                                    </p:animEffect>
                                  </p:childTnLst>
                                </p:cTn>
                              </p:par>
                              <p:par>
                                <p:cTn id="89" presetID="35" presetClass="path" presetSubtype="0" accel="50000" decel="50000" fill="hold" grpId="1" nodeType="withEffect">
                                  <p:stCondLst>
                                    <p:cond delay="0"/>
                                  </p:stCondLst>
                                  <p:childTnLst>
                                    <p:animMotion origin="layout" path="M 0.0776 6.01295E-7 L 3.61111E-6 6.01295E-7 " pathEditMode="relative" rAng="0" ptsTypes="AA">
                                      <p:cBhvr>
                                        <p:cTn id="90" dur="2000" fill="hold"/>
                                        <p:tgtEl>
                                          <p:spTgt spid="37"/>
                                        </p:tgtEl>
                                        <p:attrNameLst>
                                          <p:attrName>ppt_x</p:attrName>
                                          <p:attrName>ppt_y</p:attrName>
                                        </p:attrNameLst>
                                      </p:cBhvr>
                                      <p:rCtr x="-3889" y="0"/>
                                    </p:animMotion>
                                  </p:childTnLst>
                                </p:cTn>
                              </p:par>
                            </p:childTnLst>
                          </p:cTn>
                        </p:par>
                        <p:par>
                          <p:cTn id="91" fill="hold">
                            <p:stCondLst>
                              <p:cond delay="9600"/>
                            </p:stCondLst>
                            <p:childTnLst>
                              <p:par>
                                <p:cTn id="92" presetID="10" presetClass="entr" presetSubtype="0" fill="hold" grpId="0" nodeType="afterEffect">
                                  <p:stCondLst>
                                    <p:cond delay="0"/>
                                  </p:stCondLst>
                                  <p:childTnLst>
                                    <p:set>
                                      <p:cBhvr>
                                        <p:cTn id="93" dur="1" fill="hold">
                                          <p:stCondLst>
                                            <p:cond delay="0"/>
                                          </p:stCondLst>
                                        </p:cTn>
                                        <p:tgtEl>
                                          <p:spTgt spid="57">
                                            <p:txEl>
                                              <p:pRg st="0" end="0"/>
                                            </p:txEl>
                                          </p:spTgt>
                                        </p:tgtEl>
                                        <p:attrNameLst>
                                          <p:attrName>style.visibility</p:attrName>
                                        </p:attrNameLst>
                                      </p:cBhvr>
                                      <p:to>
                                        <p:strVal val="visible"/>
                                      </p:to>
                                    </p:set>
                                    <p:animEffect transition="in" filter="fade">
                                      <p:cBhvr>
                                        <p:cTn id="94" dur="200"/>
                                        <p:tgtEl>
                                          <p:spTgt spid="57">
                                            <p:txEl>
                                              <p:pRg st="0" end="0"/>
                                            </p:txEl>
                                          </p:spTgt>
                                        </p:tgtEl>
                                      </p:cBhvr>
                                    </p:animEffect>
                                  </p:childTnLst>
                                </p:cTn>
                              </p:par>
                            </p:childTnLst>
                          </p:cTn>
                        </p:par>
                        <p:par>
                          <p:cTn id="95" fill="hold">
                            <p:stCondLst>
                              <p:cond delay="9800"/>
                            </p:stCondLst>
                            <p:childTnLst>
                              <p:par>
                                <p:cTn id="96" presetID="10" presetClass="entr" presetSubtype="0" fill="hold" grpId="0" nodeType="afterEffect">
                                  <p:stCondLst>
                                    <p:cond delay="0"/>
                                  </p:stCondLst>
                                  <p:childTnLst>
                                    <p:set>
                                      <p:cBhvr>
                                        <p:cTn id="97" dur="1" fill="hold">
                                          <p:stCondLst>
                                            <p:cond delay="0"/>
                                          </p:stCondLst>
                                        </p:cTn>
                                        <p:tgtEl>
                                          <p:spTgt spid="58">
                                            <p:txEl>
                                              <p:pRg st="0" end="0"/>
                                            </p:txEl>
                                          </p:spTgt>
                                        </p:tgtEl>
                                        <p:attrNameLst>
                                          <p:attrName>style.visibility</p:attrName>
                                        </p:attrNameLst>
                                      </p:cBhvr>
                                      <p:to>
                                        <p:strVal val="visible"/>
                                      </p:to>
                                    </p:set>
                                    <p:animEffect transition="in" filter="fade">
                                      <p:cBhvr>
                                        <p:cTn id="98" dur="200"/>
                                        <p:tgtEl>
                                          <p:spTgt spid="58">
                                            <p:txEl>
                                              <p:pRg st="0" end="0"/>
                                            </p:txEl>
                                          </p:spTgt>
                                        </p:tgtEl>
                                      </p:cBhvr>
                                    </p:animEffect>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63">
                                            <p:txEl>
                                              <p:pRg st="0" end="0"/>
                                            </p:txEl>
                                          </p:spTgt>
                                        </p:tgtEl>
                                        <p:attrNameLst>
                                          <p:attrName>style.visibility</p:attrName>
                                        </p:attrNameLst>
                                      </p:cBhvr>
                                      <p:to>
                                        <p:strVal val="visible"/>
                                      </p:to>
                                    </p:set>
                                    <p:animEffect transition="in" filter="fade">
                                      <p:cBhvr>
                                        <p:cTn id="102" dur="200"/>
                                        <p:tgtEl>
                                          <p:spTgt spid="63">
                                            <p:txEl>
                                              <p:pRg st="0" end="0"/>
                                            </p:txEl>
                                          </p:spTgt>
                                        </p:tgtEl>
                                      </p:cBhvr>
                                    </p:animEffect>
                                  </p:childTnLst>
                                </p:cTn>
                              </p:par>
                            </p:childTnLst>
                          </p:cTn>
                        </p:par>
                        <p:par>
                          <p:cTn id="103" fill="hold">
                            <p:stCondLst>
                              <p:cond delay="10200"/>
                            </p:stCondLst>
                            <p:childTnLst>
                              <p:par>
                                <p:cTn id="104" presetID="10" presetClass="entr" presetSubtype="0" fill="hold" grpId="0" nodeType="afterEffect">
                                  <p:stCondLst>
                                    <p:cond delay="0"/>
                                  </p:stCondLst>
                                  <p:childTnLst>
                                    <p:set>
                                      <p:cBhvr>
                                        <p:cTn id="105" dur="1" fill="hold">
                                          <p:stCondLst>
                                            <p:cond delay="0"/>
                                          </p:stCondLst>
                                        </p:cTn>
                                        <p:tgtEl>
                                          <p:spTgt spid="84">
                                            <p:txEl>
                                              <p:pRg st="0" end="0"/>
                                            </p:txEl>
                                          </p:spTgt>
                                        </p:tgtEl>
                                        <p:attrNameLst>
                                          <p:attrName>style.visibility</p:attrName>
                                        </p:attrNameLst>
                                      </p:cBhvr>
                                      <p:to>
                                        <p:strVal val="visible"/>
                                      </p:to>
                                    </p:set>
                                    <p:animEffect transition="in" filter="fade">
                                      <p:cBhvr>
                                        <p:cTn id="106" dur="200"/>
                                        <p:tgtEl>
                                          <p:spTgt spid="84">
                                            <p:txEl>
                                              <p:pRg st="0" end="0"/>
                                            </p:txEl>
                                          </p:spTgt>
                                        </p:tgtEl>
                                      </p:cBhvr>
                                    </p:animEffect>
                                  </p:childTnLst>
                                </p:cTn>
                              </p:par>
                            </p:childTnLst>
                          </p:cTn>
                        </p:par>
                        <p:par>
                          <p:cTn id="107" fill="hold">
                            <p:stCondLst>
                              <p:cond delay="10400"/>
                            </p:stCondLst>
                            <p:childTnLst>
                              <p:par>
                                <p:cTn id="108" presetID="10" presetClass="entr" presetSubtype="0" fill="hold" grpId="0" nodeType="afterEffect">
                                  <p:stCondLst>
                                    <p:cond delay="0"/>
                                  </p:stCondLst>
                                  <p:childTnLst>
                                    <p:set>
                                      <p:cBhvr>
                                        <p:cTn id="109" dur="1" fill="hold">
                                          <p:stCondLst>
                                            <p:cond delay="0"/>
                                          </p:stCondLst>
                                        </p:cTn>
                                        <p:tgtEl>
                                          <p:spTgt spid="88">
                                            <p:txEl>
                                              <p:pRg st="0" end="0"/>
                                            </p:txEl>
                                          </p:spTgt>
                                        </p:tgtEl>
                                        <p:attrNameLst>
                                          <p:attrName>style.visibility</p:attrName>
                                        </p:attrNameLst>
                                      </p:cBhvr>
                                      <p:to>
                                        <p:strVal val="visible"/>
                                      </p:to>
                                    </p:set>
                                    <p:animEffect transition="in" filter="fade">
                                      <p:cBhvr>
                                        <p:cTn id="110" dur="200"/>
                                        <p:tgtEl>
                                          <p:spTgt spid="88">
                                            <p:txEl>
                                              <p:pRg st="0" end="0"/>
                                            </p:txEl>
                                          </p:spTgt>
                                        </p:tgtEl>
                                      </p:cBhvr>
                                    </p:animEffect>
                                  </p:childTnLst>
                                </p:cTn>
                              </p:par>
                            </p:childTnLst>
                          </p:cTn>
                        </p:par>
                        <p:par>
                          <p:cTn id="111" fill="hold">
                            <p:stCondLst>
                              <p:cond delay="10600"/>
                            </p:stCondLst>
                            <p:childTnLst>
                              <p:par>
                                <p:cTn id="112" presetID="10" presetClass="entr" presetSubtype="0" fill="hold" grpId="0" nodeType="afterEffect">
                                  <p:stCondLst>
                                    <p:cond delay="0"/>
                                  </p:stCondLst>
                                  <p:childTnLst>
                                    <p:set>
                                      <p:cBhvr>
                                        <p:cTn id="113" dur="1" fill="hold">
                                          <p:stCondLst>
                                            <p:cond delay="0"/>
                                          </p:stCondLst>
                                        </p:cTn>
                                        <p:tgtEl>
                                          <p:spTgt spid="82">
                                            <p:txEl>
                                              <p:pRg st="0" end="0"/>
                                            </p:txEl>
                                          </p:spTgt>
                                        </p:tgtEl>
                                        <p:attrNameLst>
                                          <p:attrName>style.visibility</p:attrName>
                                        </p:attrNameLst>
                                      </p:cBhvr>
                                      <p:to>
                                        <p:strVal val="visible"/>
                                      </p:to>
                                    </p:set>
                                    <p:animEffect transition="in" filter="fade">
                                      <p:cBhvr>
                                        <p:cTn id="114" dur="200"/>
                                        <p:tgtEl>
                                          <p:spTgt spid="82">
                                            <p:txEl>
                                              <p:pRg st="0" end="0"/>
                                            </p:txEl>
                                          </p:spTgt>
                                        </p:tgtEl>
                                      </p:cBhvr>
                                    </p:animEffect>
                                  </p:childTnLst>
                                </p:cTn>
                              </p:par>
                            </p:childTnLst>
                          </p:cTn>
                        </p:par>
                        <p:par>
                          <p:cTn id="115" fill="hold">
                            <p:stCondLst>
                              <p:cond delay="10800"/>
                            </p:stCondLst>
                            <p:childTnLst>
                              <p:par>
                                <p:cTn id="116" presetID="10" presetClass="entr" presetSubtype="0" fill="hold" grpId="0" nodeType="afterEffect">
                                  <p:stCondLst>
                                    <p:cond delay="0"/>
                                  </p:stCondLst>
                                  <p:childTnLst>
                                    <p:set>
                                      <p:cBhvr>
                                        <p:cTn id="117" dur="1" fill="hold">
                                          <p:stCondLst>
                                            <p:cond delay="0"/>
                                          </p:stCondLst>
                                        </p:cTn>
                                        <p:tgtEl>
                                          <p:spTgt spid="38">
                                            <p:txEl>
                                              <p:pRg st="0" end="0"/>
                                            </p:txEl>
                                          </p:spTgt>
                                        </p:tgtEl>
                                        <p:attrNameLst>
                                          <p:attrName>style.visibility</p:attrName>
                                        </p:attrNameLst>
                                      </p:cBhvr>
                                      <p:to>
                                        <p:strVal val="visible"/>
                                      </p:to>
                                    </p:set>
                                    <p:animEffect transition="in" filter="fade">
                                      <p:cBhvr>
                                        <p:cTn id="118" dur="200"/>
                                        <p:tgtEl>
                                          <p:spTgt spid="38">
                                            <p:txEl>
                                              <p:pRg st="0" end="0"/>
                                            </p:txEl>
                                          </p:spTgt>
                                        </p:tgtEl>
                                      </p:cBhvr>
                                    </p:animEffect>
                                  </p:childTnLst>
                                </p:cTn>
                              </p:par>
                              <p:par>
                                <p:cTn id="119" presetID="47" presetClass="entr" presetSubtype="0" fill="hold" nodeType="withEffect">
                                  <p:stCondLst>
                                    <p:cond delay="60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2000"/>
                                        <p:tgtEl>
                                          <p:spTgt spid="12"/>
                                        </p:tgtEl>
                                      </p:cBhvr>
                                    </p:animEffect>
                                    <p:anim calcmode="lin" valueType="num">
                                      <p:cBhvr>
                                        <p:cTn id="122" dur="2000" fill="hold"/>
                                        <p:tgtEl>
                                          <p:spTgt spid="12"/>
                                        </p:tgtEl>
                                        <p:attrNameLst>
                                          <p:attrName>ppt_x</p:attrName>
                                        </p:attrNameLst>
                                      </p:cBhvr>
                                      <p:tavLst>
                                        <p:tav tm="0">
                                          <p:val>
                                            <p:strVal val="#ppt_x"/>
                                          </p:val>
                                        </p:tav>
                                        <p:tav tm="100000">
                                          <p:val>
                                            <p:strVal val="#ppt_x"/>
                                          </p:val>
                                        </p:tav>
                                      </p:tavLst>
                                    </p:anim>
                                    <p:anim calcmode="lin" valueType="num">
                                      <p:cBhvr>
                                        <p:cTn id="123" dur="2000" fill="hold"/>
                                        <p:tgtEl>
                                          <p:spTgt spid="12"/>
                                        </p:tgtEl>
                                        <p:attrNameLst>
                                          <p:attrName>ppt_y</p:attrName>
                                        </p:attrNameLst>
                                      </p:cBhvr>
                                      <p:tavLst>
                                        <p:tav tm="0">
                                          <p:val>
                                            <p:strVal val="#ppt_y-.1"/>
                                          </p:val>
                                        </p:tav>
                                        <p:tav tm="100000">
                                          <p:val>
                                            <p:strVal val="#ppt_y"/>
                                          </p:val>
                                        </p:tav>
                                      </p:tavLst>
                                    </p:anim>
                                  </p:childTnLst>
                                </p:cTn>
                              </p:par>
                              <p:par>
                                <p:cTn id="124" presetID="10" presetClass="entr" presetSubtype="0" fill="hold" grpId="0" nodeType="withEffect">
                                  <p:stCondLst>
                                    <p:cond delay="110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100"/>
                                        <p:tgtEl>
                                          <p:spTgt spid="45"/>
                                        </p:tgtEl>
                                      </p:cBhvr>
                                    </p:animEffect>
                                  </p:childTnLst>
                                </p:cTn>
                              </p:par>
                              <p:par>
                                <p:cTn id="127" presetID="10" presetClass="entr" presetSubtype="0" fill="hold" grpId="0" nodeType="withEffect">
                                  <p:stCondLst>
                                    <p:cond delay="160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2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2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200"/>
                        <p:tgtEl>
                          <p:spTgt spid="63"/>
                        </p:tgtEl>
                      </p:cBhvr>
                    </p:animEffect>
                  </p:childTnLst>
                </p:cTn>
              </p:par>
            </p:tnLst>
          </p:tmpl>
        </p:tmplLst>
      </p:bldP>
      <p:bldP spid="80" grpId="0" animBg="1"/>
      <p:bldP spid="80" grpId="1" animBg="1"/>
      <p:bldP spid="84" grpId="0" build="p">
        <p:tmplLst>
          <p:tmpl lvl="1">
            <p:tnLst>
              <p:par>
                <p:cTn presetID="10" presetClass="entr" presetSubtype="0"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200"/>
                        <p:tgtEl>
                          <p:spTgt spid="84"/>
                        </p:tgtEl>
                      </p:cBhvr>
                    </p:animEffect>
                  </p:childTnLst>
                </p:cTn>
              </p:par>
            </p:tnLst>
          </p:tmpl>
        </p:tmplLst>
      </p:bldP>
      <p:bldP spid="86" grpId="0" animBg="1"/>
      <p:bldP spid="86" grpId="1" animBg="1"/>
      <p:bldP spid="88" grpId="0" build="p">
        <p:tmplLst>
          <p:tmpl lvl="1">
            <p:tnLst>
              <p:par>
                <p:cTn presetID="10" presetClass="entr" presetSubtype="0"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200"/>
                        <p:tgtEl>
                          <p:spTgt spid="88"/>
                        </p:tgtEl>
                      </p:cBhvr>
                    </p:animEffect>
                  </p:childTnLst>
                </p:cTn>
              </p:par>
            </p:tnLst>
          </p:tmpl>
        </p:tmplLst>
      </p:bldP>
      <p:bldP spid="78" grpId="0" animBg="1"/>
      <p:bldP spid="78" grpId="1" animBg="1"/>
      <p:bldP spid="82" grpId="0" build="p">
        <p:tmplLst>
          <p:tmpl lvl="1">
            <p:tnLst>
              <p:par>
                <p:cTn presetID="10" presetClass="entr" presetSubtype="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200"/>
                        <p:tgtEl>
                          <p:spTgt spid="82"/>
                        </p:tgtEl>
                      </p:cBhvr>
                    </p:animEffect>
                  </p:childTnLst>
                </p:cTn>
              </p:par>
            </p:tnLst>
          </p:tmpl>
        </p:tmplLst>
      </p:bldP>
      <p:bldP spid="37" grpId="0" animBg="1"/>
      <p:bldP spid="37" grpId="1" animBg="1"/>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200"/>
                        <p:tgtEl>
                          <p:spTgt spid="38"/>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2 موصولی 3به 1_انیمیشن">
    <p:spTree>
      <p:nvGrpSpPr>
        <p:cNvPr id="1" name=""/>
        <p:cNvGrpSpPr/>
        <p:nvPr/>
      </p:nvGrpSpPr>
      <p:grpSpPr>
        <a:xfrm>
          <a:off x="0" y="0"/>
          <a:ext cx="0" cy="0"/>
          <a:chOff x="0" y="0"/>
          <a:chExt cx="0" cy="0"/>
        </a:xfrm>
      </p:grpSpPr>
      <p:cxnSp>
        <p:nvCxnSpPr>
          <p:cNvPr id="50" name="Straight Connector 49"/>
          <p:cNvCxnSpPr>
            <a:stCxn id="2" idx="1"/>
            <a:endCxn id="14" idx="3"/>
          </p:cNvCxnSpPr>
          <p:nvPr userDrawn="1"/>
        </p:nvCxnSpPr>
        <p:spPr>
          <a:xfrm flipH="1" flipV="1">
            <a:off x="6991515" y="2225605"/>
            <a:ext cx="614481" cy="112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519563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973515" y="4676985"/>
            <a:ext cx="630100"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4135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73515" y="3275379"/>
            <a:ext cx="36000" cy="28346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167333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38765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65932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61955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15869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23403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2244396"/>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1676965"/>
            <a:ext cx="36000" cy="1097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1673339"/>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2235251"/>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4174405"/>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69261" y="3282523"/>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9261" y="3853580"/>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69261" y="4434977"/>
            <a:ext cx="5405819"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89262" y="3282523"/>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89262" y="3849146"/>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69259" y="4434977"/>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1673339"/>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0434" y="1673339"/>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476828" y="1673338"/>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224439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0434" y="224439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476828" y="2244394"/>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20"/>
          <p:cNvSpPr>
            <a:spLocks noGrp="1"/>
          </p:cNvSpPr>
          <p:nvPr>
            <p:ph type="body" sz="quarter" idx="24" hasCustomPrompt="1"/>
          </p:nvPr>
        </p:nvSpPr>
        <p:spPr>
          <a:xfrm>
            <a:off x="1456007" y="1673338"/>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Text Placeholder 20"/>
          <p:cNvSpPr>
            <a:spLocks noGrp="1"/>
          </p:cNvSpPr>
          <p:nvPr>
            <p:ph type="body" sz="quarter" idx="25" hasCustomPrompt="1"/>
          </p:nvPr>
        </p:nvSpPr>
        <p:spPr>
          <a:xfrm>
            <a:off x="3284558" y="1677027"/>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26" hasCustomPrompt="1"/>
          </p:nvPr>
        </p:nvSpPr>
        <p:spPr>
          <a:xfrm>
            <a:off x="5074782" y="1673337"/>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1" name="Text Placeholder 20"/>
          <p:cNvSpPr>
            <a:spLocks noGrp="1"/>
          </p:cNvSpPr>
          <p:nvPr>
            <p:ph type="body" sz="quarter" idx="27" hasCustomPrompt="1"/>
          </p:nvPr>
        </p:nvSpPr>
        <p:spPr>
          <a:xfrm>
            <a:off x="5063444" y="223524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3273821" y="224439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3" name="Text Placeholder 20"/>
          <p:cNvSpPr>
            <a:spLocks noGrp="1"/>
          </p:cNvSpPr>
          <p:nvPr>
            <p:ph type="body" sz="quarter" idx="29" hasCustomPrompt="1"/>
          </p:nvPr>
        </p:nvSpPr>
        <p:spPr>
          <a:xfrm>
            <a:off x="1476828" y="224439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9" name="Rectangle 58"/>
          <p:cNvSpPr/>
          <p:nvPr userDrawn="1"/>
        </p:nvSpPr>
        <p:spPr>
          <a:xfrm>
            <a:off x="1469261" y="5013129"/>
            <a:ext cx="5405819"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20"/>
          <p:cNvSpPr>
            <a:spLocks noGrp="1"/>
          </p:cNvSpPr>
          <p:nvPr>
            <p:ph type="body" sz="quarter" idx="30" hasCustomPrompt="1"/>
          </p:nvPr>
        </p:nvSpPr>
        <p:spPr>
          <a:xfrm>
            <a:off x="1457471" y="5013129"/>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4" name="Rectangle 73"/>
          <p:cNvSpPr/>
          <p:nvPr userDrawn="1"/>
        </p:nvSpPr>
        <p:spPr>
          <a:xfrm>
            <a:off x="1469260" y="5597856"/>
            <a:ext cx="5405819"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20"/>
          <p:cNvSpPr>
            <a:spLocks noGrp="1"/>
          </p:cNvSpPr>
          <p:nvPr>
            <p:ph type="body" sz="quarter" idx="31" hasCustomPrompt="1"/>
          </p:nvPr>
        </p:nvSpPr>
        <p:spPr>
          <a:xfrm>
            <a:off x="1457470" y="5597856"/>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22464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10" presetClass="exit" presetSubtype="0" fill="hold" grpId="2" nodeType="withEffect">
                                  <p:stCondLst>
                                    <p:cond delay="1400"/>
                                  </p:stCondLst>
                                  <p:childTnLst>
                                    <p:animEffect transition="out" filter="fade">
                                      <p:cBhvr>
                                        <p:cTn id="65" dur="2000"/>
                                        <p:tgtEl>
                                          <p:spTgt spid="51"/>
                                        </p:tgtEl>
                                      </p:cBhvr>
                                    </p:animEffect>
                                    <p:set>
                                      <p:cBhvr>
                                        <p:cTn id="66" dur="1" fill="hold">
                                          <p:stCondLst>
                                            <p:cond delay="1999"/>
                                          </p:stCondLst>
                                        </p:cTn>
                                        <p:tgtEl>
                                          <p:spTgt spid="51"/>
                                        </p:tgtEl>
                                        <p:attrNameLst>
                                          <p:attrName>style.visibility</p:attrName>
                                        </p:attrNameLst>
                                      </p:cBhvr>
                                      <p:to>
                                        <p:strVal val="hidden"/>
                                      </p:to>
                                    </p:set>
                                  </p:childTnLst>
                                </p:cTn>
                              </p:par>
                              <p:par>
                                <p:cTn id="67" presetID="10" presetClass="exit" presetSubtype="0" fill="hold" grpId="2" nodeType="withEffect">
                                  <p:stCondLst>
                                    <p:cond delay="1400"/>
                                  </p:stCondLst>
                                  <p:childTnLst>
                                    <p:animEffect transition="out" filter="fade">
                                      <p:cBhvr>
                                        <p:cTn id="68" dur="2000"/>
                                        <p:tgtEl>
                                          <p:spTgt spid="55"/>
                                        </p:tgtEl>
                                      </p:cBhvr>
                                    </p:animEffect>
                                    <p:set>
                                      <p:cBhvr>
                                        <p:cTn id="69" dur="1" fill="hold">
                                          <p:stCondLst>
                                            <p:cond delay="1999"/>
                                          </p:stCondLst>
                                        </p:cTn>
                                        <p:tgtEl>
                                          <p:spTgt spid="55"/>
                                        </p:tgtEl>
                                        <p:attrNameLst>
                                          <p:attrName>style.visibility</p:attrName>
                                        </p:attrNameLst>
                                      </p:cBhvr>
                                      <p:to>
                                        <p:strVal val="hidden"/>
                                      </p:to>
                                    </p:set>
                                  </p:childTnLst>
                                </p:cTn>
                              </p:par>
                              <p:par>
                                <p:cTn id="70" presetID="10" presetClass="entr" presetSubtype="0" fill="hold" grpId="0" nodeType="withEffect">
                                  <p:stCondLst>
                                    <p:cond delay="140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childTnLst>
                                </p:cTn>
                              </p:par>
                              <p:par>
                                <p:cTn id="73" presetID="10" presetClass="entr" presetSubtype="0" fill="hold" grpId="0" nodeType="withEffect">
                                  <p:stCondLst>
                                    <p:cond delay="14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childTnLst>
                                </p:cTn>
                              </p:par>
                              <p:par>
                                <p:cTn id="76" presetID="10" presetClass="entr" presetSubtype="0" fill="hold" grpId="0" nodeType="withEffect">
                                  <p:stCondLst>
                                    <p:cond delay="140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childTnLst>
                                </p:cTn>
                              </p:par>
                              <p:par>
                                <p:cTn id="79" presetID="10" presetClass="entr" presetSubtype="0" fill="hold" grpId="0" nodeType="withEffect">
                                  <p:stCondLst>
                                    <p:cond delay="180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childTnLst>
                                </p:cTn>
                              </p:par>
                              <p:par>
                                <p:cTn id="82" presetID="10" presetClass="entr" presetSubtype="0" fill="hold" grpId="0" nodeType="withEffect">
                                  <p:stCondLst>
                                    <p:cond delay="180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1000"/>
                                        <p:tgtEl>
                                          <p:spTgt spid="72"/>
                                        </p:tgtEl>
                                      </p:cBhvr>
                                    </p:animEffect>
                                  </p:childTnLst>
                                </p:cTn>
                              </p:par>
                              <p:par>
                                <p:cTn id="85" presetID="10" presetClass="entr" presetSubtype="0" fill="hold" grpId="0" nodeType="withEffect">
                                  <p:stCondLst>
                                    <p:cond delay="180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1000"/>
                                        <p:tgtEl>
                                          <p:spTgt spid="73"/>
                                        </p:tgtEl>
                                      </p:cBhvr>
                                    </p:animEffect>
                                  </p:childTnLst>
                                </p:cTn>
                              </p:par>
                            </p:childTnLst>
                          </p:cTn>
                        </p:par>
                        <p:par>
                          <p:cTn id="88" fill="hold">
                            <p:stCondLst>
                              <p:cond delay="11700"/>
                            </p:stCondLst>
                            <p:childTnLst>
                              <p:par>
                                <p:cTn id="89" presetID="10" presetClass="entr" presetSubtype="0" fill="hold" grpId="0" nodeType="afterEffect">
                                  <p:stCondLst>
                                    <p:cond delay="0"/>
                                  </p:stCondLst>
                                  <p:childTnLst>
                                    <p:set>
                                      <p:cBhvr>
                                        <p:cTn id="90" dur="1" fill="hold">
                                          <p:stCondLst>
                                            <p:cond delay="0"/>
                                          </p:stCondLst>
                                        </p:cTn>
                                        <p:tgtEl>
                                          <p:spTgt spid="77">
                                            <p:txEl>
                                              <p:pRg st="0" end="0"/>
                                            </p:txEl>
                                          </p:spTgt>
                                        </p:tgtEl>
                                        <p:attrNameLst>
                                          <p:attrName>style.visibility</p:attrName>
                                        </p:attrNameLst>
                                      </p:cBhvr>
                                      <p:to>
                                        <p:strVal val="visible"/>
                                      </p:to>
                                    </p:set>
                                    <p:animEffect transition="in" filter="fade">
                                      <p:cBhvr>
                                        <p:cTn id="91" dur="500"/>
                                        <p:tgtEl>
                                          <p:spTgt spid="77">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8">
                                            <p:txEl>
                                              <p:pRg st="0" end="0"/>
                                            </p:txEl>
                                          </p:spTgt>
                                        </p:tgtEl>
                                        <p:attrNameLst>
                                          <p:attrName>style.visibility</p:attrName>
                                        </p:attrNameLst>
                                      </p:cBhvr>
                                      <p:to>
                                        <p:strVal val="visible"/>
                                      </p:to>
                                    </p:set>
                                    <p:animEffect transition="in" filter="fade">
                                      <p:cBhvr>
                                        <p:cTn id="94" dur="500"/>
                                        <p:tgtEl>
                                          <p:spTgt spid="78">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9">
                                            <p:txEl>
                                              <p:pRg st="0" end="0"/>
                                            </p:txEl>
                                          </p:spTgt>
                                        </p:tgtEl>
                                        <p:attrNameLst>
                                          <p:attrName>style.visibility</p:attrName>
                                        </p:attrNameLst>
                                      </p:cBhvr>
                                      <p:to>
                                        <p:strVal val="visible"/>
                                      </p:to>
                                    </p:set>
                                    <p:animEffect transition="in" filter="fade">
                                      <p:cBhvr>
                                        <p:cTn id="97" dur="500"/>
                                        <p:tgtEl>
                                          <p:spTgt spid="79">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1">
                                            <p:txEl>
                                              <p:pRg st="0" end="0"/>
                                            </p:txEl>
                                          </p:spTgt>
                                        </p:tgtEl>
                                        <p:attrNameLst>
                                          <p:attrName>style.visibility</p:attrName>
                                        </p:attrNameLst>
                                      </p:cBhvr>
                                      <p:to>
                                        <p:strVal val="visible"/>
                                      </p:to>
                                    </p:set>
                                    <p:animEffect transition="in" filter="fade">
                                      <p:cBhvr>
                                        <p:cTn id="100" dur="500"/>
                                        <p:tgtEl>
                                          <p:spTgt spid="81">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2">
                                            <p:txEl>
                                              <p:pRg st="0" end="0"/>
                                            </p:txEl>
                                          </p:spTgt>
                                        </p:tgtEl>
                                        <p:attrNameLst>
                                          <p:attrName>style.visibility</p:attrName>
                                        </p:attrNameLst>
                                      </p:cBhvr>
                                      <p:to>
                                        <p:strVal val="visible"/>
                                      </p:to>
                                    </p:set>
                                    <p:animEffect transition="in" filter="fade">
                                      <p:cBhvr>
                                        <p:cTn id="103" dur="500"/>
                                        <p:tgtEl>
                                          <p:spTgt spid="82">
                                            <p:txEl>
                                              <p:pRg st="0" end="0"/>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3">
                                            <p:txEl>
                                              <p:pRg st="0" end="0"/>
                                            </p:txEl>
                                          </p:spTgt>
                                        </p:tgtEl>
                                        <p:attrNameLst>
                                          <p:attrName>style.visibility</p:attrName>
                                        </p:attrNameLst>
                                      </p:cBhvr>
                                      <p:to>
                                        <p:strVal val="visible"/>
                                      </p:to>
                                    </p:set>
                                    <p:animEffect transition="in" filter="fade">
                                      <p:cBhvr>
                                        <p:cTn id="106" dur="500"/>
                                        <p:tgtEl>
                                          <p:spTgt spid="83">
                                            <p:txEl>
                                              <p:pRg st="0" end="0"/>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Effect transition="in" filter="fade">
                                      <p:cBhvr>
                                        <p:cTn id="109" dur="500"/>
                                        <p:tgtEl>
                                          <p:spTgt spid="61">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xEl>
                                              <p:pRg st="0" end="0"/>
                                            </p:txEl>
                                          </p:spTgt>
                                        </p:tgtEl>
                                        <p:attrNameLst>
                                          <p:attrName>style.visibility</p:attrName>
                                        </p:attrNameLst>
                                      </p:cBhvr>
                                      <p:to>
                                        <p:strVal val="visible"/>
                                      </p:to>
                                    </p:set>
                                    <p:animEffect transition="in" filter="fade">
                                      <p:cBhvr>
                                        <p:cTn id="112" dur="500"/>
                                        <p:tgtEl>
                                          <p:spTgt spid="62">
                                            <p:txEl>
                                              <p:pRg st="0" end="0"/>
                                            </p:txEl>
                                          </p:spTgt>
                                        </p:tgtEl>
                                      </p:cBhvr>
                                    </p:animEffect>
                                  </p:childTnLst>
                                </p:cTn>
                              </p:par>
                            </p:childTnLst>
                          </p:cTn>
                        </p:par>
                        <p:par>
                          <p:cTn id="113" fill="hold">
                            <p:stCondLst>
                              <p:cond delay="12200"/>
                            </p:stCondLst>
                            <p:childTnLst>
                              <p:par>
                                <p:cTn id="114" presetID="47" presetClass="entr" presetSubtype="0" fill="hold" nodeType="afterEffect">
                                  <p:stCondLst>
                                    <p:cond delay="300"/>
                                  </p:stCondLst>
                                  <p:childTnLst>
                                    <p:set>
                                      <p:cBhvr>
                                        <p:cTn id="115" dur="1" fill="hold">
                                          <p:stCondLst>
                                            <p:cond delay="0"/>
                                          </p:stCondLst>
                                        </p:cTn>
                                        <p:tgtEl>
                                          <p:spTgt spid="9"/>
                                        </p:tgtEl>
                                        <p:attrNameLst>
                                          <p:attrName>style.visibility</p:attrName>
                                        </p:attrNameLst>
                                      </p:cBhvr>
                                      <p:to>
                                        <p:strVal val="visible"/>
                                      </p:to>
                                    </p:set>
                                    <p:animEffect transition="in" filter="fade">
                                      <p:cBhvr>
                                        <p:cTn id="116" dur="2000"/>
                                        <p:tgtEl>
                                          <p:spTgt spid="9"/>
                                        </p:tgtEl>
                                      </p:cBhvr>
                                    </p:animEffect>
                                    <p:anim calcmode="lin" valueType="num">
                                      <p:cBhvr>
                                        <p:cTn id="117" dur="2000" fill="hold"/>
                                        <p:tgtEl>
                                          <p:spTgt spid="9"/>
                                        </p:tgtEl>
                                        <p:attrNameLst>
                                          <p:attrName>ppt_x</p:attrName>
                                        </p:attrNameLst>
                                      </p:cBhvr>
                                      <p:tavLst>
                                        <p:tav tm="0">
                                          <p:val>
                                            <p:strVal val="#ppt_x"/>
                                          </p:val>
                                        </p:tav>
                                        <p:tav tm="100000">
                                          <p:val>
                                            <p:strVal val="#ppt_x"/>
                                          </p:val>
                                        </p:tav>
                                      </p:tavLst>
                                    </p:anim>
                                    <p:anim calcmode="lin" valueType="num">
                                      <p:cBhvr>
                                        <p:cTn id="118" dur="2000" fill="hold"/>
                                        <p:tgtEl>
                                          <p:spTgt spid="9"/>
                                        </p:tgtEl>
                                        <p:attrNameLst>
                                          <p:attrName>ppt_y</p:attrName>
                                        </p:attrNameLst>
                                      </p:cBhvr>
                                      <p:tavLst>
                                        <p:tav tm="0">
                                          <p:val>
                                            <p:strVal val="#ppt_y-.1"/>
                                          </p:val>
                                        </p:tav>
                                        <p:tav tm="100000">
                                          <p:val>
                                            <p:strVal val="#ppt_y"/>
                                          </p:val>
                                        </p:tav>
                                      </p:tavLst>
                                    </p:anim>
                                  </p:childTnLst>
                                </p:cTn>
                              </p:par>
                              <p:par>
                                <p:cTn id="119" presetID="10" presetClass="entr" presetSubtype="0" fill="hold" grpId="0" nodeType="withEffect">
                                  <p:stCondLst>
                                    <p:cond delay="90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600"/>
                                        <p:tgtEl>
                                          <p:spTgt spid="44"/>
                                        </p:tgtEl>
                                      </p:cBhvr>
                                    </p:animEffect>
                                  </p:childTnLst>
                                </p:cTn>
                              </p:par>
                              <p:par>
                                <p:cTn id="122" presetID="10" presetClass="entr" presetSubtype="0" fill="hold" grpId="0" nodeType="withEffect">
                                  <p:stCondLst>
                                    <p:cond delay="900"/>
                                  </p:stCondLst>
                                  <p:childTnLst>
                                    <p:set>
                                      <p:cBhvr>
                                        <p:cTn id="123" dur="1" fill="hold">
                                          <p:stCondLst>
                                            <p:cond delay="0"/>
                                          </p:stCondLst>
                                        </p:cTn>
                                        <p:tgtEl>
                                          <p:spTgt spid="54"/>
                                        </p:tgtEl>
                                        <p:attrNameLst>
                                          <p:attrName>style.visibility</p:attrName>
                                        </p:attrNameLst>
                                      </p:cBhvr>
                                      <p:to>
                                        <p:strVal val="visible"/>
                                      </p:to>
                                    </p:set>
                                    <p:animEffect transition="in" filter="fade">
                                      <p:cBhvr>
                                        <p:cTn id="124" dur="1600"/>
                                        <p:tgtEl>
                                          <p:spTgt spid="54"/>
                                        </p:tgtEl>
                                      </p:cBhvr>
                                    </p:animEffect>
                                  </p:childTnLst>
                                </p:cTn>
                              </p:par>
                              <p:par>
                                <p:cTn id="125" presetID="22" presetClass="entr" presetSubtype="1" fill="hold" grpId="0" nodeType="withEffect">
                                  <p:stCondLst>
                                    <p:cond delay="2400"/>
                                  </p:stCondLst>
                                  <p:childTnLst>
                                    <p:set>
                                      <p:cBhvr>
                                        <p:cTn id="126" dur="1" fill="hold">
                                          <p:stCondLst>
                                            <p:cond delay="0"/>
                                          </p:stCondLst>
                                        </p:cTn>
                                        <p:tgtEl>
                                          <p:spTgt spid="25"/>
                                        </p:tgtEl>
                                        <p:attrNameLst>
                                          <p:attrName>style.visibility</p:attrName>
                                        </p:attrNameLst>
                                      </p:cBhvr>
                                      <p:to>
                                        <p:strVal val="visible"/>
                                      </p:to>
                                    </p:set>
                                    <p:animEffect transition="in" filter="wipe(up)">
                                      <p:cBhvr>
                                        <p:cTn id="127" dur="900"/>
                                        <p:tgtEl>
                                          <p:spTgt spid="25"/>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68">
                                            <p:txEl>
                                              <p:pRg st="0" end="0"/>
                                            </p:txEl>
                                          </p:spTgt>
                                        </p:tgtEl>
                                        <p:attrNameLst>
                                          <p:attrName>style.visibility</p:attrName>
                                        </p:attrNameLst>
                                      </p:cBhvr>
                                      <p:to>
                                        <p:strVal val="visible"/>
                                      </p:to>
                                    </p:set>
                                    <p:animEffect transition="in" filter="fade">
                                      <p:cBhvr>
                                        <p:cTn id="131" dur="500"/>
                                        <p:tgtEl>
                                          <p:spTgt spid="68">
                                            <p:txEl>
                                              <p:pRg st="0" end="0"/>
                                            </p:txEl>
                                          </p:spTgt>
                                        </p:tgtEl>
                                      </p:cBhvr>
                                    </p:animEffect>
                                  </p:childTnLst>
                                </p:cTn>
                              </p:par>
                              <p:par>
                                <p:cTn id="132" presetID="22" presetClass="entr" presetSubtype="2" fill="hold" nodeType="withEffect">
                                  <p:stCondLst>
                                    <p:cond delay="100"/>
                                  </p:stCondLst>
                                  <p:childTnLst>
                                    <p:set>
                                      <p:cBhvr>
                                        <p:cTn id="133" dur="1" fill="hold">
                                          <p:stCondLst>
                                            <p:cond delay="0"/>
                                          </p:stCondLst>
                                        </p:cTn>
                                        <p:tgtEl>
                                          <p:spTgt spid="46"/>
                                        </p:tgtEl>
                                        <p:attrNameLst>
                                          <p:attrName>style.visibility</p:attrName>
                                        </p:attrNameLst>
                                      </p:cBhvr>
                                      <p:to>
                                        <p:strVal val="visible"/>
                                      </p:to>
                                    </p:set>
                                    <p:animEffect transition="in" filter="wipe(right)">
                                      <p:cBhvr>
                                        <p:cTn id="134" dur="900"/>
                                        <p:tgtEl>
                                          <p:spTgt spid="46"/>
                                        </p:tgtEl>
                                      </p:cBhvr>
                                    </p:animEffect>
                                  </p:childTnLst>
                                </p:cTn>
                              </p:par>
                              <p:par>
                                <p:cTn id="135" presetID="10" presetClass="entr" presetSubtype="0" fill="hold" grpId="0" nodeType="withEffect">
                                  <p:stCondLst>
                                    <p:cond delay="900"/>
                                  </p:stCondLst>
                                  <p:childTnLst>
                                    <p:set>
                                      <p:cBhvr>
                                        <p:cTn id="136" dur="1" fill="hold">
                                          <p:stCondLst>
                                            <p:cond delay="0"/>
                                          </p:stCondLst>
                                        </p:cTn>
                                        <p:tgtEl>
                                          <p:spTgt spid="47"/>
                                        </p:tgtEl>
                                        <p:attrNameLst>
                                          <p:attrName>style.visibility</p:attrName>
                                        </p:attrNameLst>
                                      </p:cBhvr>
                                      <p:to>
                                        <p:strVal val="visible"/>
                                      </p:to>
                                    </p:set>
                                    <p:animEffect transition="in" filter="fade">
                                      <p:cBhvr>
                                        <p:cTn id="137" dur="400"/>
                                        <p:tgtEl>
                                          <p:spTgt spid="47"/>
                                        </p:tgtEl>
                                      </p:cBhvr>
                                    </p:animEffect>
                                  </p:childTnLst>
                                </p:cTn>
                              </p:par>
                              <p:par>
                                <p:cTn id="138" presetID="10" presetClass="entr" presetSubtype="0" fill="hold" grpId="0" nodeType="withEffect">
                                  <p:stCondLst>
                                    <p:cond delay="1100"/>
                                  </p:stCondLst>
                                  <p:childTnLst>
                                    <p:set>
                                      <p:cBhvr>
                                        <p:cTn id="139" dur="1" fill="hold">
                                          <p:stCondLst>
                                            <p:cond delay="0"/>
                                          </p:stCondLst>
                                        </p:cTn>
                                        <p:tgtEl>
                                          <p:spTgt spid="49"/>
                                        </p:tgtEl>
                                        <p:attrNameLst>
                                          <p:attrName>style.visibility</p:attrName>
                                        </p:attrNameLst>
                                      </p:cBhvr>
                                      <p:to>
                                        <p:strVal val="visible"/>
                                      </p:to>
                                    </p:set>
                                    <p:animEffect transition="in" filter="fade">
                                      <p:cBhvr>
                                        <p:cTn id="140" dur="500"/>
                                        <p:tgtEl>
                                          <p:spTgt spid="49"/>
                                        </p:tgtEl>
                                      </p:cBhvr>
                                    </p:animEffect>
                                  </p:childTnLst>
                                </p:cTn>
                              </p:par>
                              <p:par>
                                <p:cTn id="141" presetID="16" presetClass="entr" presetSubtype="42" fill="hold" grpId="0" nodeType="withEffect">
                                  <p:stCondLst>
                                    <p:cond delay="1400"/>
                                  </p:stCondLst>
                                  <p:childTnLst>
                                    <p:set>
                                      <p:cBhvr>
                                        <p:cTn id="142" dur="1" fill="hold">
                                          <p:stCondLst>
                                            <p:cond delay="0"/>
                                          </p:stCondLst>
                                        </p:cTn>
                                        <p:tgtEl>
                                          <p:spTgt spid="64"/>
                                        </p:tgtEl>
                                        <p:attrNameLst>
                                          <p:attrName>style.visibility</p:attrName>
                                        </p:attrNameLst>
                                      </p:cBhvr>
                                      <p:to>
                                        <p:strVal val="visible"/>
                                      </p:to>
                                    </p:set>
                                    <p:animEffect transition="in" filter="barn(outHorizontal)">
                                      <p:cBhvr>
                                        <p:cTn id="143" dur="800"/>
                                        <p:tgtEl>
                                          <p:spTgt spid="64"/>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wipe(right)">
                                      <p:cBhvr>
                                        <p:cTn id="146" dur="1000"/>
                                        <p:tgtEl>
                                          <p:spTgt spid="41"/>
                                        </p:tgtEl>
                                      </p:cBhvr>
                                    </p:animEffect>
                                  </p:childTnLst>
                                </p:cTn>
                              </p:par>
                              <p:par>
                                <p:cTn id="147" presetID="35" presetClass="path" presetSubtype="0" accel="50000" decel="50000" fill="hold" grpId="1" nodeType="withEffect">
                                  <p:stCondLst>
                                    <p:cond delay="0"/>
                                  </p:stCondLst>
                                  <p:childTnLst>
                                    <p:animMotion origin="layout" path="M 0.0776 6.93802E-7 L 3.61111E-6 6.93802E-7 " pathEditMode="relative" rAng="0" ptsTypes="AA">
                                      <p:cBhvr>
                                        <p:cTn id="148" dur="2000" fill="hold"/>
                                        <p:tgtEl>
                                          <p:spTgt spid="41"/>
                                        </p:tgtEl>
                                        <p:attrNameLst>
                                          <p:attrName>ppt_x</p:attrName>
                                          <p:attrName>ppt_y</p:attrName>
                                        </p:attrNameLst>
                                      </p:cBhvr>
                                      <p:rCtr x="-3889" y="0"/>
                                    </p:animMotion>
                                  </p:childTnLst>
                                </p:cTn>
                              </p:par>
                              <p:par>
                                <p:cTn id="149" presetID="22" presetClass="entr" presetSubtype="2" fill="hold" grpId="0" nodeType="with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wipe(right)">
                                      <p:cBhvr>
                                        <p:cTn id="151" dur="1000"/>
                                        <p:tgtEl>
                                          <p:spTgt spid="43"/>
                                        </p:tgtEl>
                                      </p:cBhvr>
                                    </p:animEffect>
                                  </p:childTnLst>
                                </p:cTn>
                              </p:par>
                              <p:par>
                                <p:cTn id="152" presetID="35" presetClass="path" presetSubtype="0" accel="50000" decel="50000" fill="hold" grpId="1" nodeType="withEffect">
                                  <p:stCondLst>
                                    <p:cond delay="0"/>
                                  </p:stCondLst>
                                  <p:childTnLst>
                                    <p:animMotion origin="layout" path="M 0.0776 4.44958E-6 L 2.77778E-6 4.44958E-6 " pathEditMode="relative" rAng="0" ptsTypes="AA">
                                      <p:cBhvr>
                                        <p:cTn id="153" dur="2000" fill="hold"/>
                                        <p:tgtEl>
                                          <p:spTgt spid="43"/>
                                        </p:tgtEl>
                                        <p:attrNameLst>
                                          <p:attrName>ppt_x</p:attrName>
                                          <p:attrName>ppt_y</p:attrName>
                                        </p:attrNameLst>
                                      </p:cBhvr>
                                      <p:rCtr x="-3889" y="0"/>
                                    </p:animMotion>
                                  </p:childTnLst>
                                </p:cTn>
                              </p:par>
                              <p:par>
                                <p:cTn id="154" presetID="22" presetClass="entr" presetSubtype="2" fill="hold" grpId="0" nodeType="with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wipe(right)">
                                      <p:cBhvr>
                                        <p:cTn id="156" dur="1000"/>
                                        <p:tgtEl>
                                          <p:spTgt spid="52"/>
                                        </p:tgtEl>
                                      </p:cBhvr>
                                    </p:animEffect>
                                  </p:childTnLst>
                                </p:cTn>
                              </p:par>
                              <p:par>
                                <p:cTn id="157" presetID="35" presetClass="path" presetSubtype="0" accel="50000" decel="50000" fill="hold" grpId="1" nodeType="withEffect">
                                  <p:stCondLst>
                                    <p:cond delay="0"/>
                                  </p:stCondLst>
                                  <p:childTnLst>
                                    <p:animMotion origin="layout" path="M 0.0776 6.01295E-7 L 3.61111E-6 6.01295E-7 " pathEditMode="relative" rAng="0" ptsTypes="AA">
                                      <p:cBhvr>
                                        <p:cTn id="158" dur="2000" fill="hold"/>
                                        <p:tgtEl>
                                          <p:spTgt spid="52"/>
                                        </p:tgtEl>
                                        <p:attrNameLst>
                                          <p:attrName>ppt_x</p:attrName>
                                          <p:attrName>ppt_y</p:attrName>
                                        </p:attrNameLst>
                                      </p:cBhvr>
                                      <p:rCtr x="-3889" y="0"/>
                                    </p:animMotion>
                                  </p:childTnLst>
                                </p:cTn>
                              </p:par>
                              <p:par>
                                <p:cTn id="159" presetID="22" presetClass="entr" presetSubtype="2" fill="hold" grpId="0" nodeType="withEffect">
                                  <p:stCondLst>
                                    <p:cond delay="0"/>
                                  </p:stCondLst>
                                  <p:childTnLst>
                                    <p:set>
                                      <p:cBhvr>
                                        <p:cTn id="160" dur="1" fill="hold">
                                          <p:stCondLst>
                                            <p:cond delay="0"/>
                                          </p:stCondLst>
                                        </p:cTn>
                                        <p:tgtEl>
                                          <p:spTgt spid="59"/>
                                        </p:tgtEl>
                                        <p:attrNameLst>
                                          <p:attrName>style.visibility</p:attrName>
                                        </p:attrNameLst>
                                      </p:cBhvr>
                                      <p:to>
                                        <p:strVal val="visible"/>
                                      </p:to>
                                    </p:set>
                                    <p:animEffect transition="in" filter="wipe(right)">
                                      <p:cBhvr>
                                        <p:cTn id="161" dur="1000"/>
                                        <p:tgtEl>
                                          <p:spTgt spid="59"/>
                                        </p:tgtEl>
                                      </p:cBhvr>
                                    </p:animEffect>
                                  </p:childTnLst>
                                </p:cTn>
                              </p:par>
                              <p:par>
                                <p:cTn id="162" presetID="35" presetClass="path" presetSubtype="0" accel="50000" decel="50000" fill="hold" grpId="1" nodeType="withEffect">
                                  <p:stCondLst>
                                    <p:cond delay="0"/>
                                  </p:stCondLst>
                                  <p:childTnLst>
                                    <p:animMotion origin="layout" path="M 0.0776 6.01295E-7 L 3.61111E-6 6.01295E-7 " pathEditMode="relative" rAng="0" ptsTypes="AA">
                                      <p:cBhvr>
                                        <p:cTn id="163" dur="2000" fill="hold"/>
                                        <p:tgtEl>
                                          <p:spTgt spid="59"/>
                                        </p:tgtEl>
                                        <p:attrNameLst>
                                          <p:attrName>ppt_x</p:attrName>
                                          <p:attrName>ppt_y</p:attrName>
                                        </p:attrNameLst>
                                      </p:cBhvr>
                                      <p:rCtr x="-3889" y="0"/>
                                    </p:animMotion>
                                  </p:childTnLst>
                                </p:cTn>
                              </p:par>
                              <p:par>
                                <p:cTn id="164" presetID="22" presetClass="entr" presetSubtype="2" fill="hold" grpId="0" nodeType="withEffect">
                                  <p:stCondLst>
                                    <p:cond delay="0"/>
                                  </p:stCondLst>
                                  <p:childTnLst>
                                    <p:set>
                                      <p:cBhvr>
                                        <p:cTn id="165" dur="1" fill="hold">
                                          <p:stCondLst>
                                            <p:cond delay="0"/>
                                          </p:stCondLst>
                                        </p:cTn>
                                        <p:tgtEl>
                                          <p:spTgt spid="74"/>
                                        </p:tgtEl>
                                        <p:attrNameLst>
                                          <p:attrName>style.visibility</p:attrName>
                                        </p:attrNameLst>
                                      </p:cBhvr>
                                      <p:to>
                                        <p:strVal val="visible"/>
                                      </p:to>
                                    </p:set>
                                    <p:animEffect transition="in" filter="wipe(right)">
                                      <p:cBhvr>
                                        <p:cTn id="166" dur="1000"/>
                                        <p:tgtEl>
                                          <p:spTgt spid="74"/>
                                        </p:tgtEl>
                                      </p:cBhvr>
                                    </p:animEffect>
                                  </p:childTnLst>
                                </p:cTn>
                              </p:par>
                              <p:par>
                                <p:cTn id="167" presetID="35" presetClass="path" presetSubtype="0" accel="50000" decel="50000" fill="hold" grpId="1" nodeType="withEffect">
                                  <p:stCondLst>
                                    <p:cond delay="0"/>
                                  </p:stCondLst>
                                  <p:childTnLst>
                                    <p:animMotion origin="layout" path="M 0.0776 6.01295E-7 L 3.61111E-6 6.01295E-7 " pathEditMode="relative" rAng="0" ptsTypes="AA">
                                      <p:cBhvr>
                                        <p:cTn id="168" dur="2000" fill="hold"/>
                                        <p:tgtEl>
                                          <p:spTgt spid="74"/>
                                        </p:tgtEl>
                                        <p:attrNameLst>
                                          <p:attrName>ppt_x</p:attrName>
                                          <p:attrName>ppt_y</p:attrName>
                                        </p:attrNameLst>
                                      </p:cBhvr>
                                      <p:rCtr x="-3889" y="0"/>
                                    </p:animMotion>
                                  </p:childTnLst>
                                </p:cTn>
                              </p:par>
                            </p:childTnLst>
                          </p:cTn>
                        </p:par>
                        <p:par>
                          <p:cTn id="169" fill="hold">
                            <p:stCondLst>
                              <p:cond delay="17700"/>
                            </p:stCondLst>
                            <p:childTnLst>
                              <p:par>
                                <p:cTn id="170" presetID="10" presetClass="entr" presetSubtype="0" fill="hold" grpId="0" nodeType="afterEffect">
                                  <p:stCondLst>
                                    <p:cond delay="0"/>
                                  </p:stCondLst>
                                  <p:childTnLst>
                                    <p:set>
                                      <p:cBhvr>
                                        <p:cTn id="171" dur="1" fill="hold">
                                          <p:stCondLst>
                                            <p:cond delay="0"/>
                                          </p:stCondLst>
                                        </p:cTn>
                                        <p:tgtEl>
                                          <p:spTgt spid="57">
                                            <p:txEl>
                                              <p:pRg st="0" end="0"/>
                                            </p:txEl>
                                          </p:spTgt>
                                        </p:tgtEl>
                                        <p:attrNameLst>
                                          <p:attrName>style.visibility</p:attrName>
                                        </p:attrNameLst>
                                      </p:cBhvr>
                                      <p:to>
                                        <p:strVal val="visible"/>
                                      </p:to>
                                    </p:set>
                                    <p:animEffect transition="in" filter="fade">
                                      <p:cBhvr>
                                        <p:cTn id="172" dur="500"/>
                                        <p:tgtEl>
                                          <p:spTgt spid="57">
                                            <p:txEl>
                                              <p:pRg st="0" end="0"/>
                                            </p:txEl>
                                          </p:spTgt>
                                        </p:tgtEl>
                                      </p:cBhvr>
                                    </p:animEffect>
                                  </p:childTnLst>
                                </p:cTn>
                              </p:par>
                            </p:childTnLst>
                          </p:cTn>
                        </p:par>
                        <p:par>
                          <p:cTn id="173" fill="hold">
                            <p:stCondLst>
                              <p:cond delay="18200"/>
                            </p:stCondLst>
                            <p:childTnLst>
                              <p:par>
                                <p:cTn id="174" presetID="10" presetClass="entr" presetSubtype="0" fill="hold" grpId="0" nodeType="afterEffect">
                                  <p:stCondLst>
                                    <p:cond delay="0"/>
                                  </p:stCondLst>
                                  <p:childTnLst>
                                    <p:set>
                                      <p:cBhvr>
                                        <p:cTn id="175" dur="1" fill="hold">
                                          <p:stCondLst>
                                            <p:cond delay="0"/>
                                          </p:stCondLst>
                                        </p:cTn>
                                        <p:tgtEl>
                                          <p:spTgt spid="58">
                                            <p:txEl>
                                              <p:pRg st="0" end="0"/>
                                            </p:txEl>
                                          </p:spTgt>
                                        </p:tgtEl>
                                        <p:attrNameLst>
                                          <p:attrName>style.visibility</p:attrName>
                                        </p:attrNameLst>
                                      </p:cBhvr>
                                      <p:to>
                                        <p:strVal val="visible"/>
                                      </p:to>
                                    </p:set>
                                    <p:animEffect transition="in" filter="fade">
                                      <p:cBhvr>
                                        <p:cTn id="176" dur="500"/>
                                        <p:tgtEl>
                                          <p:spTgt spid="58">
                                            <p:txEl>
                                              <p:pRg st="0" end="0"/>
                                            </p:txEl>
                                          </p:spTgt>
                                        </p:tgtEl>
                                      </p:cBhvr>
                                    </p:animEffect>
                                  </p:childTnLst>
                                </p:cTn>
                              </p:par>
                            </p:childTnLst>
                          </p:cTn>
                        </p:par>
                        <p:par>
                          <p:cTn id="177" fill="hold">
                            <p:stCondLst>
                              <p:cond delay="18700"/>
                            </p:stCondLst>
                            <p:childTnLst>
                              <p:par>
                                <p:cTn id="178" presetID="10" presetClass="entr" presetSubtype="0" fill="hold" grpId="0" nodeType="afterEffect">
                                  <p:stCondLst>
                                    <p:cond delay="0"/>
                                  </p:stCondLst>
                                  <p:childTnLst>
                                    <p:set>
                                      <p:cBhvr>
                                        <p:cTn id="179" dur="1" fill="hold">
                                          <p:stCondLst>
                                            <p:cond delay="0"/>
                                          </p:stCondLst>
                                        </p:cTn>
                                        <p:tgtEl>
                                          <p:spTgt spid="63">
                                            <p:txEl>
                                              <p:pRg st="0" end="0"/>
                                            </p:txEl>
                                          </p:spTgt>
                                        </p:tgtEl>
                                        <p:attrNameLst>
                                          <p:attrName>style.visibility</p:attrName>
                                        </p:attrNameLst>
                                      </p:cBhvr>
                                      <p:to>
                                        <p:strVal val="visible"/>
                                      </p:to>
                                    </p:set>
                                    <p:animEffect transition="in" filter="fade">
                                      <p:cBhvr>
                                        <p:cTn id="180" dur="500"/>
                                        <p:tgtEl>
                                          <p:spTgt spid="63">
                                            <p:txEl>
                                              <p:pRg st="0" end="0"/>
                                            </p:txEl>
                                          </p:spTgt>
                                        </p:tgtEl>
                                      </p:cBhvr>
                                    </p:animEffect>
                                  </p:childTnLst>
                                </p:cTn>
                              </p:par>
                            </p:childTnLst>
                          </p:cTn>
                        </p:par>
                        <p:par>
                          <p:cTn id="181" fill="hold">
                            <p:stCondLst>
                              <p:cond delay="19200"/>
                            </p:stCondLst>
                            <p:childTnLst>
                              <p:par>
                                <p:cTn id="182" presetID="10" presetClass="entr" presetSubtype="0" fill="hold" grpId="0" nodeType="afterEffect">
                                  <p:stCondLst>
                                    <p:cond delay="0"/>
                                  </p:stCondLst>
                                  <p:childTnLst>
                                    <p:set>
                                      <p:cBhvr>
                                        <p:cTn id="183" dur="1" fill="hold">
                                          <p:stCondLst>
                                            <p:cond delay="0"/>
                                          </p:stCondLst>
                                        </p:cTn>
                                        <p:tgtEl>
                                          <p:spTgt spid="65">
                                            <p:txEl>
                                              <p:pRg st="0" end="0"/>
                                            </p:txEl>
                                          </p:spTgt>
                                        </p:tgtEl>
                                        <p:attrNameLst>
                                          <p:attrName>style.visibility</p:attrName>
                                        </p:attrNameLst>
                                      </p:cBhvr>
                                      <p:to>
                                        <p:strVal val="visible"/>
                                      </p:to>
                                    </p:set>
                                    <p:animEffect transition="in" filter="fade">
                                      <p:cBhvr>
                                        <p:cTn id="184" dur="500"/>
                                        <p:tgtEl>
                                          <p:spTgt spid="65">
                                            <p:txEl>
                                              <p:pRg st="0" end="0"/>
                                            </p:txEl>
                                          </p:spTgt>
                                        </p:tgtEl>
                                      </p:cBhvr>
                                    </p:animEffect>
                                  </p:childTnLst>
                                </p:cTn>
                              </p:par>
                            </p:childTnLst>
                          </p:cTn>
                        </p:par>
                        <p:par>
                          <p:cTn id="185" fill="hold">
                            <p:stCondLst>
                              <p:cond delay="19700"/>
                            </p:stCondLst>
                            <p:childTnLst>
                              <p:par>
                                <p:cTn id="186" presetID="10" presetClass="entr" presetSubtype="0" fill="hold" grpId="0" nodeType="afterEffect">
                                  <p:stCondLst>
                                    <p:cond delay="0"/>
                                  </p:stCondLst>
                                  <p:childTnLst>
                                    <p:set>
                                      <p:cBhvr>
                                        <p:cTn id="187" dur="1" fill="hold">
                                          <p:stCondLst>
                                            <p:cond delay="0"/>
                                          </p:stCondLst>
                                        </p:cTn>
                                        <p:tgtEl>
                                          <p:spTgt spid="75">
                                            <p:txEl>
                                              <p:pRg st="0" end="0"/>
                                            </p:txEl>
                                          </p:spTgt>
                                        </p:tgtEl>
                                        <p:attrNameLst>
                                          <p:attrName>style.visibility</p:attrName>
                                        </p:attrNameLst>
                                      </p:cBhvr>
                                      <p:to>
                                        <p:strVal val="visible"/>
                                      </p:to>
                                    </p:set>
                                    <p:animEffect transition="in" filter="fade">
                                      <p:cBhvr>
                                        <p:cTn id="188" dur="500"/>
                                        <p:tgtEl>
                                          <p:spTgt spid="75">
                                            <p:txEl>
                                              <p:pRg st="0" end="0"/>
                                            </p:txEl>
                                          </p:spTgt>
                                        </p:tgtEl>
                                      </p:cBhvr>
                                    </p:animEffect>
                                  </p:childTnLst>
                                </p:cTn>
                              </p:par>
                              <p:par>
                                <p:cTn id="189" presetID="47" presetClass="entr" presetSubtype="0" fill="hold" nodeType="withEffect">
                                  <p:stCondLst>
                                    <p:cond delay="600"/>
                                  </p:stCondLst>
                                  <p:childTnLst>
                                    <p:set>
                                      <p:cBhvr>
                                        <p:cTn id="190" dur="1" fill="hold">
                                          <p:stCondLst>
                                            <p:cond delay="0"/>
                                          </p:stCondLst>
                                        </p:cTn>
                                        <p:tgtEl>
                                          <p:spTgt spid="12"/>
                                        </p:tgtEl>
                                        <p:attrNameLst>
                                          <p:attrName>style.visibility</p:attrName>
                                        </p:attrNameLst>
                                      </p:cBhvr>
                                      <p:to>
                                        <p:strVal val="visible"/>
                                      </p:to>
                                    </p:set>
                                    <p:animEffect transition="in" filter="fade">
                                      <p:cBhvr>
                                        <p:cTn id="191" dur="2000"/>
                                        <p:tgtEl>
                                          <p:spTgt spid="12"/>
                                        </p:tgtEl>
                                      </p:cBhvr>
                                    </p:animEffect>
                                    <p:anim calcmode="lin" valueType="num">
                                      <p:cBhvr>
                                        <p:cTn id="192" dur="2000" fill="hold"/>
                                        <p:tgtEl>
                                          <p:spTgt spid="12"/>
                                        </p:tgtEl>
                                        <p:attrNameLst>
                                          <p:attrName>ppt_x</p:attrName>
                                        </p:attrNameLst>
                                      </p:cBhvr>
                                      <p:tavLst>
                                        <p:tav tm="0">
                                          <p:val>
                                            <p:strVal val="#ppt_x"/>
                                          </p:val>
                                        </p:tav>
                                        <p:tav tm="100000">
                                          <p:val>
                                            <p:strVal val="#ppt_x"/>
                                          </p:val>
                                        </p:tav>
                                      </p:tavLst>
                                    </p:anim>
                                    <p:anim calcmode="lin" valueType="num">
                                      <p:cBhvr>
                                        <p:cTn id="193" dur="2000" fill="hold"/>
                                        <p:tgtEl>
                                          <p:spTgt spid="12"/>
                                        </p:tgtEl>
                                        <p:attrNameLst>
                                          <p:attrName>ppt_y</p:attrName>
                                        </p:attrNameLst>
                                      </p:cBhvr>
                                      <p:tavLst>
                                        <p:tav tm="0">
                                          <p:val>
                                            <p:strVal val="#ppt_y-.1"/>
                                          </p:val>
                                        </p:tav>
                                        <p:tav tm="100000">
                                          <p:val>
                                            <p:strVal val="#ppt_y"/>
                                          </p:val>
                                        </p:tav>
                                      </p:tavLst>
                                    </p:anim>
                                  </p:childTnLst>
                                </p:cTn>
                              </p:par>
                              <p:par>
                                <p:cTn id="194" presetID="10" presetClass="entr" presetSubtype="0" fill="hold" grpId="0" nodeType="withEffect">
                                  <p:stCondLst>
                                    <p:cond delay="1100"/>
                                  </p:stCondLst>
                                  <p:childTnLst>
                                    <p:set>
                                      <p:cBhvr>
                                        <p:cTn id="195" dur="1" fill="hold">
                                          <p:stCondLst>
                                            <p:cond delay="0"/>
                                          </p:stCondLst>
                                        </p:cTn>
                                        <p:tgtEl>
                                          <p:spTgt spid="45"/>
                                        </p:tgtEl>
                                        <p:attrNameLst>
                                          <p:attrName>style.visibility</p:attrName>
                                        </p:attrNameLst>
                                      </p:cBhvr>
                                      <p:to>
                                        <p:strVal val="visible"/>
                                      </p:to>
                                    </p:set>
                                    <p:animEffect transition="in" filter="fade">
                                      <p:cBhvr>
                                        <p:cTn id="196" dur="1100"/>
                                        <p:tgtEl>
                                          <p:spTgt spid="45"/>
                                        </p:tgtEl>
                                      </p:cBhvr>
                                    </p:animEffect>
                                  </p:childTnLst>
                                </p:cTn>
                              </p:par>
                              <p:par>
                                <p:cTn id="197" presetID="10" presetClass="entr" presetSubtype="0" fill="hold" grpId="0" nodeType="withEffect">
                                  <p:stCondLst>
                                    <p:cond delay="1600"/>
                                  </p:stCondLst>
                                  <p:childTnLst>
                                    <p:set>
                                      <p:cBhvr>
                                        <p:cTn id="198" dur="1" fill="hold">
                                          <p:stCondLst>
                                            <p:cond delay="0"/>
                                          </p:stCondLst>
                                        </p:cTn>
                                        <p:tgtEl>
                                          <p:spTgt spid="48"/>
                                        </p:tgtEl>
                                        <p:attrNameLst>
                                          <p:attrName>style.visibility</p:attrName>
                                        </p:attrNameLst>
                                      </p:cBhvr>
                                      <p:to>
                                        <p:strVal val="visible"/>
                                      </p:to>
                                    </p:set>
                                    <p:animEffect transition="in" filter="fade">
                                      <p:cBhvr>
                                        <p:cTn id="199"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5" grpId="2" animBg="1"/>
      <p:bldP spid="14" grpId="0" animBg="1"/>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3" grpId="0" animBg="1"/>
      <p:bldP spid="60" grpId="0" animBg="1"/>
      <p:bldP spid="70" grpId="0" animBg="1"/>
      <p:bldP spid="71" grpId="0" animBg="1"/>
      <p:bldP spid="72" grpId="0" animBg="1"/>
      <p:bldP spid="73" grpId="0"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59" grpId="0" animBg="1"/>
      <p:bldP spid="59" grpId="1" animBg="1"/>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74" grpId="0" animBg="1"/>
      <p:bldP spid="74" grpId="1" animBg="1"/>
      <p:bldP spid="75" grpId="0" build="p">
        <p:tmplLst>
          <p:tmpl lvl="1">
            <p:tnLst>
              <p:par>
                <p:cTn presetID="10" presetClass="entr" presetSubtype="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به 3">
    <p:spTree>
      <p:nvGrpSpPr>
        <p:cNvPr id="1" name=""/>
        <p:cNvGrpSpPr/>
        <p:nvPr/>
      </p:nvGrpSpPr>
      <p:grpSpPr>
        <a:xfrm>
          <a:off x="0" y="0"/>
          <a:ext cx="0" cy="0"/>
          <a:chOff x="0" y="0"/>
          <a:chExt cx="0" cy="0"/>
        </a:xfrm>
      </p:grpSpPr>
      <p:cxnSp>
        <p:nvCxnSpPr>
          <p:cNvPr id="13" name="Straight Connector 12"/>
          <p:cNvCxnSpPr/>
          <p:nvPr userDrawn="1"/>
        </p:nvCxnSpPr>
        <p:spPr>
          <a:xfrm flipH="1">
            <a:off x="6975059" y="4600353"/>
            <a:ext cx="63093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 idx="1"/>
            <a:endCxn id="14" idx="3"/>
          </p:cNvCxnSpPr>
          <p:nvPr userDrawn="1"/>
        </p:nvCxnSpPr>
        <p:spPr>
          <a:xfrm flipH="1" flipV="1">
            <a:off x="6991515" y="2225605"/>
            <a:ext cx="614481" cy="112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511882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33669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73515" y="3715204"/>
            <a:ext cx="36000" cy="17373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3280434" y="1673339"/>
            <a:ext cx="3592734"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31084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58251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54274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08188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15722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3280434" y="2244396"/>
            <a:ext cx="3598248"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1676965"/>
            <a:ext cx="36000" cy="1097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4097595"/>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3747500"/>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431855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489995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3747500"/>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4314123"/>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4899954"/>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1673339"/>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0434" y="1673339"/>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224439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0434" y="224439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0"/>
          <p:cNvSpPr>
            <a:spLocks noGrp="1"/>
          </p:cNvSpPr>
          <p:nvPr>
            <p:ph type="body" sz="quarter" idx="25" hasCustomPrompt="1"/>
          </p:nvPr>
        </p:nvSpPr>
        <p:spPr>
          <a:xfrm>
            <a:off x="3284558" y="1677027"/>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26" hasCustomPrompt="1"/>
          </p:nvPr>
        </p:nvSpPr>
        <p:spPr>
          <a:xfrm>
            <a:off x="5074782" y="1673337"/>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1" name="Text Placeholder 20"/>
          <p:cNvSpPr>
            <a:spLocks noGrp="1"/>
          </p:cNvSpPr>
          <p:nvPr>
            <p:ph type="body" sz="quarter" idx="27" hasCustomPrompt="1"/>
          </p:nvPr>
        </p:nvSpPr>
        <p:spPr>
          <a:xfrm>
            <a:off x="5063444" y="223524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3273821" y="224439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3215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10" presetClass="exit" presetSubtype="0" fill="hold" grpId="2" nodeType="withEffect">
                                  <p:stCondLst>
                                    <p:cond delay="1400"/>
                                  </p:stCondLst>
                                  <p:childTnLst>
                                    <p:animEffect transition="out" filter="fade">
                                      <p:cBhvr>
                                        <p:cTn id="65" dur="2000"/>
                                        <p:tgtEl>
                                          <p:spTgt spid="51"/>
                                        </p:tgtEl>
                                      </p:cBhvr>
                                    </p:animEffect>
                                    <p:set>
                                      <p:cBhvr>
                                        <p:cTn id="66" dur="1" fill="hold">
                                          <p:stCondLst>
                                            <p:cond delay="1999"/>
                                          </p:stCondLst>
                                        </p:cTn>
                                        <p:tgtEl>
                                          <p:spTgt spid="51"/>
                                        </p:tgtEl>
                                        <p:attrNameLst>
                                          <p:attrName>style.visibility</p:attrName>
                                        </p:attrNameLst>
                                      </p:cBhvr>
                                      <p:to>
                                        <p:strVal val="hidden"/>
                                      </p:to>
                                    </p:set>
                                  </p:childTnLst>
                                </p:cTn>
                              </p:par>
                              <p:par>
                                <p:cTn id="67" presetID="10" presetClass="exit" presetSubtype="0" fill="hold" grpId="2" nodeType="withEffect">
                                  <p:stCondLst>
                                    <p:cond delay="1400"/>
                                  </p:stCondLst>
                                  <p:childTnLst>
                                    <p:animEffect transition="out" filter="fade">
                                      <p:cBhvr>
                                        <p:cTn id="68" dur="2000"/>
                                        <p:tgtEl>
                                          <p:spTgt spid="55"/>
                                        </p:tgtEl>
                                      </p:cBhvr>
                                    </p:animEffect>
                                    <p:set>
                                      <p:cBhvr>
                                        <p:cTn id="69" dur="1" fill="hold">
                                          <p:stCondLst>
                                            <p:cond delay="1999"/>
                                          </p:stCondLst>
                                        </p:cTn>
                                        <p:tgtEl>
                                          <p:spTgt spid="55"/>
                                        </p:tgtEl>
                                        <p:attrNameLst>
                                          <p:attrName>style.visibility</p:attrName>
                                        </p:attrNameLst>
                                      </p:cBhvr>
                                      <p:to>
                                        <p:strVal val="hidden"/>
                                      </p:to>
                                    </p:set>
                                  </p:childTnLst>
                                </p:cTn>
                              </p:par>
                              <p:par>
                                <p:cTn id="70" presetID="10" presetClass="entr" presetSubtype="0" fill="hold" grpId="0" nodeType="withEffect">
                                  <p:stCondLst>
                                    <p:cond delay="140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childTnLst>
                                </p:cTn>
                              </p:par>
                              <p:par>
                                <p:cTn id="73" presetID="10" presetClass="entr" presetSubtype="0" fill="hold" grpId="0" nodeType="withEffect">
                                  <p:stCondLst>
                                    <p:cond delay="14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childTnLst>
                                </p:cTn>
                              </p:par>
                              <p:par>
                                <p:cTn id="76" presetID="10" presetClass="entr" presetSubtype="0" fill="hold" grpId="0" nodeType="withEffect">
                                  <p:stCondLst>
                                    <p:cond delay="180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1000"/>
                                        <p:tgtEl>
                                          <p:spTgt spid="71"/>
                                        </p:tgtEl>
                                      </p:cBhvr>
                                    </p:animEffect>
                                  </p:childTnLst>
                                </p:cTn>
                              </p:par>
                              <p:par>
                                <p:cTn id="79" presetID="10" presetClass="entr" presetSubtype="0" fill="hold" grpId="0" nodeType="withEffect">
                                  <p:stCondLst>
                                    <p:cond delay="180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childTnLst>
                                </p:cTn>
                              </p:par>
                            </p:childTnLst>
                          </p:cTn>
                        </p:par>
                        <p:par>
                          <p:cTn id="82" fill="hold">
                            <p:stCondLst>
                              <p:cond delay="11700"/>
                            </p:stCondLst>
                            <p:childTnLst>
                              <p:par>
                                <p:cTn id="83" presetID="10" presetClass="entr" presetSubtype="0" fill="hold" grpId="0" nodeType="afterEffect">
                                  <p:stCondLst>
                                    <p:cond delay="0"/>
                                  </p:stCondLst>
                                  <p:childTnLst>
                                    <p:set>
                                      <p:cBhvr>
                                        <p:cTn id="84" dur="1" fill="hold">
                                          <p:stCondLst>
                                            <p:cond delay="0"/>
                                          </p:stCondLst>
                                        </p:cTn>
                                        <p:tgtEl>
                                          <p:spTgt spid="78">
                                            <p:txEl>
                                              <p:pRg st="0" end="0"/>
                                            </p:txEl>
                                          </p:spTgt>
                                        </p:tgtEl>
                                        <p:attrNameLst>
                                          <p:attrName>style.visibility</p:attrName>
                                        </p:attrNameLst>
                                      </p:cBhvr>
                                      <p:to>
                                        <p:strVal val="visible"/>
                                      </p:to>
                                    </p:set>
                                    <p:animEffect transition="in" filter="fade">
                                      <p:cBhvr>
                                        <p:cTn id="85" dur="500"/>
                                        <p:tgtEl>
                                          <p:spTgt spid="78">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9">
                                            <p:txEl>
                                              <p:pRg st="0" end="0"/>
                                            </p:txEl>
                                          </p:spTgt>
                                        </p:tgtEl>
                                        <p:attrNameLst>
                                          <p:attrName>style.visibility</p:attrName>
                                        </p:attrNameLst>
                                      </p:cBhvr>
                                      <p:to>
                                        <p:strVal val="visible"/>
                                      </p:to>
                                    </p:set>
                                    <p:animEffect transition="in" filter="fade">
                                      <p:cBhvr>
                                        <p:cTn id="88" dur="500"/>
                                        <p:tgtEl>
                                          <p:spTgt spid="79">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1">
                                            <p:txEl>
                                              <p:pRg st="0" end="0"/>
                                            </p:txEl>
                                          </p:spTgt>
                                        </p:tgtEl>
                                        <p:attrNameLst>
                                          <p:attrName>style.visibility</p:attrName>
                                        </p:attrNameLst>
                                      </p:cBhvr>
                                      <p:to>
                                        <p:strVal val="visible"/>
                                      </p:to>
                                    </p:set>
                                    <p:animEffect transition="in" filter="fade">
                                      <p:cBhvr>
                                        <p:cTn id="91" dur="500"/>
                                        <p:tgtEl>
                                          <p:spTgt spid="81">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2">
                                            <p:txEl>
                                              <p:pRg st="0" end="0"/>
                                            </p:txEl>
                                          </p:spTgt>
                                        </p:tgtEl>
                                        <p:attrNameLst>
                                          <p:attrName>style.visibility</p:attrName>
                                        </p:attrNameLst>
                                      </p:cBhvr>
                                      <p:to>
                                        <p:strVal val="visible"/>
                                      </p:to>
                                    </p:set>
                                    <p:animEffect transition="in" filter="fade">
                                      <p:cBhvr>
                                        <p:cTn id="94" dur="500"/>
                                        <p:tgtEl>
                                          <p:spTgt spid="82">
                                            <p:txEl>
                                              <p:pRg st="0" end="0"/>
                                            </p:txEl>
                                          </p:spTgt>
                                        </p:tgtEl>
                                      </p:cBhvr>
                                    </p:animEffect>
                                  </p:childTnLst>
                                </p:cTn>
                              </p:par>
                            </p:childTnLst>
                          </p:cTn>
                        </p:par>
                        <p:par>
                          <p:cTn id="95" fill="hold">
                            <p:stCondLst>
                              <p:cond delay="12200"/>
                            </p:stCondLst>
                            <p:childTnLst>
                              <p:par>
                                <p:cTn id="96" presetID="47" presetClass="entr" presetSubtype="0" fill="hold" nodeType="afterEffect">
                                  <p:stCondLst>
                                    <p:cond delay="30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2000"/>
                                        <p:tgtEl>
                                          <p:spTgt spid="9"/>
                                        </p:tgtEl>
                                      </p:cBhvr>
                                    </p:animEffect>
                                    <p:anim calcmode="lin" valueType="num">
                                      <p:cBhvr>
                                        <p:cTn id="99" dur="2000" fill="hold"/>
                                        <p:tgtEl>
                                          <p:spTgt spid="9"/>
                                        </p:tgtEl>
                                        <p:attrNameLst>
                                          <p:attrName>ppt_x</p:attrName>
                                        </p:attrNameLst>
                                      </p:cBhvr>
                                      <p:tavLst>
                                        <p:tav tm="0">
                                          <p:val>
                                            <p:strVal val="#ppt_x"/>
                                          </p:val>
                                        </p:tav>
                                        <p:tav tm="100000">
                                          <p:val>
                                            <p:strVal val="#ppt_x"/>
                                          </p:val>
                                        </p:tav>
                                      </p:tavLst>
                                    </p:anim>
                                    <p:anim calcmode="lin" valueType="num">
                                      <p:cBhvr>
                                        <p:cTn id="100" dur="2000" fill="hold"/>
                                        <p:tgtEl>
                                          <p:spTgt spid="9"/>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90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600"/>
                                        <p:tgtEl>
                                          <p:spTgt spid="44"/>
                                        </p:tgtEl>
                                      </p:cBhvr>
                                    </p:animEffect>
                                  </p:childTnLst>
                                </p:cTn>
                              </p:par>
                              <p:par>
                                <p:cTn id="104" presetID="10" presetClass="entr" presetSubtype="0" fill="hold" grpId="0" nodeType="withEffect">
                                  <p:stCondLst>
                                    <p:cond delay="90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1600"/>
                                        <p:tgtEl>
                                          <p:spTgt spid="54"/>
                                        </p:tgtEl>
                                      </p:cBhvr>
                                    </p:animEffect>
                                  </p:childTnLst>
                                </p:cTn>
                              </p:par>
                              <p:par>
                                <p:cTn id="107" presetID="22" presetClass="entr" presetSubtype="1" fill="hold" grpId="0" nodeType="withEffect">
                                  <p:stCondLst>
                                    <p:cond delay="2400"/>
                                  </p:stCondLst>
                                  <p:childTnLst>
                                    <p:set>
                                      <p:cBhvr>
                                        <p:cTn id="108" dur="1" fill="hold">
                                          <p:stCondLst>
                                            <p:cond delay="0"/>
                                          </p:stCondLst>
                                        </p:cTn>
                                        <p:tgtEl>
                                          <p:spTgt spid="25"/>
                                        </p:tgtEl>
                                        <p:attrNameLst>
                                          <p:attrName>style.visibility</p:attrName>
                                        </p:attrNameLst>
                                      </p:cBhvr>
                                      <p:to>
                                        <p:strVal val="visible"/>
                                      </p:to>
                                    </p:set>
                                    <p:animEffect transition="in" filter="wipe(up)">
                                      <p:cBhvr>
                                        <p:cTn id="109" dur="900"/>
                                        <p:tgtEl>
                                          <p:spTgt spid="25"/>
                                        </p:tgtEl>
                                      </p:cBhvr>
                                    </p:animEffect>
                                  </p:childTnLst>
                                </p:cTn>
                              </p:par>
                            </p:childTnLst>
                          </p:cTn>
                        </p:par>
                        <p:par>
                          <p:cTn id="110" fill="hold">
                            <p:stCondLst>
                              <p:cond delay="15500"/>
                            </p:stCondLst>
                            <p:childTnLst>
                              <p:par>
                                <p:cTn id="111" presetID="10" presetClass="entr" presetSubtype="0" fill="hold" grpId="0" nodeType="afterEffect">
                                  <p:stCondLst>
                                    <p:cond delay="0"/>
                                  </p:stCondLst>
                                  <p:childTnLst>
                                    <p:set>
                                      <p:cBhvr>
                                        <p:cTn id="112" dur="1" fill="hold">
                                          <p:stCondLst>
                                            <p:cond delay="0"/>
                                          </p:stCondLst>
                                        </p:cTn>
                                        <p:tgtEl>
                                          <p:spTgt spid="68">
                                            <p:txEl>
                                              <p:pRg st="0" end="0"/>
                                            </p:txEl>
                                          </p:spTgt>
                                        </p:tgtEl>
                                        <p:attrNameLst>
                                          <p:attrName>style.visibility</p:attrName>
                                        </p:attrNameLst>
                                      </p:cBhvr>
                                      <p:to>
                                        <p:strVal val="visible"/>
                                      </p:to>
                                    </p:set>
                                    <p:animEffect transition="in" filter="fade">
                                      <p:cBhvr>
                                        <p:cTn id="113" dur="500"/>
                                        <p:tgtEl>
                                          <p:spTgt spid="68">
                                            <p:txEl>
                                              <p:pRg st="0" end="0"/>
                                            </p:txEl>
                                          </p:spTgt>
                                        </p:tgtEl>
                                      </p:cBhvr>
                                    </p:animEffect>
                                  </p:childTnLst>
                                </p:cTn>
                              </p:par>
                              <p:par>
                                <p:cTn id="114" presetID="22" presetClass="entr" presetSubtype="2" fill="hold" nodeType="withEffect">
                                  <p:stCondLst>
                                    <p:cond delay="400"/>
                                  </p:stCondLst>
                                  <p:childTnLst>
                                    <p:set>
                                      <p:cBhvr>
                                        <p:cTn id="115" dur="1" fill="hold">
                                          <p:stCondLst>
                                            <p:cond delay="0"/>
                                          </p:stCondLst>
                                        </p:cTn>
                                        <p:tgtEl>
                                          <p:spTgt spid="13"/>
                                        </p:tgtEl>
                                        <p:attrNameLst>
                                          <p:attrName>style.visibility</p:attrName>
                                        </p:attrNameLst>
                                      </p:cBhvr>
                                      <p:to>
                                        <p:strVal val="visible"/>
                                      </p:to>
                                    </p:set>
                                    <p:animEffect transition="in" filter="wipe(right)">
                                      <p:cBhvr>
                                        <p:cTn id="116" dur="1300"/>
                                        <p:tgtEl>
                                          <p:spTgt spid="13"/>
                                        </p:tgtEl>
                                      </p:cBhvr>
                                    </p:animEffect>
                                  </p:childTnLst>
                                </p:cTn>
                              </p:par>
                              <p:par>
                                <p:cTn id="117" presetID="10" presetClass="entr" presetSubtype="0" fill="hold" grpId="0" nodeType="withEffect">
                                  <p:stCondLst>
                                    <p:cond delay="90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400"/>
                                        <p:tgtEl>
                                          <p:spTgt spid="47"/>
                                        </p:tgtEl>
                                      </p:cBhvr>
                                    </p:animEffect>
                                  </p:childTnLst>
                                </p:cTn>
                              </p:par>
                              <p:par>
                                <p:cTn id="120" presetID="10" presetClass="entr" presetSubtype="0" fill="hold" grpId="0" nodeType="withEffect">
                                  <p:stCondLst>
                                    <p:cond delay="110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par>
                                <p:cTn id="123" presetID="16" presetClass="entr" presetSubtype="42" fill="hold" grpId="0" nodeType="withEffect">
                                  <p:stCondLst>
                                    <p:cond delay="1400"/>
                                  </p:stCondLst>
                                  <p:childTnLst>
                                    <p:set>
                                      <p:cBhvr>
                                        <p:cTn id="124" dur="1" fill="hold">
                                          <p:stCondLst>
                                            <p:cond delay="0"/>
                                          </p:stCondLst>
                                        </p:cTn>
                                        <p:tgtEl>
                                          <p:spTgt spid="64"/>
                                        </p:tgtEl>
                                        <p:attrNameLst>
                                          <p:attrName>style.visibility</p:attrName>
                                        </p:attrNameLst>
                                      </p:cBhvr>
                                      <p:to>
                                        <p:strVal val="visible"/>
                                      </p:to>
                                    </p:set>
                                    <p:animEffect transition="in" filter="barn(outHorizontal)">
                                      <p:cBhvr>
                                        <p:cTn id="125" dur="800"/>
                                        <p:tgtEl>
                                          <p:spTgt spid="6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right)">
                                      <p:cBhvr>
                                        <p:cTn id="128" dur="1000"/>
                                        <p:tgtEl>
                                          <p:spTgt spid="41"/>
                                        </p:tgtEl>
                                      </p:cBhvr>
                                    </p:animEffect>
                                  </p:childTnLst>
                                </p:cTn>
                              </p:par>
                              <p:par>
                                <p:cTn id="129" presetID="35" presetClass="path" presetSubtype="0" accel="50000" decel="50000" fill="hold" grpId="1" nodeType="withEffect">
                                  <p:stCondLst>
                                    <p:cond delay="0"/>
                                  </p:stCondLst>
                                  <p:childTnLst>
                                    <p:animMotion origin="layout" path="M 0.0776 6.93802E-7 L 3.61111E-6 6.93802E-7 " pathEditMode="relative" rAng="0" ptsTypes="AA">
                                      <p:cBhvr>
                                        <p:cTn id="130" dur="2000" fill="hold"/>
                                        <p:tgtEl>
                                          <p:spTgt spid="41"/>
                                        </p:tgtEl>
                                        <p:attrNameLst>
                                          <p:attrName>ppt_x</p:attrName>
                                          <p:attrName>ppt_y</p:attrName>
                                        </p:attrNameLst>
                                      </p:cBhvr>
                                      <p:rCtr x="-3889" y="0"/>
                                    </p:animMotion>
                                  </p:childTnLst>
                                </p:cTn>
                              </p:par>
                              <p:par>
                                <p:cTn id="131" presetID="22" presetClass="entr" presetSubtype="2"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wipe(right)">
                                      <p:cBhvr>
                                        <p:cTn id="133" dur="1000"/>
                                        <p:tgtEl>
                                          <p:spTgt spid="43"/>
                                        </p:tgtEl>
                                      </p:cBhvr>
                                    </p:animEffect>
                                  </p:childTnLst>
                                </p:cTn>
                              </p:par>
                              <p:par>
                                <p:cTn id="134" presetID="35" presetClass="path" presetSubtype="0" accel="50000" decel="50000" fill="hold" grpId="1" nodeType="withEffect">
                                  <p:stCondLst>
                                    <p:cond delay="0"/>
                                  </p:stCondLst>
                                  <p:childTnLst>
                                    <p:animMotion origin="layout" path="M 0.0776 4.44958E-6 L 2.77778E-6 4.44958E-6 " pathEditMode="relative" rAng="0" ptsTypes="AA">
                                      <p:cBhvr>
                                        <p:cTn id="135" dur="2000" fill="hold"/>
                                        <p:tgtEl>
                                          <p:spTgt spid="43"/>
                                        </p:tgtEl>
                                        <p:attrNameLst>
                                          <p:attrName>ppt_x</p:attrName>
                                          <p:attrName>ppt_y</p:attrName>
                                        </p:attrNameLst>
                                      </p:cBhvr>
                                      <p:rCtr x="-3889" y="0"/>
                                    </p:animMotion>
                                  </p:childTnLst>
                                </p:cTn>
                              </p:par>
                              <p:par>
                                <p:cTn id="136" presetID="22" presetClass="entr" presetSubtype="2"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right)">
                                      <p:cBhvr>
                                        <p:cTn id="138" dur="1000"/>
                                        <p:tgtEl>
                                          <p:spTgt spid="52"/>
                                        </p:tgtEl>
                                      </p:cBhvr>
                                    </p:animEffect>
                                  </p:childTnLst>
                                </p:cTn>
                              </p:par>
                              <p:par>
                                <p:cTn id="139" presetID="35" presetClass="path" presetSubtype="0" accel="50000" decel="50000" fill="hold" grpId="1" nodeType="withEffect">
                                  <p:stCondLst>
                                    <p:cond delay="0"/>
                                  </p:stCondLst>
                                  <p:childTnLst>
                                    <p:animMotion origin="layout" path="M 0.0776 6.01295E-7 L 3.61111E-6 6.01295E-7 " pathEditMode="relative" rAng="0" ptsTypes="AA">
                                      <p:cBhvr>
                                        <p:cTn id="140" dur="2000" fill="hold"/>
                                        <p:tgtEl>
                                          <p:spTgt spid="52"/>
                                        </p:tgtEl>
                                        <p:attrNameLst>
                                          <p:attrName>ppt_x</p:attrName>
                                          <p:attrName>ppt_y</p:attrName>
                                        </p:attrNameLst>
                                      </p:cBhvr>
                                      <p:rCtr x="-3889" y="0"/>
                                    </p:animMotion>
                                  </p:childTnLst>
                                </p:cTn>
                              </p:par>
                            </p:childTnLst>
                          </p:cTn>
                        </p:par>
                        <p:par>
                          <p:cTn id="141" fill="hold">
                            <p:stCondLst>
                              <p:cond delay="17700"/>
                            </p:stCondLst>
                            <p:childTnLst>
                              <p:par>
                                <p:cTn id="142" presetID="10" presetClass="entr" presetSubtype="0" fill="hold" grpId="0" nodeType="afterEffect">
                                  <p:stCondLst>
                                    <p:cond delay="0"/>
                                  </p:stCondLst>
                                  <p:childTnLst>
                                    <p:set>
                                      <p:cBhvr>
                                        <p:cTn id="143" dur="1" fill="hold">
                                          <p:stCondLst>
                                            <p:cond delay="0"/>
                                          </p:stCondLst>
                                        </p:cTn>
                                        <p:tgtEl>
                                          <p:spTgt spid="57">
                                            <p:txEl>
                                              <p:pRg st="0" end="0"/>
                                            </p:txEl>
                                          </p:spTgt>
                                        </p:tgtEl>
                                        <p:attrNameLst>
                                          <p:attrName>style.visibility</p:attrName>
                                        </p:attrNameLst>
                                      </p:cBhvr>
                                      <p:to>
                                        <p:strVal val="visible"/>
                                      </p:to>
                                    </p:set>
                                    <p:animEffect transition="in" filter="fade">
                                      <p:cBhvr>
                                        <p:cTn id="144" dur="500"/>
                                        <p:tgtEl>
                                          <p:spTgt spid="57">
                                            <p:txEl>
                                              <p:pRg st="0" end="0"/>
                                            </p:txEl>
                                          </p:spTgt>
                                        </p:tgtEl>
                                      </p:cBhvr>
                                    </p:animEffect>
                                  </p:childTnLst>
                                </p:cTn>
                              </p:par>
                            </p:childTnLst>
                          </p:cTn>
                        </p:par>
                        <p:par>
                          <p:cTn id="145" fill="hold">
                            <p:stCondLst>
                              <p:cond delay="18200"/>
                            </p:stCondLst>
                            <p:childTnLst>
                              <p:par>
                                <p:cTn id="146" presetID="10" presetClass="entr" presetSubtype="0" fill="hold" grpId="0" nodeType="afterEffect">
                                  <p:stCondLst>
                                    <p:cond delay="0"/>
                                  </p:stCondLst>
                                  <p:childTnLst>
                                    <p:set>
                                      <p:cBhvr>
                                        <p:cTn id="147" dur="1" fill="hold">
                                          <p:stCondLst>
                                            <p:cond delay="0"/>
                                          </p:stCondLst>
                                        </p:cTn>
                                        <p:tgtEl>
                                          <p:spTgt spid="58">
                                            <p:txEl>
                                              <p:pRg st="0" end="0"/>
                                            </p:txEl>
                                          </p:spTgt>
                                        </p:tgtEl>
                                        <p:attrNameLst>
                                          <p:attrName>style.visibility</p:attrName>
                                        </p:attrNameLst>
                                      </p:cBhvr>
                                      <p:to>
                                        <p:strVal val="visible"/>
                                      </p:to>
                                    </p:set>
                                    <p:animEffect transition="in" filter="fade">
                                      <p:cBhvr>
                                        <p:cTn id="148" dur="500"/>
                                        <p:tgtEl>
                                          <p:spTgt spid="58">
                                            <p:txEl>
                                              <p:pRg st="0" end="0"/>
                                            </p:txEl>
                                          </p:spTgt>
                                        </p:tgtEl>
                                      </p:cBhvr>
                                    </p:animEffect>
                                  </p:childTnLst>
                                </p:cTn>
                              </p:par>
                            </p:childTnLst>
                          </p:cTn>
                        </p:par>
                        <p:par>
                          <p:cTn id="149" fill="hold">
                            <p:stCondLst>
                              <p:cond delay="18700"/>
                            </p:stCondLst>
                            <p:childTnLst>
                              <p:par>
                                <p:cTn id="150" presetID="10" presetClass="entr" presetSubtype="0" fill="hold" grpId="0" nodeType="afterEffect">
                                  <p:stCondLst>
                                    <p:cond delay="0"/>
                                  </p:stCondLst>
                                  <p:childTnLst>
                                    <p:set>
                                      <p:cBhvr>
                                        <p:cTn id="151" dur="1" fill="hold">
                                          <p:stCondLst>
                                            <p:cond delay="0"/>
                                          </p:stCondLst>
                                        </p:cTn>
                                        <p:tgtEl>
                                          <p:spTgt spid="63">
                                            <p:txEl>
                                              <p:pRg st="0" end="0"/>
                                            </p:txEl>
                                          </p:spTgt>
                                        </p:tgtEl>
                                        <p:attrNameLst>
                                          <p:attrName>style.visibility</p:attrName>
                                        </p:attrNameLst>
                                      </p:cBhvr>
                                      <p:to>
                                        <p:strVal val="visible"/>
                                      </p:to>
                                    </p:set>
                                    <p:animEffect transition="in" filter="fade">
                                      <p:cBhvr>
                                        <p:cTn id="152" dur="500"/>
                                        <p:tgtEl>
                                          <p:spTgt spid="63">
                                            <p:txEl>
                                              <p:pRg st="0" end="0"/>
                                            </p:txEl>
                                          </p:spTgt>
                                        </p:tgtEl>
                                      </p:cBhvr>
                                    </p:animEffect>
                                  </p:childTnLst>
                                </p:cTn>
                              </p:par>
                              <p:par>
                                <p:cTn id="153" presetID="47" presetClass="entr" presetSubtype="0" fill="hold" nodeType="withEffect">
                                  <p:stCondLst>
                                    <p:cond delay="600"/>
                                  </p:stCondLst>
                                  <p:childTnLst>
                                    <p:set>
                                      <p:cBhvr>
                                        <p:cTn id="154" dur="1" fill="hold">
                                          <p:stCondLst>
                                            <p:cond delay="0"/>
                                          </p:stCondLst>
                                        </p:cTn>
                                        <p:tgtEl>
                                          <p:spTgt spid="12"/>
                                        </p:tgtEl>
                                        <p:attrNameLst>
                                          <p:attrName>style.visibility</p:attrName>
                                        </p:attrNameLst>
                                      </p:cBhvr>
                                      <p:to>
                                        <p:strVal val="visible"/>
                                      </p:to>
                                    </p:set>
                                    <p:animEffect transition="in" filter="fade">
                                      <p:cBhvr>
                                        <p:cTn id="155" dur="2000"/>
                                        <p:tgtEl>
                                          <p:spTgt spid="12"/>
                                        </p:tgtEl>
                                      </p:cBhvr>
                                    </p:animEffect>
                                    <p:anim calcmode="lin" valueType="num">
                                      <p:cBhvr>
                                        <p:cTn id="156" dur="2000" fill="hold"/>
                                        <p:tgtEl>
                                          <p:spTgt spid="12"/>
                                        </p:tgtEl>
                                        <p:attrNameLst>
                                          <p:attrName>ppt_x</p:attrName>
                                        </p:attrNameLst>
                                      </p:cBhvr>
                                      <p:tavLst>
                                        <p:tav tm="0">
                                          <p:val>
                                            <p:strVal val="#ppt_x"/>
                                          </p:val>
                                        </p:tav>
                                        <p:tav tm="100000">
                                          <p:val>
                                            <p:strVal val="#ppt_x"/>
                                          </p:val>
                                        </p:tav>
                                      </p:tavLst>
                                    </p:anim>
                                    <p:anim calcmode="lin" valueType="num">
                                      <p:cBhvr>
                                        <p:cTn id="157" dur="2000" fill="hold"/>
                                        <p:tgtEl>
                                          <p:spTgt spid="12"/>
                                        </p:tgtEl>
                                        <p:attrNameLst>
                                          <p:attrName>ppt_y</p:attrName>
                                        </p:attrNameLst>
                                      </p:cBhvr>
                                      <p:tavLst>
                                        <p:tav tm="0">
                                          <p:val>
                                            <p:strVal val="#ppt_y-.1"/>
                                          </p:val>
                                        </p:tav>
                                        <p:tav tm="100000">
                                          <p:val>
                                            <p:strVal val="#ppt_y"/>
                                          </p:val>
                                        </p:tav>
                                      </p:tavLst>
                                    </p:anim>
                                  </p:childTnLst>
                                </p:cTn>
                              </p:par>
                              <p:par>
                                <p:cTn id="158" presetID="10" presetClass="entr" presetSubtype="0" fill="hold" grpId="0" nodeType="withEffect">
                                  <p:stCondLst>
                                    <p:cond delay="1100"/>
                                  </p:stCondLst>
                                  <p:childTnLst>
                                    <p:set>
                                      <p:cBhvr>
                                        <p:cTn id="159" dur="1" fill="hold">
                                          <p:stCondLst>
                                            <p:cond delay="0"/>
                                          </p:stCondLst>
                                        </p:cTn>
                                        <p:tgtEl>
                                          <p:spTgt spid="45"/>
                                        </p:tgtEl>
                                        <p:attrNameLst>
                                          <p:attrName>style.visibility</p:attrName>
                                        </p:attrNameLst>
                                      </p:cBhvr>
                                      <p:to>
                                        <p:strVal val="visible"/>
                                      </p:to>
                                    </p:set>
                                    <p:animEffect transition="in" filter="fade">
                                      <p:cBhvr>
                                        <p:cTn id="160" dur="1100"/>
                                        <p:tgtEl>
                                          <p:spTgt spid="45"/>
                                        </p:tgtEl>
                                      </p:cBhvr>
                                    </p:animEffect>
                                  </p:childTnLst>
                                </p:cTn>
                              </p:par>
                              <p:par>
                                <p:cTn id="161" presetID="10" presetClass="entr" presetSubtype="0" fill="hold" grpId="0" nodeType="withEffect">
                                  <p:stCondLst>
                                    <p:cond delay="160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5"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3" grpId="0" animBg="1"/>
      <p:bldP spid="60" grpId="0" animBg="1"/>
      <p:bldP spid="71" grpId="0" animBg="1"/>
      <p:bldP spid="72" grpId="0" animBg="1"/>
      <p:bldP spid="78" grpId="0" build="p">
        <p:tmplLst>
          <p:tmpl lvl="1">
            <p:tnLst>
              <p:par>
                <p:cTn presetID="10"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4 به 3">
    <p:spTree>
      <p:nvGrpSpPr>
        <p:cNvPr id="1" name=""/>
        <p:cNvGrpSpPr/>
        <p:nvPr/>
      </p:nvGrpSpPr>
      <p:grpSpPr>
        <a:xfrm>
          <a:off x="0" y="0"/>
          <a:ext cx="0" cy="0"/>
          <a:chOff x="0" y="0"/>
          <a:chExt cx="0" cy="0"/>
        </a:xfrm>
      </p:grpSpPr>
      <p:cxnSp>
        <p:nvCxnSpPr>
          <p:cNvPr id="13" name="Straight Connector 12"/>
          <p:cNvCxnSpPr/>
          <p:nvPr userDrawn="1"/>
        </p:nvCxnSpPr>
        <p:spPr>
          <a:xfrm flipH="1">
            <a:off x="6975059" y="4690415"/>
            <a:ext cx="63093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 idx="1"/>
            <a:endCxn id="14" idx="3"/>
          </p:cNvCxnSpPr>
          <p:nvPr userDrawn="1"/>
        </p:nvCxnSpPr>
        <p:spPr>
          <a:xfrm flipH="1">
            <a:off x="6991515" y="2226728"/>
            <a:ext cx="614481" cy="17877"/>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5208882"/>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426752"/>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53110" y="3307676"/>
            <a:ext cx="45719" cy="283808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56007" y="1699843"/>
            <a:ext cx="541716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400906"/>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67257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63280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171947"/>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247287"/>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56007" y="2270900"/>
            <a:ext cx="5422675"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45796" y="1699843"/>
            <a:ext cx="45719" cy="10895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4187657"/>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3307676"/>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3878733"/>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4460130"/>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3307676"/>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3874299"/>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4460130"/>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4221408" y="1699843"/>
            <a:ext cx="265251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1456008" y="1699843"/>
            <a:ext cx="270291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4221408" y="2270899"/>
            <a:ext cx="265176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1456008" y="2270899"/>
            <a:ext cx="270291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0"/>
          <p:cNvSpPr>
            <a:spLocks noGrp="1"/>
          </p:cNvSpPr>
          <p:nvPr>
            <p:ph type="body" sz="quarter" idx="25" hasCustomPrompt="1"/>
          </p:nvPr>
        </p:nvSpPr>
        <p:spPr>
          <a:xfrm>
            <a:off x="1905513" y="170346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26" hasCustomPrompt="1"/>
          </p:nvPr>
        </p:nvSpPr>
        <p:spPr>
          <a:xfrm>
            <a:off x="4645338" y="1699842"/>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1" name="Text Placeholder 20"/>
          <p:cNvSpPr>
            <a:spLocks noGrp="1"/>
          </p:cNvSpPr>
          <p:nvPr>
            <p:ph type="body" sz="quarter" idx="27" hasCustomPrompt="1"/>
          </p:nvPr>
        </p:nvSpPr>
        <p:spPr>
          <a:xfrm>
            <a:off x="4645713" y="226242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1922861" y="2270898"/>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9" name="Rectangle 58"/>
          <p:cNvSpPr/>
          <p:nvPr userDrawn="1"/>
        </p:nvSpPr>
        <p:spPr>
          <a:xfrm>
            <a:off x="1472861" y="504589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1467345" y="562729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20"/>
          <p:cNvSpPr>
            <a:spLocks noGrp="1"/>
          </p:cNvSpPr>
          <p:nvPr>
            <p:ph type="body" sz="quarter" idx="29" hasCustomPrompt="1"/>
          </p:nvPr>
        </p:nvSpPr>
        <p:spPr>
          <a:xfrm>
            <a:off x="1487348" y="5041463"/>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Text Placeholder 20"/>
          <p:cNvSpPr>
            <a:spLocks noGrp="1"/>
          </p:cNvSpPr>
          <p:nvPr>
            <p:ph type="body" sz="quarter" idx="30" hasCustomPrompt="1"/>
          </p:nvPr>
        </p:nvSpPr>
        <p:spPr>
          <a:xfrm>
            <a:off x="1467345" y="5627294"/>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66533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10" presetClass="exit" presetSubtype="0" fill="hold" grpId="2" nodeType="withEffect">
                                  <p:stCondLst>
                                    <p:cond delay="1400"/>
                                  </p:stCondLst>
                                  <p:childTnLst>
                                    <p:animEffect transition="out" filter="fade">
                                      <p:cBhvr>
                                        <p:cTn id="65" dur="2000"/>
                                        <p:tgtEl>
                                          <p:spTgt spid="51"/>
                                        </p:tgtEl>
                                      </p:cBhvr>
                                    </p:animEffect>
                                    <p:set>
                                      <p:cBhvr>
                                        <p:cTn id="66" dur="1" fill="hold">
                                          <p:stCondLst>
                                            <p:cond delay="1999"/>
                                          </p:stCondLst>
                                        </p:cTn>
                                        <p:tgtEl>
                                          <p:spTgt spid="51"/>
                                        </p:tgtEl>
                                        <p:attrNameLst>
                                          <p:attrName>style.visibility</p:attrName>
                                        </p:attrNameLst>
                                      </p:cBhvr>
                                      <p:to>
                                        <p:strVal val="hidden"/>
                                      </p:to>
                                    </p:set>
                                  </p:childTnLst>
                                </p:cTn>
                              </p:par>
                              <p:par>
                                <p:cTn id="67" presetID="10" presetClass="exit" presetSubtype="0" fill="hold" grpId="2" nodeType="withEffect">
                                  <p:stCondLst>
                                    <p:cond delay="1400"/>
                                  </p:stCondLst>
                                  <p:childTnLst>
                                    <p:animEffect transition="out" filter="fade">
                                      <p:cBhvr>
                                        <p:cTn id="68" dur="2000"/>
                                        <p:tgtEl>
                                          <p:spTgt spid="55"/>
                                        </p:tgtEl>
                                      </p:cBhvr>
                                    </p:animEffect>
                                    <p:set>
                                      <p:cBhvr>
                                        <p:cTn id="69" dur="1" fill="hold">
                                          <p:stCondLst>
                                            <p:cond delay="1999"/>
                                          </p:stCondLst>
                                        </p:cTn>
                                        <p:tgtEl>
                                          <p:spTgt spid="55"/>
                                        </p:tgtEl>
                                        <p:attrNameLst>
                                          <p:attrName>style.visibility</p:attrName>
                                        </p:attrNameLst>
                                      </p:cBhvr>
                                      <p:to>
                                        <p:strVal val="hidden"/>
                                      </p:to>
                                    </p:set>
                                  </p:childTnLst>
                                </p:cTn>
                              </p:par>
                              <p:par>
                                <p:cTn id="70" presetID="10" presetClass="entr" presetSubtype="0" fill="hold" grpId="0" nodeType="withEffect">
                                  <p:stCondLst>
                                    <p:cond delay="140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childTnLst>
                                </p:cTn>
                              </p:par>
                              <p:par>
                                <p:cTn id="73" presetID="10" presetClass="entr" presetSubtype="0" fill="hold" grpId="0" nodeType="withEffect">
                                  <p:stCondLst>
                                    <p:cond delay="14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childTnLst>
                                </p:cTn>
                              </p:par>
                              <p:par>
                                <p:cTn id="76" presetID="10" presetClass="entr" presetSubtype="0" fill="hold" grpId="0" nodeType="withEffect">
                                  <p:stCondLst>
                                    <p:cond delay="180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1000"/>
                                        <p:tgtEl>
                                          <p:spTgt spid="71"/>
                                        </p:tgtEl>
                                      </p:cBhvr>
                                    </p:animEffect>
                                  </p:childTnLst>
                                </p:cTn>
                              </p:par>
                              <p:par>
                                <p:cTn id="79" presetID="10" presetClass="entr" presetSubtype="0" fill="hold" grpId="0" nodeType="withEffect">
                                  <p:stCondLst>
                                    <p:cond delay="180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childTnLst>
                                </p:cTn>
                              </p:par>
                            </p:childTnLst>
                          </p:cTn>
                        </p:par>
                        <p:par>
                          <p:cTn id="82" fill="hold">
                            <p:stCondLst>
                              <p:cond delay="12100"/>
                            </p:stCondLst>
                            <p:childTnLst>
                              <p:par>
                                <p:cTn id="83" presetID="10" presetClass="entr" presetSubtype="0" fill="hold" grpId="0" nodeType="afterEffect">
                                  <p:stCondLst>
                                    <p:cond delay="0"/>
                                  </p:stCondLst>
                                  <p:childTnLst>
                                    <p:set>
                                      <p:cBhvr>
                                        <p:cTn id="84" dur="1" fill="hold">
                                          <p:stCondLst>
                                            <p:cond delay="0"/>
                                          </p:stCondLst>
                                        </p:cTn>
                                        <p:tgtEl>
                                          <p:spTgt spid="78">
                                            <p:txEl>
                                              <p:pRg st="0" end="0"/>
                                            </p:txEl>
                                          </p:spTgt>
                                        </p:tgtEl>
                                        <p:attrNameLst>
                                          <p:attrName>style.visibility</p:attrName>
                                        </p:attrNameLst>
                                      </p:cBhvr>
                                      <p:to>
                                        <p:strVal val="visible"/>
                                      </p:to>
                                    </p:set>
                                    <p:animEffect transition="in" filter="fade">
                                      <p:cBhvr>
                                        <p:cTn id="85" dur="500"/>
                                        <p:tgtEl>
                                          <p:spTgt spid="78">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9">
                                            <p:txEl>
                                              <p:pRg st="0" end="0"/>
                                            </p:txEl>
                                          </p:spTgt>
                                        </p:tgtEl>
                                        <p:attrNameLst>
                                          <p:attrName>style.visibility</p:attrName>
                                        </p:attrNameLst>
                                      </p:cBhvr>
                                      <p:to>
                                        <p:strVal val="visible"/>
                                      </p:to>
                                    </p:set>
                                    <p:animEffect transition="in" filter="fade">
                                      <p:cBhvr>
                                        <p:cTn id="88" dur="500"/>
                                        <p:tgtEl>
                                          <p:spTgt spid="79">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1">
                                            <p:txEl>
                                              <p:pRg st="0" end="0"/>
                                            </p:txEl>
                                          </p:spTgt>
                                        </p:tgtEl>
                                        <p:attrNameLst>
                                          <p:attrName>style.visibility</p:attrName>
                                        </p:attrNameLst>
                                      </p:cBhvr>
                                      <p:to>
                                        <p:strVal val="visible"/>
                                      </p:to>
                                    </p:set>
                                    <p:animEffect transition="in" filter="fade">
                                      <p:cBhvr>
                                        <p:cTn id="91" dur="500"/>
                                        <p:tgtEl>
                                          <p:spTgt spid="81">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2">
                                            <p:txEl>
                                              <p:pRg st="0" end="0"/>
                                            </p:txEl>
                                          </p:spTgt>
                                        </p:tgtEl>
                                        <p:attrNameLst>
                                          <p:attrName>style.visibility</p:attrName>
                                        </p:attrNameLst>
                                      </p:cBhvr>
                                      <p:to>
                                        <p:strVal val="visible"/>
                                      </p:to>
                                    </p:set>
                                    <p:animEffect transition="in" filter="fade">
                                      <p:cBhvr>
                                        <p:cTn id="94" dur="500"/>
                                        <p:tgtEl>
                                          <p:spTgt spid="82">
                                            <p:txEl>
                                              <p:pRg st="0" end="0"/>
                                            </p:txEl>
                                          </p:spTgt>
                                        </p:tgtEl>
                                      </p:cBhvr>
                                    </p:animEffect>
                                  </p:childTnLst>
                                </p:cTn>
                              </p:par>
                            </p:childTnLst>
                          </p:cTn>
                        </p:par>
                        <p:par>
                          <p:cTn id="95" fill="hold">
                            <p:stCondLst>
                              <p:cond delay="12600"/>
                            </p:stCondLst>
                            <p:childTnLst>
                              <p:par>
                                <p:cTn id="96" presetID="47" presetClass="entr" presetSubtype="0" fill="hold" nodeType="afterEffect">
                                  <p:stCondLst>
                                    <p:cond delay="30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2000"/>
                                        <p:tgtEl>
                                          <p:spTgt spid="9"/>
                                        </p:tgtEl>
                                      </p:cBhvr>
                                    </p:animEffect>
                                    <p:anim calcmode="lin" valueType="num">
                                      <p:cBhvr>
                                        <p:cTn id="99" dur="2000" fill="hold"/>
                                        <p:tgtEl>
                                          <p:spTgt spid="9"/>
                                        </p:tgtEl>
                                        <p:attrNameLst>
                                          <p:attrName>ppt_x</p:attrName>
                                        </p:attrNameLst>
                                      </p:cBhvr>
                                      <p:tavLst>
                                        <p:tav tm="0">
                                          <p:val>
                                            <p:strVal val="#ppt_x"/>
                                          </p:val>
                                        </p:tav>
                                        <p:tav tm="100000">
                                          <p:val>
                                            <p:strVal val="#ppt_x"/>
                                          </p:val>
                                        </p:tav>
                                      </p:tavLst>
                                    </p:anim>
                                    <p:anim calcmode="lin" valueType="num">
                                      <p:cBhvr>
                                        <p:cTn id="100" dur="2000" fill="hold"/>
                                        <p:tgtEl>
                                          <p:spTgt spid="9"/>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90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600"/>
                                        <p:tgtEl>
                                          <p:spTgt spid="44"/>
                                        </p:tgtEl>
                                      </p:cBhvr>
                                    </p:animEffect>
                                  </p:childTnLst>
                                </p:cTn>
                              </p:par>
                              <p:par>
                                <p:cTn id="104" presetID="10" presetClass="entr" presetSubtype="0" fill="hold" grpId="0" nodeType="withEffect">
                                  <p:stCondLst>
                                    <p:cond delay="90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1600"/>
                                        <p:tgtEl>
                                          <p:spTgt spid="54"/>
                                        </p:tgtEl>
                                      </p:cBhvr>
                                    </p:animEffect>
                                  </p:childTnLst>
                                </p:cTn>
                              </p:par>
                              <p:par>
                                <p:cTn id="107" presetID="22" presetClass="entr" presetSubtype="1" fill="hold" grpId="0" nodeType="withEffect">
                                  <p:stCondLst>
                                    <p:cond delay="2400"/>
                                  </p:stCondLst>
                                  <p:childTnLst>
                                    <p:set>
                                      <p:cBhvr>
                                        <p:cTn id="108" dur="1" fill="hold">
                                          <p:stCondLst>
                                            <p:cond delay="0"/>
                                          </p:stCondLst>
                                        </p:cTn>
                                        <p:tgtEl>
                                          <p:spTgt spid="25"/>
                                        </p:tgtEl>
                                        <p:attrNameLst>
                                          <p:attrName>style.visibility</p:attrName>
                                        </p:attrNameLst>
                                      </p:cBhvr>
                                      <p:to>
                                        <p:strVal val="visible"/>
                                      </p:to>
                                    </p:set>
                                    <p:animEffect transition="in" filter="wipe(up)">
                                      <p:cBhvr>
                                        <p:cTn id="109" dur="900"/>
                                        <p:tgtEl>
                                          <p:spTgt spid="25"/>
                                        </p:tgtEl>
                                      </p:cBhvr>
                                    </p:animEffect>
                                  </p:childTnLst>
                                </p:cTn>
                              </p:par>
                            </p:childTnLst>
                          </p:cTn>
                        </p:par>
                        <p:par>
                          <p:cTn id="110" fill="hold">
                            <p:stCondLst>
                              <p:cond delay="15900"/>
                            </p:stCondLst>
                            <p:childTnLst>
                              <p:par>
                                <p:cTn id="111" presetID="10" presetClass="entr" presetSubtype="0" fill="hold" grpId="0" nodeType="afterEffect">
                                  <p:stCondLst>
                                    <p:cond delay="0"/>
                                  </p:stCondLst>
                                  <p:childTnLst>
                                    <p:set>
                                      <p:cBhvr>
                                        <p:cTn id="112" dur="1" fill="hold">
                                          <p:stCondLst>
                                            <p:cond delay="0"/>
                                          </p:stCondLst>
                                        </p:cTn>
                                        <p:tgtEl>
                                          <p:spTgt spid="68">
                                            <p:txEl>
                                              <p:pRg st="0" end="0"/>
                                            </p:txEl>
                                          </p:spTgt>
                                        </p:tgtEl>
                                        <p:attrNameLst>
                                          <p:attrName>style.visibility</p:attrName>
                                        </p:attrNameLst>
                                      </p:cBhvr>
                                      <p:to>
                                        <p:strVal val="visible"/>
                                      </p:to>
                                    </p:set>
                                    <p:animEffect transition="in" filter="fade">
                                      <p:cBhvr>
                                        <p:cTn id="113" dur="500"/>
                                        <p:tgtEl>
                                          <p:spTgt spid="68">
                                            <p:txEl>
                                              <p:pRg st="0" end="0"/>
                                            </p:txEl>
                                          </p:spTgt>
                                        </p:tgtEl>
                                      </p:cBhvr>
                                    </p:animEffect>
                                  </p:childTnLst>
                                </p:cTn>
                              </p:par>
                              <p:par>
                                <p:cTn id="114" presetID="22" presetClass="entr" presetSubtype="2" fill="hold" nodeType="withEffect">
                                  <p:stCondLst>
                                    <p:cond delay="400"/>
                                  </p:stCondLst>
                                  <p:childTnLst>
                                    <p:set>
                                      <p:cBhvr>
                                        <p:cTn id="115" dur="1" fill="hold">
                                          <p:stCondLst>
                                            <p:cond delay="0"/>
                                          </p:stCondLst>
                                        </p:cTn>
                                        <p:tgtEl>
                                          <p:spTgt spid="13"/>
                                        </p:tgtEl>
                                        <p:attrNameLst>
                                          <p:attrName>style.visibility</p:attrName>
                                        </p:attrNameLst>
                                      </p:cBhvr>
                                      <p:to>
                                        <p:strVal val="visible"/>
                                      </p:to>
                                    </p:set>
                                    <p:animEffect transition="in" filter="wipe(right)">
                                      <p:cBhvr>
                                        <p:cTn id="116" dur="1300"/>
                                        <p:tgtEl>
                                          <p:spTgt spid="13"/>
                                        </p:tgtEl>
                                      </p:cBhvr>
                                    </p:animEffect>
                                  </p:childTnLst>
                                </p:cTn>
                              </p:par>
                              <p:par>
                                <p:cTn id="117" presetID="10" presetClass="entr" presetSubtype="0" fill="hold" grpId="0" nodeType="withEffect">
                                  <p:stCondLst>
                                    <p:cond delay="90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400"/>
                                        <p:tgtEl>
                                          <p:spTgt spid="47"/>
                                        </p:tgtEl>
                                      </p:cBhvr>
                                    </p:animEffect>
                                  </p:childTnLst>
                                </p:cTn>
                              </p:par>
                              <p:par>
                                <p:cTn id="120" presetID="10" presetClass="entr" presetSubtype="0" fill="hold" grpId="0" nodeType="withEffect">
                                  <p:stCondLst>
                                    <p:cond delay="110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par>
                                <p:cTn id="123" presetID="16" presetClass="entr" presetSubtype="42" fill="hold" grpId="0" nodeType="withEffect">
                                  <p:stCondLst>
                                    <p:cond delay="1400"/>
                                  </p:stCondLst>
                                  <p:childTnLst>
                                    <p:set>
                                      <p:cBhvr>
                                        <p:cTn id="124" dur="1" fill="hold">
                                          <p:stCondLst>
                                            <p:cond delay="0"/>
                                          </p:stCondLst>
                                        </p:cTn>
                                        <p:tgtEl>
                                          <p:spTgt spid="64"/>
                                        </p:tgtEl>
                                        <p:attrNameLst>
                                          <p:attrName>style.visibility</p:attrName>
                                        </p:attrNameLst>
                                      </p:cBhvr>
                                      <p:to>
                                        <p:strVal val="visible"/>
                                      </p:to>
                                    </p:set>
                                    <p:animEffect transition="in" filter="barn(outHorizontal)">
                                      <p:cBhvr>
                                        <p:cTn id="125" dur="800"/>
                                        <p:tgtEl>
                                          <p:spTgt spid="6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right)">
                                      <p:cBhvr>
                                        <p:cTn id="128" dur="1000"/>
                                        <p:tgtEl>
                                          <p:spTgt spid="41"/>
                                        </p:tgtEl>
                                      </p:cBhvr>
                                    </p:animEffect>
                                  </p:childTnLst>
                                </p:cTn>
                              </p:par>
                              <p:par>
                                <p:cTn id="129" presetID="35" presetClass="path" presetSubtype="0" accel="50000" decel="50000" fill="hold" grpId="1" nodeType="withEffect">
                                  <p:stCondLst>
                                    <p:cond delay="0"/>
                                  </p:stCondLst>
                                  <p:childTnLst>
                                    <p:animMotion origin="layout" path="M 0.0776 6.93802E-7 L 3.61111E-6 6.93802E-7 " pathEditMode="relative" rAng="0" ptsTypes="AA">
                                      <p:cBhvr>
                                        <p:cTn id="130" dur="2000" fill="hold"/>
                                        <p:tgtEl>
                                          <p:spTgt spid="41"/>
                                        </p:tgtEl>
                                        <p:attrNameLst>
                                          <p:attrName>ppt_x</p:attrName>
                                          <p:attrName>ppt_y</p:attrName>
                                        </p:attrNameLst>
                                      </p:cBhvr>
                                      <p:rCtr x="-3889" y="0"/>
                                    </p:animMotion>
                                  </p:childTnLst>
                                </p:cTn>
                              </p:par>
                              <p:par>
                                <p:cTn id="131" presetID="22" presetClass="entr" presetSubtype="2"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wipe(right)">
                                      <p:cBhvr>
                                        <p:cTn id="133" dur="1000"/>
                                        <p:tgtEl>
                                          <p:spTgt spid="43"/>
                                        </p:tgtEl>
                                      </p:cBhvr>
                                    </p:animEffect>
                                  </p:childTnLst>
                                </p:cTn>
                              </p:par>
                              <p:par>
                                <p:cTn id="134" presetID="35" presetClass="path" presetSubtype="0" accel="50000" decel="50000" fill="hold" grpId="1" nodeType="withEffect">
                                  <p:stCondLst>
                                    <p:cond delay="0"/>
                                  </p:stCondLst>
                                  <p:childTnLst>
                                    <p:animMotion origin="layout" path="M 0.0776 4.44958E-6 L 2.77778E-6 4.44958E-6 " pathEditMode="relative" rAng="0" ptsTypes="AA">
                                      <p:cBhvr>
                                        <p:cTn id="135" dur="2000" fill="hold"/>
                                        <p:tgtEl>
                                          <p:spTgt spid="43"/>
                                        </p:tgtEl>
                                        <p:attrNameLst>
                                          <p:attrName>ppt_x</p:attrName>
                                          <p:attrName>ppt_y</p:attrName>
                                        </p:attrNameLst>
                                      </p:cBhvr>
                                      <p:rCtr x="-3889" y="0"/>
                                    </p:animMotion>
                                  </p:childTnLst>
                                </p:cTn>
                              </p:par>
                              <p:par>
                                <p:cTn id="136" presetID="22" presetClass="entr" presetSubtype="2"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right)">
                                      <p:cBhvr>
                                        <p:cTn id="138" dur="1000"/>
                                        <p:tgtEl>
                                          <p:spTgt spid="52"/>
                                        </p:tgtEl>
                                      </p:cBhvr>
                                    </p:animEffect>
                                  </p:childTnLst>
                                </p:cTn>
                              </p:par>
                              <p:par>
                                <p:cTn id="139" presetID="35" presetClass="path" presetSubtype="0" accel="50000" decel="50000" fill="hold" grpId="1" nodeType="withEffect">
                                  <p:stCondLst>
                                    <p:cond delay="0"/>
                                  </p:stCondLst>
                                  <p:childTnLst>
                                    <p:animMotion origin="layout" path="M 0.0776 6.01295E-7 L 3.61111E-6 6.01295E-7 " pathEditMode="relative" rAng="0" ptsTypes="AA">
                                      <p:cBhvr>
                                        <p:cTn id="140" dur="2000" fill="hold"/>
                                        <p:tgtEl>
                                          <p:spTgt spid="52"/>
                                        </p:tgtEl>
                                        <p:attrNameLst>
                                          <p:attrName>ppt_x</p:attrName>
                                          <p:attrName>ppt_y</p:attrName>
                                        </p:attrNameLst>
                                      </p:cBhvr>
                                      <p:rCtr x="-3889" y="0"/>
                                    </p:animMotion>
                                  </p:childTnLst>
                                </p:cTn>
                              </p:par>
                              <p:par>
                                <p:cTn id="141" presetID="22" presetClass="entr" presetSubtype="2"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wipe(right)">
                                      <p:cBhvr>
                                        <p:cTn id="143" dur="1000"/>
                                        <p:tgtEl>
                                          <p:spTgt spid="59"/>
                                        </p:tgtEl>
                                      </p:cBhvr>
                                    </p:animEffect>
                                  </p:childTnLst>
                                </p:cTn>
                              </p:par>
                              <p:par>
                                <p:cTn id="144" presetID="35" presetClass="path" presetSubtype="0" accel="50000" decel="50000" fill="hold" grpId="1" nodeType="withEffect">
                                  <p:stCondLst>
                                    <p:cond delay="0"/>
                                  </p:stCondLst>
                                  <p:childTnLst>
                                    <p:animMotion origin="layout" path="M 0.0776 4.44958E-6 L 2.77778E-6 4.44958E-6 " pathEditMode="relative" rAng="0" ptsTypes="AA">
                                      <p:cBhvr>
                                        <p:cTn id="145" dur="2000" fill="hold"/>
                                        <p:tgtEl>
                                          <p:spTgt spid="59"/>
                                        </p:tgtEl>
                                        <p:attrNameLst>
                                          <p:attrName>ppt_x</p:attrName>
                                          <p:attrName>ppt_y</p:attrName>
                                        </p:attrNameLst>
                                      </p:cBhvr>
                                      <p:rCtr x="-3889" y="0"/>
                                    </p:animMotion>
                                  </p:childTnLst>
                                </p:cTn>
                              </p:par>
                              <p:par>
                                <p:cTn id="146" presetID="22" presetClass="entr" presetSubtype="2" fill="hold" grpId="0" nodeType="with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wipe(right)">
                                      <p:cBhvr>
                                        <p:cTn id="148" dur="1000"/>
                                        <p:tgtEl>
                                          <p:spTgt spid="61"/>
                                        </p:tgtEl>
                                      </p:cBhvr>
                                    </p:animEffect>
                                  </p:childTnLst>
                                </p:cTn>
                              </p:par>
                              <p:par>
                                <p:cTn id="149" presetID="35" presetClass="path" presetSubtype="0" accel="50000" decel="50000" fill="hold" grpId="1" nodeType="withEffect">
                                  <p:stCondLst>
                                    <p:cond delay="0"/>
                                  </p:stCondLst>
                                  <p:childTnLst>
                                    <p:animMotion origin="layout" path="M 0.0776 6.01295E-7 L 3.61111E-6 6.01295E-7 " pathEditMode="relative" rAng="0" ptsTypes="AA">
                                      <p:cBhvr>
                                        <p:cTn id="150" dur="2000" fill="hold"/>
                                        <p:tgtEl>
                                          <p:spTgt spid="61"/>
                                        </p:tgtEl>
                                        <p:attrNameLst>
                                          <p:attrName>ppt_x</p:attrName>
                                          <p:attrName>ppt_y</p:attrName>
                                        </p:attrNameLst>
                                      </p:cBhvr>
                                      <p:rCtr x="-3889" y="0"/>
                                    </p:animMotion>
                                  </p:childTnLst>
                                </p:cTn>
                              </p:par>
                            </p:childTnLst>
                          </p:cTn>
                        </p:par>
                        <p:par>
                          <p:cTn id="151" fill="hold">
                            <p:stCondLst>
                              <p:cond delay="18100"/>
                            </p:stCondLst>
                            <p:childTnLst>
                              <p:par>
                                <p:cTn id="152" presetID="10" presetClass="entr" presetSubtype="0" fill="hold" grpId="0" nodeType="afterEffect">
                                  <p:stCondLst>
                                    <p:cond delay="0"/>
                                  </p:stCondLst>
                                  <p:childTnLst>
                                    <p:set>
                                      <p:cBhvr>
                                        <p:cTn id="153" dur="1" fill="hold">
                                          <p:stCondLst>
                                            <p:cond delay="0"/>
                                          </p:stCondLst>
                                        </p:cTn>
                                        <p:tgtEl>
                                          <p:spTgt spid="57">
                                            <p:txEl>
                                              <p:pRg st="0" end="0"/>
                                            </p:txEl>
                                          </p:spTgt>
                                        </p:tgtEl>
                                        <p:attrNameLst>
                                          <p:attrName>style.visibility</p:attrName>
                                        </p:attrNameLst>
                                      </p:cBhvr>
                                      <p:to>
                                        <p:strVal val="visible"/>
                                      </p:to>
                                    </p:set>
                                    <p:animEffect transition="in" filter="fade">
                                      <p:cBhvr>
                                        <p:cTn id="154" dur="500"/>
                                        <p:tgtEl>
                                          <p:spTgt spid="57">
                                            <p:txEl>
                                              <p:pRg st="0" end="0"/>
                                            </p:txEl>
                                          </p:spTgt>
                                        </p:tgtEl>
                                      </p:cBhvr>
                                    </p:animEffect>
                                  </p:childTnLst>
                                </p:cTn>
                              </p:par>
                            </p:childTnLst>
                          </p:cTn>
                        </p:par>
                        <p:par>
                          <p:cTn id="155" fill="hold">
                            <p:stCondLst>
                              <p:cond delay="18600"/>
                            </p:stCondLst>
                            <p:childTnLst>
                              <p:par>
                                <p:cTn id="156" presetID="10" presetClass="entr" presetSubtype="0" fill="hold" grpId="0" nodeType="afterEffect">
                                  <p:stCondLst>
                                    <p:cond delay="0"/>
                                  </p:stCondLst>
                                  <p:childTnLst>
                                    <p:set>
                                      <p:cBhvr>
                                        <p:cTn id="157" dur="1" fill="hold">
                                          <p:stCondLst>
                                            <p:cond delay="0"/>
                                          </p:stCondLst>
                                        </p:cTn>
                                        <p:tgtEl>
                                          <p:spTgt spid="58">
                                            <p:txEl>
                                              <p:pRg st="0" end="0"/>
                                            </p:txEl>
                                          </p:spTgt>
                                        </p:tgtEl>
                                        <p:attrNameLst>
                                          <p:attrName>style.visibility</p:attrName>
                                        </p:attrNameLst>
                                      </p:cBhvr>
                                      <p:to>
                                        <p:strVal val="visible"/>
                                      </p:to>
                                    </p:set>
                                    <p:animEffect transition="in" filter="fade">
                                      <p:cBhvr>
                                        <p:cTn id="158" dur="500"/>
                                        <p:tgtEl>
                                          <p:spTgt spid="58">
                                            <p:txEl>
                                              <p:pRg st="0" end="0"/>
                                            </p:txEl>
                                          </p:spTgt>
                                        </p:tgtEl>
                                      </p:cBhvr>
                                    </p:animEffect>
                                  </p:childTnLst>
                                </p:cTn>
                              </p:par>
                            </p:childTnLst>
                          </p:cTn>
                        </p:par>
                        <p:par>
                          <p:cTn id="159" fill="hold">
                            <p:stCondLst>
                              <p:cond delay="19100"/>
                            </p:stCondLst>
                            <p:childTnLst>
                              <p:par>
                                <p:cTn id="160" presetID="10" presetClass="entr" presetSubtype="0" fill="hold" grpId="0" nodeType="afterEffect">
                                  <p:stCondLst>
                                    <p:cond delay="0"/>
                                  </p:stCondLst>
                                  <p:childTnLst>
                                    <p:set>
                                      <p:cBhvr>
                                        <p:cTn id="161" dur="1" fill="hold">
                                          <p:stCondLst>
                                            <p:cond delay="0"/>
                                          </p:stCondLst>
                                        </p:cTn>
                                        <p:tgtEl>
                                          <p:spTgt spid="63">
                                            <p:txEl>
                                              <p:pRg st="0" end="0"/>
                                            </p:txEl>
                                          </p:spTgt>
                                        </p:tgtEl>
                                        <p:attrNameLst>
                                          <p:attrName>style.visibility</p:attrName>
                                        </p:attrNameLst>
                                      </p:cBhvr>
                                      <p:to>
                                        <p:strVal val="visible"/>
                                      </p:to>
                                    </p:set>
                                    <p:animEffect transition="in" filter="fade">
                                      <p:cBhvr>
                                        <p:cTn id="162" dur="500"/>
                                        <p:tgtEl>
                                          <p:spTgt spid="63">
                                            <p:txEl>
                                              <p:pRg st="0" end="0"/>
                                            </p:txEl>
                                          </p:spTgt>
                                        </p:tgtEl>
                                      </p:cBhvr>
                                    </p:animEffect>
                                  </p:childTnLst>
                                </p:cTn>
                              </p:par>
                            </p:childTnLst>
                          </p:cTn>
                        </p:par>
                        <p:par>
                          <p:cTn id="163" fill="hold">
                            <p:stCondLst>
                              <p:cond delay="19600"/>
                            </p:stCondLst>
                            <p:childTnLst>
                              <p:par>
                                <p:cTn id="164" presetID="10" presetClass="entr" presetSubtype="0" fill="hold" grpId="0" nodeType="afterEffect">
                                  <p:stCondLst>
                                    <p:cond delay="0"/>
                                  </p:stCondLst>
                                  <p:childTnLst>
                                    <p:set>
                                      <p:cBhvr>
                                        <p:cTn id="165" dur="1" fill="hold">
                                          <p:stCondLst>
                                            <p:cond delay="0"/>
                                          </p:stCondLst>
                                        </p:cTn>
                                        <p:tgtEl>
                                          <p:spTgt spid="62">
                                            <p:txEl>
                                              <p:pRg st="0" end="0"/>
                                            </p:txEl>
                                          </p:spTgt>
                                        </p:tgtEl>
                                        <p:attrNameLst>
                                          <p:attrName>style.visibility</p:attrName>
                                        </p:attrNameLst>
                                      </p:cBhvr>
                                      <p:to>
                                        <p:strVal val="visible"/>
                                      </p:to>
                                    </p:set>
                                    <p:animEffect transition="in" filter="fade">
                                      <p:cBhvr>
                                        <p:cTn id="166" dur="500"/>
                                        <p:tgtEl>
                                          <p:spTgt spid="62">
                                            <p:txEl>
                                              <p:pRg st="0" end="0"/>
                                            </p:txEl>
                                          </p:spTgt>
                                        </p:tgtEl>
                                      </p:cBhvr>
                                    </p:animEffect>
                                  </p:childTnLst>
                                </p:cTn>
                              </p:par>
                            </p:childTnLst>
                          </p:cTn>
                        </p:par>
                        <p:par>
                          <p:cTn id="167" fill="hold">
                            <p:stCondLst>
                              <p:cond delay="20100"/>
                            </p:stCondLst>
                            <p:childTnLst>
                              <p:par>
                                <p:cTn id="168" presetID="10" presetClass="entr" presetSubtype="0" fill="hold" grpId="0" nodeType="afterEffect">
                                  <p:stCondLst>
                                    <p:cond delay="0"/>
                                  </p:stCondLst>
                                  <p:childTnLst>
                                    <p:set>
                                      <p:cBhvr>
                                        <p:cTn id="169" dur="1" fill="hold">
                                          <p:stCondLst>
                                            <p:cond delay="0"/>
                                          </p:stCondLst>
                                        </p:cTn>
                                        <p:tgtEl>
                                          <p:spTgt spid="65">
                                            <p:txEl>
                                              <p:pRg st="0" end="0"/>
                                            </p:txEl>
                                          </p:spTgt>
                                        </p:tgtEl>
                                        <p:attrNameLst>
                                          <p:attrName>style.visibility</p:attrName>
                                        </p:attrNameLst>
                                      </p:cBhvr>
                                      <p:to>
                                        <p:strVal val="visible"/>
                                      </p:to>
                                    </p:set>
                                    <p:animEffect transition="in" filter="fade">
                                      <p:cBhvr>
                                        <p:cTn id="170" dur="500"/>
                                        <p:tgtEl>
                                          <p:spTgt spid="65">
                                            <p:txEl>
                                              <p:pRg st="0" end="0"/>
                                            </p:txEl>
                                          </p:spTgt>
                                        </p:tgtEl>
                                      </p:cBhvr>
                                    </p:animEffect>
                                  </p:childTnLst>
                                </p:cTn>
                              </p:par>
                              <p:par>
                                <p:cTn id="171" presetID="47" presetClass="entr" presetSubtype="0" fill="hold" nodeType="withEffect">
                                  <p:stCondLst>
                                    <p:cond delay="600"/>
                                  </p:stCondLst>
                                  <p:childTnLst>
                                    <p:set>
                                      <p:cBhvr>
                                        <p:cTn id="172" dur="1" fill="hold">
                                          <p:stCondLst>
                                            <p:cond delay="0"/>
                                          </p:stCondLst>
                                        </p:cTn>
                                        <p:tgtEl>
                                          <p:spTgt spid="12"/>
                                        </p:tgtEl>
                                        <p:attrNameLst>
                                          <p:attrName>style.visibility</p:attrName>
                                        </p:attrNameLst>
                                      </p:cBhvr>
                                      <p:to>
                                        <p:strVal val="visible"/>
                                      </p:to>
                                    </p:set>
                                    <p:animEffect transition="in" filter="fade">
                                      <p:cBhvr>
                                        <p:cTn id="173" dur="2000"/>
                                        <p:tgtEl>
                                          <p:spTgt spid="12"/>
                                        </p:tgtEl>
                                      </p:cBhvr>
                                    </p:animEffect>
                                    <p:anim calcmode="lin" valueType="num">
                                      <p:cBhvr>
                                        <p:cTn id="174" dur="2000" fill="hold"/>
                                        <p:tgtEl>
                                          <p:spTgt spid="12"/>
                                        </p:tgtEl>
                                        <p:attrNameLst>
                                          <p:attrName>ppt_x</p:attrName>
                                        </p:attrNameLst>
                                      </p:cBhvr>
                                      <p:tavLst>
                                        <p:tav tm="0">
                                          <p:val>
                                            <p:strVal val="#ppt_x"/>
                                          </p:val>
                                        </p:tav>
                                        <p:tav tm="100000">
                                          <p:val>
                                            <p:strVal val="#ppt_x"/>
                                          </p:val>
                                        </p:tav>
                                      </p:tavLst>
                                    </p:anim>
                                    <p:anim calcmode="lin" valueType="num">
                                      <p:cBhvr>
                                        <p:cTn id="175" dur="2000" fill="hold"/>
                                        <p:tgtEl>
                                          <p:spTgt spid="12"/>
                                        </p:tgtEl>
                                        <p:attrNameLst>
                                          <p:attrName>ppt_y</p:attrName>
                                        </p:attrNameLst>
                                      </p:cBhvr>
                                      <p:tavLst>
                                        <p:tav tm="0">
                                          <p:val>
                                            <p:strVal val="#ppt_y-.1"/>
                                          </p:val>
                                        </p:tav>
                                        <p:tav tm="100000">
                                          <p:val>
                                            <p:strVal val="#ppt_y"/>
                                          </p:val>
                                        </p:tav>
                                      </p:tavLst>
                                    </p:anim>
                                  </p:childTnLst>
                                </p:cTn>
                              </p:par>
                              <p:par>
                                <p:cTn id="176" presetID="10" presetClass="entr" presetSubtype="0" fill="hold" grpId="0" nodeType="withEffect">
                                  <p:stCondLst>
                                    <p:cond delay="1100"/>
                                  </p:stCondLst>
                                  <p:childTnLst>
                                    <p:set>
                                      <p:cBhvr>
                                        <p:cTn id="177" dur="1" fill="hold">
                                          <p:stCondLst>
                                            <p:cond delay="0"/>
                                          </p:stCondLst>
                                        </p:cTn>
                                        <p:tgtEl>
                                          <p:spTgt spid="45"/>
                                        </p:tgtEl>
                                        <p:attrNameLst>
                                          <p:attrName>style.visibility</p:attrName>
                                        </p:attrNameLst>
                                      </p:cBhvr>
                                      <p:to>
                                        <p:strVal val="visible"/>
                                      </p:to>
                                    </p:set>
                                    <p:animEffect transition="in" filter="fade">
                                      <p:cBhvr>
                                        <p:cTn id="178" dur="1100"/>
                                        <p:tgtEl>
                                          <p:spTgt spid="45"/>
                                        </p:tgtEl>
                                      </p:cBhvr>
                                    </p:animEffect>
                                  </p:childTnLst>
                                </p:cTn>
                              </p:par>
                              <p:par>
                                <p:cTn id="179" presetID="10" presetClass="entr" presetSubtype="0" fill="hold" grpId="0" nodeType="withEffect">
                                  <p:stCondLst>
                                    <p:cond delay="1600"/>
                                  </p:stCondLst>
                                  <p:childTnLst>
                                    <p:set>
                                      <p:cBhvr>
                                        <p:cTn id="180" dur="1" fill="hold">
                                          <p:stCondLst>
                                            <p:cond delay="0"/>
                                          </p:stCondLst>
                                        </p:cTn>
                                        <p:tgtEl>
                                          <p:spTgt spid="48"/>
                                        </p:tgtEl>
                                        <p:attrNameLst>
                                          <p:attrName>style.visibility</p:attrName>
                                        </p:attrNameLst>
                                      </p:cBhvr>
                                      <p:to>
                                        <p:strVal val="visible"/>
                                      </p:to>
                                    </p:set>
                                    <p:animEffect transition="in" filter="fade">
                                      <p:cBhvr>
                                        <p:cTn id="181"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5"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3" grpId="0" animBg="1"/>
      <p:bldP spid="60" grpId="0" animBg="1"/>
      <p:bldP spid="71" grpId="0" animBg="1"/>
      <p:bldP spid="72" grpId="0" animBg="1"/>
      <p:bldP spid="78" grpId="0" build="p">
        <p:tmplLst>
          <p:tmpl lvl="1">
            <p:tnLst>
              <p:par>
                <p:cTn presetID="10"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59" grpId="0" animBg="1"/>
      <p:bldP spid="59" grpId="1" animBg="1"/>
      <p:bldP spid="61" grpId="0" animBg="1"/>
      <p:bldP spid="61" grpId="1" animBg="1"/>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build="p">
        <p:tmplLst>
          <p:tmpl lvl="1">
            <p:tnLst>
              <p:par>
                <p:cTn presetID="10" presetClass="entr" presetSubtype="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solidFill>
                  <a:srgbClr val="262626">
                    <a:tint val="75000"/>
                  </a:srgbClr>
                </a:solidFill>
              </a:rPr>
              <a:pPr/>
              <a:t>9/30/2015</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0446702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4 به 3">
    <p:spTree>
      <p:nvGrpSpPr>
        <p:cNvPr id="1" name=""/>
        <p:cNvGrpSpPr/>
        <p:nvPr/>
      </p:nvGrpSpPr>
      <p:grpSpPr>
        <a:xfrm>
          <a:off x="0" y="0"/>
          <a:ext cx="0" cy="0"/>
          <a:chOff x="0" y="0"/>
          <a:chExt cx="0" cy="0"/>
        </a:xfrm>
      </p:grpSpPr>
      <p:cxnSp>
        <p:nvCxnSpPr>
          <p:cNvPr id="13" name="Straight Connector 12"/>
          <p:cNvCxnSpPr/>
          <p:nvPr userDrawn="1"/>
        </p:nvCxnSpPr>
        <p:spPr>
          <a:xfrm flipH="1">
            <a:off x="6975059" y="4690415"/>
            <a:ext cx="63093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6965015" y="2226728"/>
            <a:ext cx="64008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5208882"/>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426752"/>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53110" y="3842954"/>
            <a:ext cx="45719" cy="17373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56007" y="1699843"/>
            <a:ext cx="541716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400906"/>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67257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63280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171947"/>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247287"/>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56007" y="2270900"/>
            <a:ext cx="5422675"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45796" y="1699835"/>
            <a:ext cx="45719" cy="10895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4187657"/>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3869003"/>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4440060"/>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502145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3869003"/>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4435626"/>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5021457"/>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4221408" y="1699843"/>
            <a:ext cx="265251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1456008" y="1699843"/>
            <a:ext cx="270291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4221408" y="2270899"/>
            <a:ext cx="265176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1456008" y="2270899"/>
            <a:ext cx="270291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0"/>
          <p:cNvSpPr>
            <a:spLocks noGrp="1"/>
          </p:cNvSpPr>
          <p:nvPr>
            <p:ph type="body" sz="quarter" idx="25" hasCustomPrompt="1"/>
          </p:nvPr>
        </p:nvSpPr>
        <p:spPr>
          <a:xfrm>
            <a:off x="1905513" y="170346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26" hasCustomPrompt="1"/>
          </p:nvPr>
        </p:nvSpPr>
        <p:spPr>
          <a:xfrm>
            <a:off x="4645338" y="1699842"/>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1" name="Text Placeholder 20"/>
          <p:cNvSpPr>
            <a:spLocks noGrp="1"/>
          </p:cNvSpPr>
          <p:nvPr>
            <p:ph type="body" sz="quarter" idx="27" hasCustomPrompt="1"/>
          </p:nvPr>
        </p:nvSpPr>
        <p:spPr>
          <a:xfrm>
            <a:off x="4645713" y="226242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1922861" y="2270898"/>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129786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10" presetClass="exit" presetSubtype="0" fill="hold" grpId="2" nodeType="withEffect">
                                  <p:stCondLst>
                                    <p:cond delay="1400"/>
                                  </p:stCondLst>
                                  <p:childTnLst>
                                    <p:animEffect transition="out" filter="fade">
                                      <p:cBhvr>
                                        <p:cTn id="65" dur="2000"/>
                                        <p:tgtEl>
                                          <p:spTgt spid="51"/>
                                        </p:tgtEl>
                                      </p:cBhvr>
                                    </p:animEffect>
                                    <p:set>
                                      <p:cBhvr>
                                        <p:cTn id="66" dur="1" fill="hold">
                                          <p:stCondLst>
                                            <p:cond delay="1999"/>
                                          </p:stCondLst>
                                        </p:cTn>
                                        <p:tgtEl>
                                          <p:spTgt spid="51"/>
                                        </p:tgtEl>
                                        <p:attrNameLst>
                                          <p:attrName>style.visibility</p:attrName>
                                        </p:attrNameLst>
                                      </p:cBhvr>
                                      <p:to>
                                        <p:strVal val="hidden"/>
                                      </p:to>
                                    </p:set>
                                  </p:childTnLst>
                                </p:cTn>
                              </p:par>
                              <p:par>
                                <p:cTn id="67" presetID="10" presetClass="exit" presetSubtype="0" fill="hold" grpId="2" nodeType="withEffect">
                                  <p:stCondLst>
                                    <p:cond delay="1400"/>
                                  </p:stCondLst>
                                  <p:childTnLst>
                                    <p:animEffect transition="out" filter="fade">
                                      <p:cBhvr>
                                        <p:cTn id="68" dur="2000"/>
                                        <p:tgtEl>
                                          <p:spTgt spid="55"/>
                                        </p:tgtEl>
                                      </p:cBhvr>
                                    </p:animEffect>
                                    <p:set>
                                      <p:cBhvr>
                                        <p:cTn id="69" dur="1" fill="hold">
                                          <p:stCondLst>
                                            <p:cond delay="1999"/>
                                          </p:stCondLst>
                                        </p:cTn>
                                        <p:tgtEl>
                                          <p:spTgt spid="55"/>
                                        </p:tgtEl>
                                        <p:attrNameLst>
                                          <p:attrName>style.visibility</p:attrName>
                                        </p:attrNameLst>
                                      </p:cBhvr>
                                      <p:to>
                                        <p:strVal val="hidden"/>
                                      </p:to>
                                    </p:set>
                                  </p:childTnLst>
                                </p:cTn>
                              </p:par>
                              <p:par>
                                <p:cTn id="70" presetID="10" presetClass="entr" presetSubtype="0" fill="hold" grpId="0" nodeType="withEffect">
                                  <p:stCondLst>
                                    <p:cond delay="140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childTnLst>
                                </p:cTn>
                              </p:par>
                              <p:par>
                                <p:cTn id="73" presetID="10" presetClass="entr" presetSubtype="0" fill="hold" grpId="0" nodeType="withEffect">
                                  <p:stCondLst>
                                    <p:cond delay="14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childTnLst>
                                </p:cTn>
                              </p:par>
                              <p:par>
                                <p:cTn id="76" presetID="10" presetClass="entr" presetSubtype="0" fill="hold" grpId="0" nodeType="withEffect">
                                  <p:stCondLst>
                                    <p:cond delay="180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1000"/>
                                        <p:tgtEl>
                                          <p:spTgt spid="71"/>
                                        </p:tgtEl>
                                      </p:cBhvr>
                                    </p:animEffect>
                                  </p:childTnLst>
                                </p:cTn>
                              </p:par>
                              <p:par>
                                <p:cTn id="79" presetID="10" presetClass="entr" presetSubtype="0" fill="hold" grpId="0" nodeType="withEffect">
                                  <p:stCondLst>
                                    <p:cond delay="180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childTnLst>
                                </p:cTn>
                              </p:par>
                            </p:childTnLst>
                          </p:cTn>
                        </p:par>
                        <p:par>
                          <p:cTn id="82" fill="hold">
                            <p:stCondLst>
                              <p:cond delay="12100"/>
                            </p:stCondLst>
                            <p:childTnLst>
                              <p:par>
                                <p:cTn id="83" presetID="10" presetClass="entr" presetSubtype="0" fill="hold" grpId="0" nodeType="afterEffect">
                                  <p:stCondLst>
                                    <p:cond delay="0"/>
                                  </p:stCondLst>
                                  <p:childTnLst>
                                    <p:set>
                                      <p:cBhvr>
                                        <p:cTn id="84" dur="1" fill="hold">
                                          <p:stCondLst>
                                            <p:cond delay="0"/>
                                          </p:stCondLst>
                                        </p:cTn>
                                        <p:tgtEl>
                                          <p:spTgt spid="78">
                                            <p:txEl>
                                              <p:pRg st="0" end="0"/>
                                            </p:txEl>
                                          </p:spTgt>
                                        </p:tgtEl>
                                        <p:attrNameLst>
                                          <p:attrName>style.visibility</p:attrName>
                                        </p:attrNameLst>
                                      </p:cBhvr>
                                      <p:to>
                                        <p:strVal val="visible"/>
                                      </p:to>
                                    </p:set>
                                    <p:animEffect transition="in" filter="fade">
                                      <p:cBhvr>
                                        <p:cTn id="85" dur="500"/>
                                        <p:tgtEl>
                                          <p:spTgt spid="78">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9">
                                            <p:txEl>
                                              <p:pRg st="0" end="0"/>
                                            </p:txEl>
                                          </p:spTgt>
                                        </p:tgtEl>
                                        <p:attrNameLst>
                                          <p:attrName>style.visibility</p:attrName>
                                        </p:attrNameLst>
                                      </p:cBhvr>
                                      <p:to>
                                        <p:strVal val="visible"/>
                                      </p:to>
                                    </p:set>
                                    <p:animEffect transition="in" filter="fade">
                                      <p:cBhvr>
                                        <p:cTn id="88" dur="500"/>
                                        <p:tgtEl>
                                          <p:spTgt spid="79">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1">
                                            <p:txEl>
                                              <p:pRg st="0" end="0"/>
                                            </p:txEl>
                                          </p:spTgt>
                                        </p:tgtEl>
                                        <p:attrNameLst>
                                          <p:attrName>style.visibility</p:attrName>
                                        </p:attrNameLst>
                                      </p:cBhvr>
                                      <p:to>
                                        <p:strVal val="visible"/>
                                      </p:to>
                                    </p:set>
                                    <p:animEffect transition="in" filter="fade">
                                      <p:cBhvr>
                                        <p:cTn id="91" dur="500"/>
                                        <p:tgtEl>
                                          <p:spTgt spid="81">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2">
                                            <p:txEl>
                                              <p:pRg st="0" end="0"/>
                                            </p:txEl>
                                          </p:spTgt>
                                        </p:tgtEl>
                                        <p:attrNameLst>
                                          <p:attrName>style.visibility</p:attrName>
                                        </p:attrNameLst>
                                      </p:cBhvr>
                                      <p:to>
                                        <p:strVal val="visible"/>
                                      </p:to>
                                    </p:set>
                                    <p:animEffect transition="in" filter="fade">
                                      <p:cBhvr>
                                        <p:cTn id="94" dur="500"/>
                                        <p:tgtEl>
                                          <p:spTgt spid="82">
                                            <p:txEl>
                                              <p:pRg st="0" end="0"/>
                                            </p:txEl>
                                          </p:spTgt>
                                        </p:tgtEl>
                                      </p:cBhvr>
                                    </p:animEffect>
                                  </p:childTnLst>
                                </p:cTn>
                              </p:par>
                            </p:childTnLst>
                          </p:cTn>
                        </p:par>
                        <p:par>
                          <p:cTn id="95" fill="hold">
                            <p:stCondLst>
                              <p:cond delay="12600"/>
                            </p:stCondLst>
                            <p:childTnLst>
                              <p:par>
                                <p:cTn id="96" presetID="47" presetClass="entr" presetSubtype="0" fill="hold" nodeType="afterEffect">
                                  <p:stCondLst>
                                    <p:cond delay="30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2000"/>
                                        <p:tgtEl>
                                          <p:spTgt spid="9"/>
                                        </p:tgtEl>
                                      </p:cBhvr>
                                    </p:animEffect>
                                    <p:anim calcmode="lin" valueType="num">
                                      <p:cBhvr>
                                        <p:cTn id="99" dur="2000" fill="hold"/>
                                        <p:tgtEl>
                                          <p:spTgt spid="9"/>
                                        </p:tgtEl>
                                        <p:attrNameLst>
                                          <p:attrName>ppt_x</p:attrName>
                                        </p:attrNameLst>
                                      </p:cBhvr>
                                      <p:tavLst>
                                        <p:tav tm="0">
                                          <p:val>
                                            <p:strVal val="#ppt_x"/>
                                          </p:val>
                                        </p:tav>
                                        <p:tav tm="100000">
                                          <p:val>
                                            <p:strVal val="#ppt_x"/>
                                          </p:val>
                                        </p:tav>
                                      </p:tavLst>
                                    </p:anim>
                                    <p:anim calcmode="lin" valueType="num">
                                      <p:cBhvr>
                                        <p:cTn id="100" dur="2000" fill="hold"/>
                                        <p:tgtEl>
                                          <p:spTgt spid="9"/>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90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600"/>
                                        <p:tgtEl>
                                          <p:spTgt spid="44"/>
                                        </p:tgtEl>
                                      </p:cBhvr>
                                    </p:animEffect>
                                  </p:childTnLst>
                                </p:cTn>
                              </p:par>
                              <p:par>
                                <p:cTn id="104" presetID="10" presetClass="entr" presetSubtype="0" fill="hold" grpId="0" nodeType="withEffect">
                                  <p:stCondLst>
                                    <p:cond delay="90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1600"/>
                                        <p:tgtEl>
                                          <p:spTgt spid="54"/>
                                        </p:tgtEl>
                                      </p:cBhvr>
                                    </p:animEffect>
                                  </p:childTnLst>
                                </p:cTn>
                              </p:par>
                              <p:par>
                                <p:cTn id="107" presetID="22" presetClass="entr" presetSubtype="1" fill="hold" grpId="0" nodeType="withEffect">
                                  <p:stCondLst>
                                    <p:cond delay="2400"/>
                                  </p:stCondLst>
                                  <p:childTnLst>
                                    <p:set>
                                      <p:cBhvr>
                                        <p:cTn id="108" dur="1" fill="hold">
                                          <p:stCondLst>
                                            <p:cond delay="0"/>
                                          </p:stCondLst>
                                        </p:cTn>
                                        <p:tgtEl>
                                          <p:spTgt spid="25"/>
                                        </p:tgtEl>
                                        <p:attrNameLst>
                                          <p:attrName>style.visibility</p:attrName>
                                        </p:attrNameLst>
                                      </p:cBhvr>
                                      <p:to>
                                        <p:strVal val="visible"/>
                                      </p:to>
                                    </p:set>
                                    <p:animEffect transition="in" filter="wipe(up)">
                                      <p:cBhvr>
                                        <p:cTn id="109" dur="900"/>
                                        <p:tgtEl>
                                          <p:spTgt spid="25"/>
                                        </p:tgtEl>
                                      </p:cBhvr>
                                    </p:animEffect>
                                  </p:childTnLst>
                                </p:cTn>
                              </p:par>
                            </p:childTnLst>
                          </p:cTn>
                        </p:par>
                        <p:par>
                          <p:cTn id="110" fill="hold">
                            <p:stCondLst>
                              <p:cond delay="15900"/>
                            </p:stCondLst>
                            <p:childTnLst>
                              <p:par>
                                <p:cTn id="111" presetID="10" presetClass="entr" presetSubtype="0" fill="hold" grpId="0" nodeType="afterEffect">
                                  <p:stCondLst>
                                    <p:cond delay="0"/>
                                  </p:stCondLst>
                                  <p:childTnLst>
                                    <p:set>
                                      <p:cBhvr>
                                        <p:cTn id="112" dur="1" fill="hold">
                                          <p:stCondLst>
                                            <p:cond delay="0"/>
                                          </p:stCondLst>
                                        </p:cTn>
                                        <p:tgtEl>
                                          <p:spTgt spid="68">
                                            <p:txEl>
                                              <p:pRg st="0" end="0"/>
                                            </p:txEl>
                                          </p:spTgt>
                                        </p:tgtEl>
                                        <p:attrNameLst>
                                          <p:attrName>style.visibility</p:attrName>
                                        </p:attrNameLst>
                                      </p:cBhvr>
                                      <p:to>
                                        <p:strVal val="visible"/>
                                      </p:to>
                                    </p:set>
                                    <p:animEffect transition="in" filter="fade">
                                      <p:cBhvr>
                                        <p:cTn id="113" dur="500"/>
                                        <p:tgtEl>
                                          <p:spTgt spid="68">
                                            <p:txEl>
                                              <p:pRg st="0" end="0"/>
                                            </p:txEl>
                                          </p:spTgt>
                                        </p:tgtEl>
                                      </p:cBhvr>
                                    </p:animEffect>
                                  </p:childTnLst>
                                </p:cTn>
                              </p:par>
                              <p:par>
                                <p:cTn id="114" presetID="22" presetClass="entr" presetSubtype="2" fill="hold" nodeType="withEffect">
                                  <p:stCondLst>
                                    <p:cond delay="400"/>
                                  </p:stCondLst>
                                  <p:childTnLst>
                                    <p:set>
                                      <p:cBhvr>
                                        <p:cTn id="115" dur="1" fill="hold">
                                          <p:stCondLst>
                                            <p:cond delay="0"/>
                                          </p:stCondLst>
                                        </p:cTn>
                                        <p:tgtEl>
                                          <p:spTgt spid="13"/>
                                        </p:tgtEl>
                                        <p:attrNameLst>
                                          <p:attrName>style.visibility</p:attrName>
                                        </p:attrNameLst>
                                      </p:cBhvr>
                                      <p:to>
                                        <p:strVal val="visible"/>
                                      </p:to>
                                    </p:set>
                                    <p:animEffect transition="in" filter="wipe(right)">
                                      <p:cBhvr>
                                        <p:cTn id="116" dur="1300"/>
                                        <p:tgtEl>
                                          <p:spTgt spid="13"/>
                                        </p:tgtEl>
                                      </p:cBhvr>
                                    </p:animEffect>
                                  </p:childTnLst>
                                </p:cTn>
                              </p:par>
                              <p:par>
                                <p:cTn id="117" presetID="10" presetClass="entr" presetSubtype="0" fill="hold" grpId="0" nodeType="withEffect">
                                  <p:stCondLst>
                                    <p:cond delay="90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400"/>
                                        <p:tgtEl>
                                          <p:spTgt spid="47"/>
                                        </p:tgtEl>
                                      </p:cBhvr>
                                    </p:animEffect>
                                  </p:childTnLst>
                                </p:cTn>
                              </p:par>
                              <p:par>
                                <p:cTn id="120" presetID="10" presetClass="entr" presetSubtype="0" fill="hold" grpId="0" nodeType="withEffect">
                                  <p:stCondLst>
                                    <p:cond delay="110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par>
                                <p:cTn id="123" presetID="16" presetClass="entr" presetSubtype="42" fill="hold" grpId="0" nodeType="withEffect">
                                  <p:stCondLst>
                                    <p:cond delay="1400"/>
                                  </p:stCondLst>
                                  <p:childTnLst>
                                    <p:set>
                                      <p:cBhvr>
                                        <p:cTn id="124" dur="1" fill="hold">
                                          <p:stCondLst>
                                            <p:cond delay="0"/>
                                          </p:stCondLst>
                                        </p:cTn>
                                        <p:tgtEl>
                                          <p:spTgt spid="64"/>
                                        </p:tgtEl>
                                        <p:attrNameLst>
                                          <p:attrName>style.visibility</p:attrName>
                                        </p:attrNameLst>
                                      </p:cBhvr>
                                      <p:to>
                                        <p:strVal val="visible"/>
                                      </p:to>
                                    </p:set>
                                    <p:animEffect transition="in" filter="barn(outHorizontal)">
                                      <p:cBhvr>
                                        <p:cTn id="125" dur="800"/>
                                        <p:tgtEl>
                                          <p:spTgt spid="6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right)">
                                      <p:cBhvr>
                                        <p:cTn id="128" dur="1000"/>
                                        <p:tgtEl>
                                          <p:spTgt spid="41"/>
                                        </p:tgtEl>
                                      </p:cBhvr>
                                    </p:animEffect>
                                  </p:childTnLst>
                                </p:cTn>
                              </p:par>
                              <p:par>
                                <p:cTn id="129" presetID="35" presetClass="path" presetSubtype="0" accel="50000" decel="50000" fill="hold" grpId="1" nodeType="withEffect">
                                  <p:stCondLst>
                                    <p:cond delay="0"/>
                                  </p:stCondLst>
                                  <p:childTnLst>
                                    <p:animMotion origin="layout" path="M 0.0776 6.93802E-7 L 3.61111E-6 6.93802E-7 " pathEditMode="relative" rAng="0" ptsTypes="AA">
                                      <p:cBhvr>
                                        <p:cTn id="130" dur="2000" fill="hold"/>
                                        <p:tgtEl>
                                          <p:spTgt spid="41"/>
                                        </p:tgtEl>
                                        <p:attrNameLst>
                                          <p:attrName>ppt_x</p:attrName>
                                          <p:attrName>ppt_y</p:attrName>
                                        </p:attrNameLst>
                                      </p:cBhvr>
                                      <p:rCtr x="-3889" y="0"/>
                                    </p:animMotion>
                                  </p:childTnLst>
                                </p:cTn>
                              </p:par>
                              <p:par>
                                <p:cTn id="131" presetID="22" presetClass="entr" presetSubtype="2"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wipe(right)">
                                      <p:cBhvr>
                                        <p:cTn id="133" dur="1000"/>
                                        <p:tgtEl>
                                          <p:spTgt spid="43"/>
                                        </p:tgtEl>
                                      </p:cBhvr>
                                    </p:animEffect>
                                  </p:childTnLst>
                                </p:cTn>
                              </p:par>
                              <p:par>
                                <p:cTn id="134" presetID="35" presetClass="path" presetSubtype="0" accel="50000" decel="50000" fill="hold" grpId="1" nodeType="withEffect">
                                  <p:stCondLst>
                                    <p:cond delay="0"/>
                                  </p:stCondLst>
                                  <p:childTnLst>
                                    <p:animMotion origin="layout" path="M 0.0776 4.44958E-6 L 2.77778E-6 4.44958E-6 " pathEditMode="relative" rAng="0" ptsTypes="AA">
                                      <p:cBhvr>
                                        <p:cTn id="135" dur="2000" fill="hold"/>
                                        <p:tgtEl>
                                          <p:spTgt spid="43"/>
                                        </p:tgtEl>
                                        <p:attrNameLst>
                                          <p:attrName>ppt_x</p:attrName>
                                          <p:attrName>ppt_y</p:attrName>
                                        </p:attrNameLst>
                                      </p:cBhvr>
                                      <p:rCtr x="-3889" y="0"/>
                                    </p:animMotion>
                                  </p:childTnLst>
                                </p:cTn>
                              </p:par>
                              <p:par>
                                <p:cTn id="136" presetID="22" presetClass="entr" presetSubtype="2"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right)">
                                      <p:cBhvr>
                                        <p:cTn id="138" dur="1000"/>
                                        <p:tgtEl>
                                          <p:spTgt spid="52"/>
                                        </p:tgtEl>
                                      </p:cBhvr>
                                    </p:animEffect>
                                  </p:childTnLst>
                                </p:cTn>
                              </p:par>
                              <p:par>
                                <p:cTn id="139" presetID="35" presetClass="path" presetSubtype="0" accel="50000" decel="50000" fill="hold" grpId="1" nodeType="withEffect">
                                  <p:stCondLst>
                                    <p:cond delay="0"/>
                                  </p:stCondLst>
                                  <p:childTnLst>
                                    <p:animMotion origin="layout" path="M 0.0776 6.01295E-7 L 3.61111E-6 6.01295E-7 " pathEditMode="relative" rAng="0" ptsTypes="AA">
                                      <p:cBhvr>
                                        <p:cTn id="140" dur="2000" fill="hold"/>
                                        <p:tgtEl>
                                          <p:spTgt spid="52"/>
                                        </p:tgtEl>
                                        <p:attrNameLst>
                                          <p:attrName>ppt_x</p:attrName>
                                          <p:attrName>ppt_y</p:attrName>
                                        </p:attrNameLst>
                                      </p:cBhvr>
                                      <p:rCtr x="-3889" y="0"/>
                                    </p:animMotion>
                                  </p:childTnLst>
                                </p:cTn>
                              </p:par>
                            </p:childTnLst>
                          </p:cTn>
                        </p:par>
                        <p:par>
                          <p:cTn id="141" fill="hold">
                            <p:stCondLst>
                              <p:cond delay="18100"/>
                            </p:stCondLst>
                            <p:childTnLst>
                              <p:par>
                                <p:cTn id="142" presetID="10" presetClass="entr" presetSubtype="0" fill="hold" grpId="0" nodeType="afterEffect">
                                  <p:stCondLst>
                                    <p:cond delay="0"/>
                                  </p:stCondLst>
                                  <p:childTnLst>
                                    <p:set>
                                      <p:cBhvr>
                                        <p:cTn id="143" dur="1" fill="hold">
                                          <p:stCondLst>
                                            <p:cond delay="0"/>
                                          </p:stCondLst>
                                        </p:cTn>
                                        <p:tgtEl>
                                          <p:spTgt spid="57">
                                            <p:txEl>
                                              <p:pRg st="0" end="0"/>
                                            </p:txEl>
                                          </p:spTgt>
                                        </p:tgtEl>
                                        <p:attrNameLst>
                                          <p:attrName>style.visibility</p:attrName>
                                        </p:attrNameLst>
                                      </p:cBhvr>
                                      <p:to>
                                        <p:strVal val="visible"/>
                                      </p:to>
                                    </p:set>
                                    <p:animEffect transition="in" filter="fade">
                                      <p:cBhvr>
                                        <p:cTn id="144" dur="500"/>
                                        <p:tgtEl>
                                          <p:spTgt spid="57">
                                            <p:txEl>
                                              <p:pRg st="0" end="0"/>
                                            </p:txEl>
                                          </p:spTgt>
                                        </p:tgtEl>
                                      </p:cBhvr>
                                    </p:animEffect>
                                  </p:childTnLst>
                                </p:cTn>
                              </p:par>
                            </p:childTnLst>
                          </p:cTn>
                        </p:par>
                        <p:par>
                          <p:cTn id="145" fill="hold">
                            <p:stCondLst>
                              <p:cond delay="18600"/>
                            </p:stCondLst>
                            <p:childTnLst>
                              <p:par>
                                <p:cTn id="146" presetID="10" presetClass="entr" presetSubtype="0" fill="hold" grpId="0" nodeType="afterEffect">
                                  <p:stCondLst>
                                    <p:cond delay="0"/>
                                  </p:stCondLst>
                                  <p:childTnLst>
                                    <p:set>
                                      <p:cBhvr>
                                        <p:cTn id="147" dur="1" fill="hold">
                                          <p:stCondLst>
                                            <p:cond delay="0"/>
                                          </p:stCondLst>
                                        </p:cTn>
                                        <p:tgtEl>
                                          <p:spTgt spid="58">
                                            <p:txEl>
                                              <p:pRg st="0" end="0"/>
                                            </p:txEl>
                                          </p:spTgt>
                                        </p:tgtEl>
                                        <p:attrNameLst>
                                          <p:attrName>style.visibility</p:attrName>
                                        </p:attrNameLst>
                                      </p:cBhvr>
                                      <p:to>
                                        <p:strVal val="visible"/>
                                      </p:to>
                                    </p:set>
                                    <p:animEffect transition="in" filter="fade">
                                      <p:cBhvr>
                                        <p:cTn id="148" dur="500"/>
                                        <p:tgtEl>
                                          <p:spTgt spid="58">
                                            <p:txEl>
                                              <p:pRg st="0" end="0"/>
                                            </p:txEl>
                                          </p:spTgt>
                                        </p:tgtEl>
                                      </p:cBhvr>
                                    </p:animEffect>
                                  </p:childTnLst>
                                </p:cTn>
                              </p:par>
                            </p:childTnLst>
                          </p:cTn>
                        </p:par>
                        <p:par>
                          <p:cTn id="149" fill="hold">
                            <p:stCondLst>
                              <p:cond delay="19100"/>
                            </p:stCondLst>
                            <p:childTnLst>
                              <p:par>
                                <p:cTn id="150" presetID="10" presetClass="entr" presetSubtype="0" fill="hold" grpId="0" nodeType="afterEffect">
                                  <p:stCondLst>
                                    <p:cond delay="0"/>
                                  </p:stCondLst>
                                  <p:childTnLst>
                                    <p:set>
                                      <p:cBhvr>
                                        <p:cTn id="151" dur="1" fill="hold">
                                          <p:stCondLst>
                                            <p:cond delay="0"/>
                                          </p:stCondLst>
                                        </p:cTn>
                                        <p:tgtEl>
                                          <p:spTgt spid="63">
                                            <p:txEl>
                                              <p:pRg st="0" end="0"/>
                                            </p:txEl>
                                          </p:spTgt>
                                        </p:tgtEl>
                                        <p:attrNameLst>
                                          <p:attrName>style.visibility</p:attrName>
                                        </p:attrNameLst>
                                      </p:cBhvr>
                                      <p:to>
                                        <p:strVal val="visible"/>
                                      </p:to>
                                    </p:set>
                                    <p:animEffect transition="in" filter="fade">
                                      <p:cBhvr>
                                        <p:cTn id="152" dur="500"/>
                                        <p:tgtEl>
                                          <p:spTgt spid="63">
                                            <p:txEl>
                                              <p:pRg st="0" end="0"/>
                                            </p:txEl>
                                          </p:spTgt>
                                        </p:tgtEl>
                                      </p:cBhvr>
                                    </p:animEffect>
                                  </p:childTnLst>
                                </p:cTn>
                              </p:par>
                              <p:par>
                                <p:cTn id="153" presetID="47" presetClass="entr" presetSubtype="0" fill="hold" nodeType="withEffect">
                                  <p:stCondLst>
                                    <p:cond delay="600"/>
                                  </p:stCondLst>
                                  <p:childTnLst>
                                    <p:set>
                                      <p:cBhvr>
                                        <p:cTn id="154" dur="1" fill="hold">
                                          <p:stCondLst>
                                            <p:cond delay="0"/>
                                          </p:stCondLst>
                                        </p:cTn>
                                        <p:tgtEl>
                                          <p:spTgt spid="12"/>
                                        </p:tgtEl>
                                        <p:attrNameLst>
                                          <p:attrName>style.visibility</p:attrName>
                                        </p:attrNameLst>
                                      </p:cBhvr>
                                      <p:to>
                                        <p:strVal val="visible"/>
                                      </p:to>
                                    </p:set>
                                    <p:animEffect transition="in" filter="fade">
                                      <p:cBhvr>
                                        <p:cTn id="155" dur="2000"/>
                                        <p:tgtEl>
                                          <p:spTgt spid="12"/>
                                        </p:tgtEl>
                                      </p:cBhvr>
                                    </p:animEffect>
                                    <p:anim calcmode="lin" valueType="num">
                                      <p:cBhvr>
                                        <p:cTn id="156" dur="2000" fill="hold"/>
                                        <p:tgtEl>
                                          <p:spTgt spid="12"/>
                                        </p:tgtEl>
                                        <p:attrNameLst>
                                          <p:attrName>ppt_x</p:attrName>
                                        </p:attrNameLst>
                                      </p:cBhvr>
                                      <p:tavLst>
                                        <p:tav tm="0">
                                          <p:val>
                                            <p:strVal val="#ppt_x"/>
                                          </p:val>
                                        </p:tav>
                                        <p:tav tm="100000">
                                          <p:val>
                                            <p:strVal val="#ppt_x"/>
                                          </p:val>
                                        </p:tav>
                                      </p:tavLst>
                                    </p:anim>
                                    <p:anim calcmode="lin" valueType="num">
                                      <p:cBhvr>
                                        <p:cTn id="157" dur="2000" fill="hold"/>
                                        <p:tgtEl>
                                          <p:spTgt spid="12"/>
                                        </p:tgtEl>
                                        <p:attrNameLst>
                                          <p:attrName>ppt_y</p:attrName>
                                        </p:attrNameLst>
                                      </p:cBhvr>
                                      <p:tavLst>
                                        <p:tav tm="0">
                                          <p:val>
                                            <p:strVal val="#ppt_y-.1"/>
                                          </p:val>
                                        </p:tav>
                                        <p:tav tm="100000">
                                          <p:val>
                                            <p:strVal val="#ppt_y"/>
                                          </p:val>
                                        </p:tav>
                                      </p:tavLst>
                                    </p:anim>
                                  </p:childTnLst>
                                </p:cTn>
                              </p:par>
                              <p:par>
                                <p:cTn id="158" presetID="10" presetClass="entr" presetSubtype="0" fill="hold" grpId="0" nodeType="withEffect">
                                  <p:stCondLst>
                                    <p:cond delay="1100"/>
                                  </p:stCondLst>
                                  <p:childTnLst>
                                    <p:set>
                                      <p:cBhvr>
                                        <p:cTn id="159" dur="1" fill="hold">
                                          <p:stCondLst>
                                            <p:cond delay="0"/>
                                          </p:stCondLst>
                                        </p:cTn>
                                        <p:tgtEl>
                                          <p:spTgt spid="45"/>
                                        </p:tgtEl>
                                        <p:attrNameLst>
                                          <p:attrName>style.visibility</p:attrName>
                                        </p:attrNameLst>
                                      </p:cBhvr>
                                      <p:to>
                                        <p:strVal val="visible"/>
                                      </p:to>
                                    </p:set>
                                    <p:animEffect transition="in" filter="fade">
                                      <p:cBhvr>
                                        <p:cTn id="160" dur="1100"/>
                                        <p:tgtEl>
                                          <p:spTgt spid="45"/>
                                        </p:tgtEl>
                                      </p:cBhvr>
                                    </p:animEffect>
                                  </p:childTnLst>
                                </p:cTn>
                              </p:par>
                              <p:par>
                                <p:cTn id="161" presetID="10" presetClass="entr" presetSubtype="0" fill="hold" grpId="0" nodeType="withEffect">
                                  <p:stCondLst>
                                    <p:cond delay="160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5"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3" grpId="0" animBg="1"/>
      <p:bldP spid="60" grpId="0" animBg="1"/>
      <p:bldP spid="71" grpId="0" animBg="1"/>
      <p:bldP spid="72" grpId="0" animBg="1"/>
      <p:bldP spid="78" grpId="0" build="p">
        <p:tmplLst>
          <p:tmpl lvl="1">
            <p:tnLst>
              <p:par>
                <p:cTn presetID="10"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4 به 3">
    <p:spTree>
      <p:nvGrpSpPr>
        <p:cNvPr id="1" name=""/>
        <p:cNvGrpSpPr/>
        <p:nvPr/>
      </p:nvGrpSpPr>
      <p:grpSpPr>
        <a:xfrm>
          <a:off x="0" y="0"/>
          <a:ext cx="0" cy="0"/>
          <a:chOff x="0" y="0"/>
          <a:chExt cx="0" cy="0"/>
        </a:xfrm>
      </p:grpSpPr>
      <p:cxnSp>
        <p:nvCxnSpPr>
          <p:cNvPr id="13" name="Straight Connector 12"/>
          <p:cNvCxnSpPr/>
          <p:nvPr userDrawn="1"/>
        </p:nvCxnSpPr>
        <p:spPr>
          <a:xfrm flipH="1">
            <a:off x="6975059" y="2449672"/>
            <a:ext cx="63093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6965915" y="4709801"/>
            <a:ext cx="64008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464947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122081" y="519563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8" idx="0"/>
          </p:cNvCxnSpPr>
          <p:nvPr userDrawn="1"/>
        </p:nvCxnSpPr>
        <p:spPr>
          <a:xfrm flipV="1">
            <a:off x="8122897" y="0"/>
            <a:ext cx="1566" cy="1946914"/>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45796" y="1917021"/>
            <a:ext cx="53034" cy="10895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a:endCxn id="25" idx="2"/>
          </p:cNvCxnSpPr>
          <p:nvPr userDrawn="1"/>
        </p:nvCxnSpPr>
        <p:spPr>
          <a:xfrm flipH="1" flipV="1">
            <a:off x="8122081" y="2968139"/>
            <a:ext cx="2382" cy="1223194"/>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56007" y="4182916"/>
            <a:ext cx="541716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468924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4191333"/>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313785"/>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400906"/>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2431834"/>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2392063"/>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1931204"/>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247287"/>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3118173"/>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56007" y="4753973"/>
            <a:ext cx="5422675"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45796" y="4182916"/>
            <a:ext cx="45719" cy="10895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1946914"/>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4191333"/>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190376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247482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1903768"/>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2470391"/>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4221408" y="4182916"/>
            <a:ext cx="265251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1456008" y="4182916"/>
            <a:ext cx="270291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0"/>
          <p:cNvSpPr>
            <a:spLocks noGrp="1"/>
          </p:cNvSpPr>
          <p:nvPr>
            <p:ph type="body" sz="quarter" idx="25" hasCustomPrompt="1"/>
          </p:nvPr>
        </p:nvSpPr>
        <p:spPr>
          <a:xfrm>
            <a:off x="1905513" y="4186542"/>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26" hasCustomPrompt="1"/>
          </p:nvPr>
        </p:nvSpPr>
        <p:spPr>
          <a:xfrm>
            <a:off x="4645338" y="4182915"/>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1472862" y="4753971"/>
            <a:ext cx="5388968"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6600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ppt_x</p:attrName>
                                        </p:attrNameLst>
                                      </p:cBhvr>
                                      <p:tavLst>
                                        <p:tav tm="0">
                                          <p:val>
                                            <p:strVal val="#ppt_x"/>
                                          </p:val>
                                        </p:tav>
                                        <p:tav tm="100000">
                                          <p:val>
                                            <p:strVal val="#ppt_x"/>
                                          </p:val>
                                        </p:tav>
                                      </p:tavLst>
                                    </p:anim>
                                    <p:anim calcmode="lin" valueType="num">
                                      <p:cBhvr>
                                        <p:cTn id="27" dur="2000" fill="hold"/>
                                        <p:tgtEl>
                                          <p:spTgt spid="9"/>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7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800"/>
                                        <p:tgtEl>
                                          <p:spTgt spid="36"/>
                                        </p:tgtEl>
                                      </p:cBhvr>
                                    </p:animEffect>
                                  </p:childTnLst>
                                </p:cTn>
                              </p:par>
                              <p:par>
                                <p:cTn id="31" presetID="22" presetClass="entr" presetSubtype="1" fill="hold" grpId="0" nodeType="withEffect">
                                  <p:stCondLst>
                                    <p:cond delay="210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900"/>
                                        <p:tgtEl>
                                          <p:spTgt spid="25"/>
                                        </p:tgtEl>
                                      </p:cBhvr>
                                    </p:animEffect>
                                  </p:childTnLst>
                                </p:cTn>
                              </p:par>
                            </p:childTnLst>
                          </p:cTn>
                        </p:par>
                        <p:par>
                          <p:cTn id="34" fill="hold">
                            <p:stCondLst>
                              <p:cond delay="7600"/>
                            </p:stCondLst>
                            <p:childTnLst>
                              <p:par>
                                <p:cTn id="35" presetID="10" presetClass="entr" presetSubtype="0" fill="hold" grpId="0" nodeType="afterEffect">
                                  <p:stCondLst>
                                    <p:cond delay="0"/>
                                  </p:stCondLst>
                                  <p:childTnLst>
                                    <p:set>
                                      <p:cBhvr>
                                        <p:cTn id="36" dur="1" fill="hold">
                                          <p:stCondLst>
                                            <p:cond delay="0"/>
                                          </p:stCondLst>
                                        </p:cTn>
                                        <p:tgtEl>
                                          <p:spTgt spid="68">
                                            <p:txEl>
                                              <p:pRg st="0" end="0"/>
                                            </p:txEl>
                                          </p:spTgt>
                                        </p:tgtEl>
                                        <p:attrNameLst>
                                          <p:attrName>style.visibility</p:attrName>
                                        </p:attrNameLst>
                                      </p:cBhvr>
                                      <p:to>
                                        <p:strVal val="visible"/>
                                      </p:to>
                                    </p:set>
                                    <p:animEffect transition="in" filter="fade">
                                      <p:cBhvr>
                                        <p:cTn id="37" dur="500"/>
                                        <p:tgtEl>
                                          <p:spTgt spid="68">
                                            <p:txEl>
                                              <p:pRg st="0" end="0"/>
                                            </p:txEl>
                                          </p:spTgt>
                                        </p:tgtEl>
                                      </p:cBhvr>
                                    </p:animEffect>
                                  </p:childTnLst>
                                </p:cTn>
                              </p:par>
                              <p:par>
                                <p:cTn id="38" presetID="22" presetClass="entr" presetSubtype="2" fill="hold" nodeType="withEffect">
                                  <p:stCondLst>
                                    <p:cond delay="50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1300"/>
                                        <p:tgtEl>
                                          <p:spTgt spid="13"/>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400"/>
                                        <p:tgtEl>
                                          <p:spTgt spid="47"/>
                                        </p:tgtEl>
                                      </p:cBhvr>
                                    </p:animEffect>
                                  </p:childTnLst>
                                </p:cTn>
                              </p:par>
                              <p:par>
                                <p:cTn id="44" presetID="10" presetClass="entr" presetSubtype="0" fill="hold" grpId="0" nodeType="withEffect">
                                  <p:stCondLst>
                                    <p:cond delay="110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6" presetClass="entr" presetSubtype="42" fill="hold" grpId="0" nodeType="withEffect">
                                  <p:stCondLst>
                                    <p:cond delay="1400"/>
                                  </p:stCondLst>
                                  <p:childTnLst>
                                    <p:set>
                                      <p:cBhvr>
                                        <p:cTn id="48" dur="1" fill="hold">
                                          <p:stCondLst>
                                            <p:cond delay="0"/>
                                          </p:stCondLst>
                                        </p:cTn>
                                        <p:tgtEl>
                                          <p:spTgt spid="64"/>
                                        </p:tgtEl>
                                        <p:attrNameLst>
                                          <p:attrName>style.visibility</p:attrName>
                                        </p:attrNameLst>
                                      </p:cBhvr>
                                      <p:to>
                                        <p:strVal val="visible"/>
                                      </p:to>
                                    </p:set>
                                    <p:animEffect transition="in" filter="barn(outHorizontal)">
                                      <p:cBhvr>
                                        <p:cTn id="49" dur="800"/>
                                        <p:tgtEl>
                                          <p:spTgt spid="6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right)">
                                      <p:cBhvr>
                                        <p:cTn id="52" dur="1000"/>
                                        <p:tgtEl>
                                          <p:spTgt spid="41"/>
                                        </p:tgtEl>
                                      </p:cBhvr>
                                    </p:animEffect>
                                  </p:childTnLst>
                                </p:cTn>
                              </p:par>
                              <p:par>
                                <p:cTn id="53" presetID="35" presetClass="path" presetSubtype="0" accel="50000" decel="50000" fill="hold" grpId="1" nodeType="withEffect">
                                  <p:stCondLst>
                                    <p:cond delay="0"/>
                                  </p:stCondLst>
                                  <p:childTnLst>
                                    <p:animMotion origin="layout" path="M 0.0776 6.93802E-7 L 3.61111E-6 6.93802E-7 " pathEditMode="relative" rAng="0" ptsTypes="AA">
                                      <p:cBhvr>
                                        <p:cTn id="54" dur="2000" fill="hold"/>
                                        <p:tgtEl>
                                          <p:spTgt spid="41"/>
                                        </p:tgtEl>
                                        <p:attrNameLst>
                                          <p:attrName>ppt_x</p:attrName>
                                          <p:attrName>ppt_y</p:attrName>
                                        </p:attrNameLst>
                                      </p:cBhvr>
                                      <p:rCtr x="-3889" y="0"/>
                                    </p:animMotion>
                                  </p:childTnLst>
                                </p:cTn>
                              </p:par>
                              <p:par>
                                <p:cTn id="55" presetID="22" presetClass="entr" presetSubtype="2"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1000"/>
                                        <p:tgtEl>
                                          <p:spTgt spid="43"/>
                                        </p:tgtEl>
                                      </p:cBhvr>
                                    </p:animEffect>
                                  </p:childTnLst>
                                </p:cTn>
                              </p:par>
                              <p:par>
                                <p:cTn id="58" presetID="35" presetClass="path" presetSubtype="0" accel="50000" decel="50000" fill="hold" grpId="1" nodeType="withEffect">
                                  <p:stCondLst>
                                    <p:cond delay="0"/>
                                  </p:stCondLst>
                                  <p:childTnLst>
                                    <p:animMotion origin="layout" path="M 0.0776 4.44958E-6 L 2.77778E-6 4.44958E-6 " pathEditMode="relative" rAng="0" ptsTypes="AA">
                                      <p:cBhvr>
                                        <p:cTn id="59" dur="2000" fill="hold"/>
                                        <p:tgtEl>
                                          <p:spTgt spid="43"/>
                                        </p:tgtEl>
                                        <p:attrNameLst>
                                          <p:attrName>ppt_x</p:attrName>
                                          <p:attrName>ppt_y</p:attrName>
                                        </p:attrNameLst>
                                      </p:cBhvr>
                                      <p:rCtr x="-3889" y="0"/>
                                    </p:animMotion>
                                  </p:childTnLst>
                                </p:cTn>
                              </p:par>
                            </p:childTnLst>
                          </p:cTn>
                        </p:par>
                        <p:par>
                          <p:cTn id="60" fill="hold">
                            <p:stCondLst>
                              <p:cond delay="9800"/>
                            </p:stCondLst>
                            <p:childTnLst>
                              <p:par>
                                <p:cTn id="61" presetID="10" presetClass="entr" presetSubtype="0" fill="hold" grpId="0" nodeType="afterEffect">
                                  <p:stCondLst>
                                    <p:cond delay="0"/>
                                  </p:stCondLst>
                                  <p:childTnLst>
                                    <p:set>
                                      <p:cBhvr>
                                        <p:cTn id="62" dur="1" fill="hold">
                                          <p:stCondLst>
                                            <p:cond delay="0"/>
                                          </p:stCondLst>
                                        </p:cTn>
                                        <p:tgtEl>
                                          <p:spTgt spid="57">
                                            <p:txEl>
                                              <p:pRg st="0" end="0"/>
                                            </p:txEl>
                                          </p:spTgt>
                                        </p:tgtEl>
                                        <p:attrNameLst>
                                          <p:attrName>style.visibility</p:attrName>
                                        </p:attrNameLst>
                                      </p:cBhvr>
                                      <p:to>
                                        <p:strVal val="visible"/>
                                      </p:to>
                                    </p:set>
                                    <p:animEffect transition="in" filter="fade">
                                      <p:cBhvr>
                                        <p:cTn id="63" dur="500"/>
                                        <p:tgtEl>
                                          <p:spTgt spid="57">
                                            <p:txEl>
                                              <p:pRg st="0" end="0"/>
                                            </p:txEl>
                                          </p:spTgt>
                                        </p:tgtEl>
                                      </p:cBhvr>
                                    </p:animEffect>
                                  </p:childTnLst>
                                </p:cTn>
                              </p:par>
                            </p:childTnLst>
                          </p:cTn>
                        </p:par>
                        <p:par>
                          <p:cTn id="64" fill="hold">
                            <p:stCondLst>
                              <p:cond delay="10300"/>
                            </p:stCondLst>
                            <p:childTnLst>
                              <p:par>
                                <p:cTn id="65" presetID="10" presetClass="entr" presetSubtype="0" fill="hold" grpId="0" nodeType="afterEffect">
                                  <p:stCondLst>
                                    <p:cond delay="0"/>
                                  </p:stCondLst>
                                  <p:childTnLst>
                                    <p:set>
                                      <p:cBhvr>
                                        <p:cTn id="66" dur="1" fill="hold">
                                          <p:stCondLst>
                                            <p:cond delay="0"/>
                                          </p:stCondLst>
                                        </p:cTn>
                                        <p:tgtEl>
                                          <p:spTgt spid="58">
                                            <p:txEl>
                                              <p:pRg st="0" end="0"/>
                                            </p:txEl>
                                          </p:spTgt>
                                        </p:tgtEl>
                                        <p:attrNameLst>
                                          <p:attrName>style.visibility</p:attrName>
                                        </p:attrNameLst>
                                      </p:cBhvr>
                                      <p:to>
                                        <p:strVal val="visible"/>
                                      </p:to>
                                    </p:set>
                                    <p:animEffect transition="in" filter="fade">
                                      <p:cBhvr>
                                        <p:cTn id="67" dur="500"/>
                                        <p:tgtEl>
                                          <p:spTgt spid="58">
                                            <p:txEl>
                                              <p:pRg st="0" end="0"/>
                                            </p:txEl>
                                          </p:spTgt>
                                        </p:tgtEl>
                                      </p:cBhvr>
                                    </p:animEffect>
                                  </p:childTnLst>
                                </p:cTn>
                              </p:par>
                            </p:childTnLst>
                          </p:cTn>
                        </p:par>
                        <p:par>
                          <p:cTn id="68" fill="hold">
                            <p:stCondLst>
                              <p:cond delay="10800"/>
                            </p:stCondLst>
                            <p:childTnLst>
                              <p:par>
                                <p:cTn id="69" presetID="47" presetClass="entr" presetSubtype="0"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900"/>
                                        <p:tgtEl>
                                          <p:spTgt spid="11"/>
                                        </p:tgtEl>
                                      </p:cBhvr>
                                    </p:animEffect>
                                    <p:anim calcmode="lin" valueType="num">
                                      <p:cBhvr>
                                        <p:cTn id="72" dur="1900" fill="hold"/>
                                        <p:tgtEl>
                                          <p:spTgt spid="11"/>
                                        </p:tgtEl>
                                        <p:attrNameLst>
                                          <p:attrName>ppt_x</p:attrName>
                                        </p:attrNameLst>
                                      </p:cBhvr>
                                      <p:tavLst>
                                        <p:tav tm="0">
                                          <p:val>
                                            <p:strVal val="#ppt_x"/>
                                          </p:val>
                                        </p:tav>
                                        <p:tav tm="100000">
                                          <p:val>
                                            <p:strVal val="#ppt_x"/>
                                          </p:val>
                                        </p:tav>
                                      </p:tavLst>
                                    </p:anim>
                                    <p:anim calcmode="lin" valueType="num">
                                      <p:cBhvr>
                                        <p:cTn id="73" dur="1900" fill="hold"/>
                                        <p:tgtEl>
                                          <p:spTgt spid="11"/>
                                        </p:tgtEl>
                                        <p:attrNameLst>
                                          <p:attrName>ppt_y</p:attrName>
                                        </p:attrNameLst>
                                      </p:cBhvr>
                                      <p:tavLst>
                                        <p:tav tm="0">
                                          <p:val>
                                            <p:strVal val="#ppt_y-.1"/>
                                          </p:val>
                                        </p:tav>
                                        <p:tav tm="100000">
                                          <p:val>
                                            <p:strVal val="#ppt_y"/>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600"/>
                                        <p:tgtEl>
                                          <p:spTgt spid="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1600"/>
                                        <p:tgtEl>
                                          <p:spTgt spid="54"/>
                                        </p:tgtEl>
                                      </p:cBhvr>
                                    </p:animEffect>
                                  </p:childTnLst>
                                </p:cTn>
                              </p:par>
                              <p:par>
                                <p:cTn id="80" presetID="10" presetClass="entr" presetSubtype="0" fill="hold" grpId="0" nodeType="withEffect">
                                  <p:stCondLst>
                                    <p:cond delay="60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1000"/>
                                        <p:tgtEl>
                                          <p:spTgt spid="53"/>
                                        </p:tgtEl>
                                      </p:cBhvr>
                                    </p:animEffect>
                                  </p:childTnLst>
                                </p:cTn>
                              </p:par>
                              <p:par>
                                <p:cTn id="83" presetID="22" presetClass="entr" presetSubtype="1" fill="hold" grpId="0" nodeType="withEffect">
                                  <p:stCondLst>
                                    <p:cond delay="2000"/>
                                  </p:stCondLst>
                                  <p:childTnLst>
                                    <p:set>
                                      <p:cBhvr>
                                        <p:cTn id="84" dur="1" fill="hold">
                                          <p:stCondLst>
                                            <p:cond delay="0"/>
                                          </p:stCondLst>
                                        </p:cTn>
                                        <p:tgtEl>
                                          <p:spTgt spid="2"/>
                                        </p:tgtEl>
                                        <p:attrNameLst>
                                          <p:attrName>style.visibility</p:attrName>
                                        </p:attrNameLst>
                                      </p:cBhvr>
                                      <p:to>
                                        <p:strVal val="visible"/>
                                      </p:to>
                                    </p:set>
                                    <p:animEffect transition="in" filter="wipe(up)">
                                      <p:cBhvr>
                                        <p:cTn id="85" dur="1200"/>
                                        <p:tgtEl>
                                          <p:spTgt spid="2"/>
                                        </p:tgtEl>
                                      </p:cBhvr>
                                    </p:animEffect>
                                  </p:childTnLst>
                                </p:cTn>
                              </p:par>
                            </p:childTnLst>
                          </p:cTn>
                        </p:par>
                        <p:par>
                          <p:cTn id="86" fill="hold">
                            <p:stCondLst>
                              <p:cond delay="14000"/>
                            </p:stCondLst>
                            <p:childTnLst>
                              <p:par>
                                <p:cTn id="87" presetID="10" presetClass="entr" presetSubtype="0" fill="hold" grpId="0" nodeType="afterEffect">
                                  <p:stCondLst>
                                    <p:cond delay="0"/>
                                  </p:stCondLst>
                                  <p:childTnLst>
                                    <p:set>
                                      <p:cBhvr>
                                        <p:cTn id="88" dur="1" fill="hold">
                                          <p:stCondLst>
                                            <p:cond delay="0"/>
                                          </p:stCondLst>
                                        </p:cTn>
                                        <p:tgtEl>
                                          <p:spTgt spid="69">
                                            <p:txEl>
                                              <p:pRg st="0" end="0"/>
                                            </p:txEl>
                                          </p:spTgt>
                                        </p:tgtEl>
                                        <p:attrNameLst>
                                          <p:attrName>style.visibility</p:attrName>
                                        </p:attrNameLst>
                                      </p:cBhvr>
                                      <p:to>
                                        <p:strVal val="visible"/>
                                      </p:to>
                                    </p:set>
                                    <p:animEffect transition="in" filter="fade">
                                      <p:cBhvr>
                                        <p:cTn id="89" dur="500"/>
                                        <p:tgtEl>
                                          <p:spTgt spid="69">
                                            <p:txEl>
                                              <p:pRg st="0" end="0"/>
                                            </p:txEl>
                                          </p:spTgt>
                                        </p:tgtEl>
                                      </p:cBhvr>
                                    </p:animEffect>
                                  </p:childTnLst>
                                </p:cTn>
                              </p:par>
                            </p:childTnLst>
                          </p:cTn>
                        </p:par>
                        <p:par>
                          <p:cTn id="90" fill="hold">
                            <p:stCondLst>
                              <p:cond delay="14500"/>
                            </p:stCondLst>
                            <p:childTnLst>
                              <p:par>
                                <p:cTn id="91" presetID="22" presetClass="entr" presetSubtype="2" fill="hold" nodeType="afterEffect">
                                  <p:stCondLst>
                                    <p:cond delay="400"/>
                                  </p:stCondLst>
                                  <p:childTnLst>
                                    <p:set>
                                      <p:cBhvr>
                                        <p:cTn id="92" dur="1" fill="hold">
                                          <p:stCondLst>
                                            <p:cond delay="0"/>
                                          </p:stCondLst>
                                        </p:cTn>
                                        <p:tgtEl>
                                          <p:spTgt spid="50"/>
                                        </p:tgtEl>
                                        <p:attrNameLst>
                                          <p:attrName>style.visibility</p:attrName>
                                        </p:attrNameLst>
                                      </p:cBhvr>
                                      <p:to>
                                        <p:strVal val="visible"/>
                                      </p:to>
                                    </p:set>
                                    <p:animEffect transition="in" filter="wipe(right)">
                                      <p:cBhvr>
                                        <p:cTn id="93" dur="1300"/>
                                        <p:tgtEl>
                                          <p:spTgt spid="50"/>
                                        </p:tgtEl>
                                      </p:cBhvr>
                                    </p:animEffect>
                                  </p:childTnLst>
                                </p:cTn>
                              </p:par>
                              <p:par>
                                <p:cTn id="94" presetID="10" presetClass="entr" presetSubtype="0" fill="hold" grpId="0" nodeType="withEffect">
                                  <p:stCondLst>
                                    <p:cond delay="80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700"/>
                                        <p:tgtEl>
                                          <p:spTgt spid="56"/>
                                        </p:tgtEl>
                                      </p:cBhvr>
                                    </p:animEffect>
                                  </p:childTnLst>
                                </p:cTn>
                              </p:par>
                              <p:par>
                                <p:cTn id="97" presetID="10" presetClass="entr" presetSubtype="0" fill="hold" grpId="0" nodeType="withEffect">
                                  <p:stCondLst>
                                    <p:cond delay="120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800"/>
                                        <p:tgtEl>
                                          <p:spTgt spid="4"/>
                                        </p:tgtEl>
                                      </p:cBhvr>
                                    </p:animEffect>
                                  </p:childTnLst>
                                </p:cTn>
                              </p:par>
                              <p:par>
                                <p:cTn id="100" presetID="16" presetClass="entr" presetSubtype="42" fill="hold" grpId="0" nodeType="withEffect">
                                  <p:stCondLst>
                                    <p:cond delay="1600"/>
                                  </p:stCondLst>
                                  <p:childTnLst>
                                    <p:set>
                                      <p:cBhvr>
                                        <p:cTn id="101" dur="1" fill="hold">
                                          <p:stCondLst>
                                            <p:cond delay="0"/>
                                          </p:stCondLst>
                                        </p:cTn>
                                        <p:tgtEl>
                                          <p:spTgt spid="14"/>
                                        </p:tgtEl>
                                        <p:attrNameLst>
                                          <p:attrName>style.visibility</p:attrName>
                                        </p:attrNameLst>
                                      </p:cBhvr>
                                      <p:to>
                                        <p:strVal val="visible"/>
                                      </p:to>
                                    </p:set>
                                    <p:animEffect transition="in" filter="barn(outHorizontal)">
                                      <p:cBhvr>
                                        <p:cTn id="102" dur="500"/>
                                        <p:tgtEl>
                                          <p:spTgt spid="1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right)">
                                      <p:cBhvr>
                                        <p:cTn id="105" dur="1000"/>
                                        <p:tgtEl>
                                          <p:spTgt spid="51"/>
                                        </p:tgtEl>
                                      </p:cBhvr>
                                    </p:animEffect>
                                  </p:childTnLst>
                                </p:cTn>
                              </p:par>
                              <p:par>
                                <p:cTn id="106" presetID="35" presetClass="path" presetSubtype="0" accel="50000" decel="50000" fill="hold" grpId="1" nodeType="withEffect">
                                  <p:stCondLst>
                                    <p:cond delay="0"/>
                                  </p:stCondLst>
                                  <p:childTnLst>
                                    <p:animMotion origin="layout" path="M 0.0776 6.93802E-7 L 3.61111E-6 6.93802E-7 " pathEditMode="relative" rAng="0" ptsTypes="AA">
                                      <p:cBhvr>
                                        <p:cTn id="107" dur="2000" fill="hold"/>
                                        <p:tgtEl>
                                          <p:spTgt spid="51"/>
                                        </p:tgtEl>
                                        <p:attrNameLst>
                                          <p:attrName>ppt_x</p:attrName>
                                          <p:attrName>ppt_y</p:attrName>
                                        </p:attrNameLst>
                                      </p:cBhvr>
                                      <p:rCtr x="-3889" y="0"/>
                                    </p:animMotion>
                                  </p:childTnLst>
                                </p:cTn>
                              </p:par>
                              <p:par>
                                <p:cTn id="108" presetID="22" presetClass="entr" presetSubtype="2" fill="hold" grpId="0" nodeType="with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wipe(right)">
                                      <p:cBhvr>
                                        <p:cTn id="110" dur="1000"/>
                                        <p:tgtEl>
                                          <p:spTgt spid="55"/>
                                        </p:tgtEl>
                                      </p:cBhvr>
                                    </p:animEffect>
                                  </p:childTnLst>
                                </p:cTn>
                              </p:par>
                              <p:par>
                                <p:cTn id="111" presetID="35" presetClass="path" presetSubtype="0" accel="50000" decel="50000" fill="hold" grpId="1" nodeType="withEffect">
                                  <p:stCondLst>
                                    <p:cond delay="0"/>
                                  </p:stCondLst>
                                  <p:childTnLst>
                                    <p:animMotion origin="layout" path="M 0.0776 4.44958E-6 L 2.77778E-6 4.44958E-6 " pathEditMode="relative" rAng="0" ptsTypes="AA">
                                      <p:cBhvr>
                                        <p:cTn id="112" dur="2000" fill="hold"/>
                                        <p:tgtEl>
                                          <p:spTgt spid="55"/>
                                        </p:tgtEl>
                                        <p:attrNameLst>
                                          <p:attrName>ppt_x</p:attrName>
                                          <p:attrName>ppt_y</p:attrName>
                                        </p:attrNameLst>
                                      </p:cBhvr>
                                      <p:rCtr x="-3889" y="0"/>
                                    </p:animMotion>
                                  </p:childTnLst>
                                </p:cTn>
                              </p:par>
                              <p:par>
                                <p:cTn id="113" presetID="10" presetClass="exit" presetSubtype="0" fill="hold" grpId="2" nodeType="withEffect">
                                  <p:stCondLst>
                                    <p:cond delay="1400"/>
                                  </p:stCondLst>
                                  <p:childTnLst>
                                    <p:animEffect transition="out" filter="fade">
                                      <p:cBhvr>
                                        <p:cTn id="114" dur="2000"/>
                                        <p:tgtEl>
                                          <p:spTgt spid="51"/>
                                        </p:tgtEl>
                                      </p:cBhvr>
                                    </p:animEffect>
                                    <p:set>
                                      <p:cBhvr>
                                        <p:cTn id="115" dur="1" fill="hold">
                                          <p:stCondLst>
                                            <p:cond delay="1999"/>
                                          </p:stCondLst>
                                        </p:cTn>
                                        <p:tgtEl>
                                          <p:spTgt spid="51"/>
                                        </p:tgtEl>
                                        <p:attrNameLst>
                                          <p:attrName>style.visibility</p:attrName>
                                        </p:attrNameLst>
                                      </p:cBhvr>
                                      <p:to>
                                        <p:strVal val="hidden"/>
                                      </p:to>
                                    </p:set>
                                  </p:childTnLst>
                                </p:cTn>
                              </p:par>
                              <p:par>
                                <p:cTn id="116" presetID="10" presetClass="entr" presetSubtype="0" fill="hold" grpId="0" nodeType="withEffect">
                                  <p:stCondLst>
                                    <p:cond delay="1400"/>
                                  </p:stCondLst>
                                  <p:childTnLst>
                                    <p:set>
                                      <p:cBhvr>
                                        <p:cTn id="117" dur="1" fill="hold">
                                          <p:stCondLst>
                                            <p:cond delay="0"/>
                                          </p:stCondLst>
                                        </p:cTn>
                                        <p:tgtEl>
                                          <p:spTgt spid="3"/>
                                        </p:tgtEl>
                                        <p:attrNameLst>
                                          <p:attrName>style.visibility</p:attrName>
                                        </p:attrNameLst>
                                      </p:cBhvr>
                                      <p:to>
                                        <p:strVal val="visible"/>
                                      </p:to>
                                    </p:set>
                                    <p:animEffect transition="in" filter="fade">
                                      <p:cBhvr>
                                        <p:cTn id="118" dur="1000"/>
                                        <p:tgtEl>
                                          <p:spTgt spid="3"/>
                                        </p:tgtEl>
                                      </p:cBhvr>
                                    </p:animEffect>
                                  </p:childTnLst>
                                </p:cTn>
                              </p:par>
                              <p:par>
                                <p:cTn id="119" presetID="10" presetClass="entr" presetSubtype="0" fill="hold" grpId="0" nodeType="withEffect">
                                  <p:stCondLst>
                                    <p:cond delay="1400"/>
                                  </p:stCondLst>
                                  <p:childTnLst>
                                    <p:set>
                                      <p:cBhvr>
                                        <p:cTn id="120" dur="1" fill="hold">
                                          <p:stCondLst>
                                            <p:cond delay="0"/>
                                          </p:stCondLst>
                                        </p:cTn>
                                        <p:tgtEl>
                                          <p:spTgt spid="60"/>
                                        </p:tgtEl>
                                        <p:attrNameLst>
                                          <p:attrName>style.visibility</p:attrName>
                                        </p:attrNameLst>
                                      </p:cBhvr>
                                      <p:to>
                                        <p:strVal val="visible"/>
                                      </p:to>
                                    </p:set>
                                    <p:animEffect transition="in" filter="fade">
                                      <p:cBhvr>
                                        <p:cTn id="121" dur="1000"/>
                                        <p:tgtEl>
                                          <p:spTgt spid="60"/>
                                        </p:tgtEl>
                                      </p:cBhvr>
                                    </p:animEffect>
                                  </p:childTnLst>
                                </p:cTn>
                              </p:par>
                            </p:childTnLst>
                          </p:cTn>
                        </p:par>
                        <p:par>
                          <p:cTn id="122" fill="hold">
                            <p:stCondLst>
                              <p:cond delay="17900"/>
                            </p:stCondLst>
                            <p:childTnLst>
                              <p:par>
                                <p:cTn id="123" presetID="10" presetClass="entr" presetSubtype="0" fill="hold" grpId="0" nodeType="afterEffect">
                                  <p:stCondLst>
                                    <p:cond delay="0"/>
                                  </p:stCondLst>
                                  <p:childTnLst>
                                    <p:set>
                                      <p:cBhvr>
                                        <p:cTn id="124" dur="1" fill="hold">
                                          <p:stCondLst>
                                            <p:cond delay="0"/>
                                          </p:stCondLst>
                                        </p:cTn>
                                        <p:tgtEl>
                                          <p:spTgt spid="78">
                                            <p:txEl>
                                              <p:pRg st="0" end="0"/>
                                            </p:txEl>
                                          </p:spTgt>
                                        </p:tgtEl>
                                        <p:attrNameLst>
                                          <p:attrName>style.visibility</p:attrName>
                                        </p:attrNameLst>
                                      </p:cBhvr>
                                      <p:to>
                                        <p:strVal val="visible"/>
                                      </p:to>
                                    </p:set>
                                    <p:animEffect transition="in" filter="fade">
                                      <p:cBhvr>
                                        <p:cTn id="125" dur="500"/>
                                        <p:tgtEl>
                                          <p:spTgt spid="78">
                                            <p:txEl>
                                              <p:pRg st="0" end="0"/>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9">
                                            <p:txEl>
                                              <p:pRg st="0" end="0"/>
                                            </p:txEl>
                                          </p:spTgt>
                                        </p:tgtEl>
                                        <p:attrNameLst>
                                          <p:attrName>style.visibility</p:attrName>
                                        </p:attrNameLst>
                                      </p:cBhvr>
                                      <p:to>
                                        <p:strVal val="visible"/>
                                      </p:to>
                                    </p:set>
                                    <p:animEffect transition="in" filter="fade">
                                      <p:cBhvr>
                                        <p:cTn id="128" dur="500"/>
                                        <p:tgtEl>
                                          <p:spTgt spid="79">
                                            <p:txEl>
                                              <p:pRg st="0" end="0"/>
                                            </p:tx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2">
                                            <p:txEl>
                                              <p:pRg st="0" end="0"/>
                                            </p:txEl>
                                          </p:spTgt>
                                        </p:tgtEl>
                                        <p:attrNameLst>
                                          <p:attrName>style.visibility</p:attrName>
                                        </p:attrNameLst>
                                      </p:cBhvr>
                                      <p:to>
                                        <p:strVal val="visible"/>
                                      </p:to>
                                    </p:set>
                                    <p:animEffect transition="in" filter="fade">
                                      <p:cBhvr>
                                        <p:cTn id="131" dur="500"/>
                                        <p:tgtEl>
                                          <p:spTgt spid="82">
                                            <p:txEl>
                                              <p:pRg st="0" end="0"/>
                                            </p:txEl>
                                          </p:spTgt>
                                        </p:tgtEl>
                                      </p:cBhvr>
                                    </p:animEffect>
                                  </p:childTnLst>
                                </p:cTn>
                              </p:par>
                              <p:par>
                                <p:cTn id="132" presetID="47" presetClass="entr" presetSubtype="0" fill="hold" nodeType="withEffect">
                                  <p:stCondLst>
                                    <p:cond delay="60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2000"/>
                                        <p:tgtEl>
                                          <p:spTgt spid="12"/>
                                        </p:tgtEl>
                                      </p:cBhvr>
                                    </p:animEffect>
                                    <p:anim calcmode="lin" valueType="num">
                                      <p:cBhvr>
                                        <p:cTn id="135" dur="2000" fill="hold"/>
                                        <p:tgtEl>
                                          <p:spTgt spid="12"/>
                                        </p:tgtEl>
                                        <p:attrNameLst>
                                          <p:attrName>ppt_x</p:attrName>
                                        </p:attrNameLst>
                                      </p:cBhvr>
                                      <p:tavLst>
                                        <p:tav tm="0">
                                          <p:val>
                                            <p:strVal val="#ppt_x"/>
                                          </p:val>
                                        </p:tav>
                                        <p:tav tm="100000">
                                          <p:val>
                                            <p:strVal val="#ppt_x"/>
                                          </p:val>
                                        </p:tav>
                                      </p:tavLst>
                                    </p:anim>
                                    <p:anim calcmode="lin" valueType="num">
                                      <p:cBhvr>
                                        <p:cTn id="136" dur="2000" fill="hold"/>
                                        <p:tgtEl>
                                          <p:spTgt spid="12"/>
                                        </p:tgtEl>
                                        <p:attrNameLst>
                                          <p:attrName>ppt_y</p:attrName>
                                        </p:attrNameLst>
                                      </p:cBhvr>
                                      <p:tavLst>
                                        <p:tav tm="0">
                                          <p:val>
                                            <p:strVal val="#ppt_y-.1"/>
                                          </p:val>
                                        </p:tav>
                                        <p:tav tm="100000">
                                          <p:val>
                                            <p:strVal val="#ppt_y"/>
                                          </p:val>
                                        </p:tav>
                                      </p:tavLst>
                                    </p:anim>
                                  </p:childTnLst>
                                </p:cTn>
                              </p:par>
                              <p:par>
                                <p:cTn id="137" presetID="10" presetClass="entr" presetSubtype="0" fill="hold" grpId="0" nodeType="withEffect">
                                  <p:stCondLst>
                                    <p:cond delay="150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1100"/>
                                        <p:tgtEl>
                                          <p:spTgt spid="45"/>
                                        </p:tgtEl>
                                      </p:cBhvr>
                                    </p:animEffect>
                                  </p:childTnLst>
                                </p:cTn>
                              </p:par>
                              <p:par>
                                <p:cTn id="140" presetID="10" presetClass="entr" presetSubtype="0" fill="hold" grpId="0" nodeType="withEffect">
                                  <p:stCondLst>
                                    <p:cond delay="130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3" grpId="0" animBg="1"/>
      <p:bldP spid="60" grpId="0" animBg="1"/>
      <p:bldP spid="78" grpId="0" build="p">
        <p:tmplLst>
          <p:tmpl lvl="1">
            <p:tnLst>
              <p:par>
                <p:cTn presetID="10"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4 به 3">
    <p:spTree>
      <p:nvGrpSpPr>
        <p:cNvPr id="1" name=""/>
        <p:cNvGrpSpPr/>
        <p:nvPr/>
      </p:nvGrpSpPr>
      <p:grpSpPr>
        <a:xfrm>
          <a:off x="0" y="0"/>
          <a:ext cx="0" cy="0"/>
          <a:chOff x="0" y="0"/>
          <a:chExt cx="0" cy="0"/>
        </a:xfrm>
      </p:grpSpPr>
      <p:cxnSp>
        <p:nvCxnSpPr>
          <p:cNvPr id="13" name="Straight Connector 12"/>
          <p:cNvCxnSpPr/>
          <p:nvPr userDrawn="1"/>
        </p:nvCxnSpPr>
        <p:spPr>
          <a:xfrm flipH="1">
            <a:off x="6975059" y="4690415"/>
            <a:ext cx="63093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6965915" y="2226728"/>
            <a:ext cx="64008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5208882"/>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426752"/>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45796" y="4157764"/>
            <a:ext cx="53034" cy="10895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56007" y="1699843"/>
            <a:ext cx="541716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400906"/>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67257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63280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171947"/>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247287"/>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56007" y="2270900"/>
            <a:ext cx="5422675"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45796" y="1699843"/>
            <a:ext cx="45719" cy="108952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4187657"/>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4144511"/>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61523" y="471556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4144511"/>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4711134"/>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4221408" y="1699843"/>
            <a:ext cx="265251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1456008" y="1699843"/>
            <a:ext cx="270291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0"/>
          <p:cNvSpPr>
            <a:spLocks noGrp="1"/>
          </p:cNvSpPr>
          <p:nvPr>
            <p:ph type="body" sz="quarter" idx="25" hasCustomPrompt="1"/>
          </p:nvPr>
        </p:nvSpPr>
        <p:spPr>
          <a:xfrm>
            <a:off x="1905513" y="170346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26" hasCustomPrompt="1"/>
          </p:nvPr>
        </p:nvSpPr>
        <p:spPr>
          <a:xfrm>
            <a:off x="4645338" y="1699842"/>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1472862" y="2270898"/>
            <a:ext cx="5388968"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186885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10" presetClass="exit" presetSubtype="0" fill="hold" grpId="2" nodeType="withEffect">
                                  <p:stCondLst>
                                    <p:cond delay="1400"/>
                                  </p:stCondLst>
                                  <p:childTnLst>
                                    <p:animEffect transition="out" filter="fade">
                                      <p:cBhvr>
                                        <p:cTn id="65" dur="2000"/>
                                        <p:tgtEl>
                                          <p:spTgt spid="51"/>
                                        </p:tgtEl>
                                      </p:cBhvr>
                                    </p:animEffect>
                                    <p:set>
                                      <p:cBhvr>
                                        <p:cTn id="66" dur="1" fill="hold">
                                          <p:stCondLst>
                                            <p:cond delay="1999"/>
                                          </p:stCondLst>
                                        </p:cTn>
                                        <p:tgtEl>
                                          <p:spTgt spid="51"/>
                                        </p:tgtEl>
                                        <p:attrNameLst>
                                          <p:attrName>style.visibility</p:attrName>
                                        </p:attrNameLst>
                                      </p:cBhvr>
                                      <p:to>
                                        <p:strVal val="hidden"/>
                                      </p:to>
                                    </p:set>
                                  </p:childTnLst>
                                </p:cTn>
                              </p:par>
                              <p:par>
                                <p:cTn id="67" presetID="10" presetClass="entr" presetSubtype="0" fill="hold" grpId="0" nodeType="withEffect">
                                  <p:stCondLst>
                                    <p:cond delay="140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1000"/>
                                        <p:tgtEl>
                                          <p:spTgt spid="3"/>
                                        </p:tgtEl>
                                      </p:cBhvr>
                                    </p:animEffect>
                                  </p:childTnLst>
                                </p:cTn>
                              </p:par>
                              <p:par>
                                <p:cTn id="70" presetID="10" presetClass="entr" presetSubtype="0" fill="hold" grpId="0" nodeType="withEffect">
                                  <p:stCondLst>
                                    <p:cond delay="140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1000"/>
                                        <p:tgtEl>
                                          <p:spTgt spid="60"/>
                                        </p:tgtEl>
                                      </p:cBhvr>
                                    </p:animEffect>
                                  </p:childTnLst>
                                </p:cTn>
                              </p:par>
                            </p:childTnLst>
                          </p:cTn>
                        </p:par>
                        <p:par>
                          <p:cTn id="73" fill="hold">
                            <p:stCondLst>
                              <p:cond delay="11700"/>
                            </p:stCondLst>
                            <p:childTnLst>
                              <p:par>
                                <p:cTn id="74" presetID="10" presetClass="entr" presetSubtype="0" fill="hold" grpId="0" nodeType="afterEffect">
                                  <p:stCondLst>
                                    <p:cond delay="0"/>
                                  </p:stCondLst>
                                  <p:childTnLst>
                                    <p:set>
                                      <p:cBhvr>
                                        <p:cTn id="75" dur="1" fill="hold">
                                          <p:stCondLst>
                                            <p:cond delay="0"/>
                                          </p:stCondLst>
                                        </p:cTn>
                                        <p:tgtEl>
                                          <p:spTgt spid="78">
                                            <p:txEl>
                                              <p:pRg st="0" end="0"/>
                                            </p:txEl>
                                          </p:spTgt>
                                        </p:tgtEl>
                                        <p:attrNameLst>
                                          <p:attrName>style.visibility</p:attrName>
                                        </p:attrNameLst>
                                      </p:cBhvr>
                                      <p:to>
                                        <p:strVal val="visible"/>
                                      </p:to>
                                    </p:set>
                                    <p:animEffect transition="in" filter="fade">
                                      <p:cBhvr>
                                        <p:cTn id="76" dur="500"/>
                                        <p:tgtEl>
                                          <p:spTgt spid="78">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9">
                                            <p:txEl>
                                              <p:pRg st="0" end="0"/>
                                            </p:txEl>
                                          </p:spTgt>
                                        </p:tgtEl>
                                        <p:attrNameLst>
                                          <p:attrName>style.visibility</p:attrName>
                                        </p:attrNameLst>
                                      </p:cBhvr>
                                      <p:to>
                                        <p:strVal val="visible"/>
                                      </p:to>
                                    </p:set>
                                    <p:animEffect transition="in" filter="fade">
                                      <p:cBhvr>
                                        <p:cTn id="79" dur="500"/>
                                        <p:tgtEl>
                                          <p:spTgt spid="79">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2">
                                            <p:txEl>
                                              <p:pRg st="0" end="0"/>
                                            </p:txEl>
                                          </p:spTgt>
                                        </p:tgtEl>
                                        <p:attrNameLst>
                                          <p:attrName>style.visibility</p:attrName>
                                        </p:attrNameLst>
                                      </p:cBhvr>
                                      <p:to>
                                        <p:strVal val="visible"/>
                                      </p:to>
                                    </p:set>
                                    <p:animEffect transition="in" filter="fade">
                                      <p:cBhvr>
                                        <p:cTn id="82" dur="500"/>
                                        <p:tgtEl>
                                          <p:spTgt spid="82">
                                            <p:txEl>
                                              <p:pRg st="0" end="0"/>
                                            </p:txEl>
                                          </p:spTgt>
                                        </p:tgtEl>
                                      </p:cBhvr>
                                    </p:animEffect>
                                  </p:childTnLst>
                                </p:cTn>
                              </p:par>
                            </p:childTnLst>
                          </p:cTn>
                        </p:par>
                        <p:par>
                          <p:cTn id="83" fill="hold">
                            <p:stCondLst>
                              <p:cond delay="12200"/>
                            </p:stCondLst>
                            <p:childTnLst>
                              <p:par>
                                <p:cTn id="84" presetID="47" presetClass="entr" presetSubtype="0" fill="hold" nodeType="afterEffect">
                                  <p:stCondLst>
                                    <p:cond delay="30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2000"/>
                                        <p:tgtEl>
                                          <p:spTgt spid="9"/>
                                        </p:tgtEl>
                                      </p:cBhvr>
                                    </p:animEffect>
                                    <p:anim calcmode="lin" valueType="num">
                                      <p:cBhvr>
                                        <p:cTn id="87" dur="2000" fill="hold"/>
                                        <p:tgtEl>
                                          <p:spTgt spid="9"/>
                                        </p:tgtEl>
                                        <p:attrNameLst>
                                          <p:attrName>ppt_x</p:attrName>
                                        </p:attrNameLst>
                                      </p:cBhvr>
                                      <p:tavLst>
                                        <p:tav tm="0">
                                          <p:val>
                                            <p:strVal val="#ppt_x"/>
                                          </p:val>
                                        </p:tav>
                                        <p:tav tm="100000">
                                          <p:val>
                                            <p:strVal val="#ppt_x"/>
                                          </p:val>
                                        </p:tav>
                                      </p:tavLst>
                                    </p:anim>
                                    <p:anim calcmode="lin" valueType="num">
                                      <p:cBhvr>
                                        <p:cTn id="88" dur="2000" fill="hold"/>
                                        <p:tgtEl>
                                          <p:spTgt spid="9"/>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90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1600"/>
                                        <p:tgtEl>
                                          <p:spTgt spid="44"/>
                                        </p:tgtEl>
                                      </p:cBhvr>
                                    </p:animEffect>
                                  </p:childTnLst>
                                </p:cTn>
                              </p:par>
                              <p:par>
                                <p:cTn id="92" presetID="10" presetClass="entr" presetSubtype="0" fill="hold" grpId="0" nodeType="withEffect">
                                  <p:stCondLst>
                                    <p:cond delay="90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1600"/>
                                        <p:tgtEl>
                                          <p:spTgt spid="54"/>
                                        </p:tgtEl>
                                      </p:cBhvr>
                                    </p:animEffect>
                                  </p:childTnLst>
                                </p:cTn>
                              </p:par>
                              <p:par>
                                <p:cTn id="95" presetID="22" presetClass="entr" presetSubtype="1" fill="hold" grpId="0" nodeType="withEffect">
                                  <p:stCondLst>
                                    <p:cond delay="240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900"/>
                                        <p:tgtEl>
                                          <p:spTgt spid="25"/>
                                        </p:tgtEl>
                                      </p:cBhvr>
                                    </p:animEffect>
                                  </p:childTnLst>
                                </p:cTn>
                              </p:par>
                            </p:childTnLst>
                          </p:cTn>
                        </p:par>
                        <p:par>
                          <p:cTn id="98" fill="hold">
                            <p:stCondLst>
                              <p:cond delay="15500"/>
                            </p:stCondLst>
                            <p:childTnLst>
                              <p:par>
                                <p:cTn id="99" presetID="10" presetClass="entr" presetSubtype="0" fill="hold" grpId="0" nodeType="afterEffect">
                                  <p:stCondLst>
                                    <p:cond delay="0"/>
                                  </p:stCondLst>
                                  <p:childTnLst>
                                    <p:set>
                                      <p:cBhvr>
                                        <p:cTn id="100" dur="1" fill="hold">
                                          <p:stCondLst>
                                            <p:cond delay="0"/>
                                          </p:stCondLst>
                                        </p:cTn>
                                        <p:tgtEl>
                                          <p:spTgt spid="68">
                                            <p:txEl>
                                              <p:pRg st="0" end="0"/>
                                            </p:txEl>
                                          </p:spTgt>
                                        </p:tgtEl>
                                        <p:attrNameLst>
                                          <p:attrName>style.visibility</p:attrName>
                                        </p:attrNameLst>
                                      </p:cBhvr>
                                      <p:to>
                                        <p:strVal val="visible"/>
                                      </p:to>
                                    </p:set>
                                    <p:animEffect transition="in" filter="fade">
                                      <p:cBhvr>
                                        <p:cTn id="101" dur="500"/>
                                        <p:tgtEl>
                                          <p:spTgt spid="68">
                                            <p:txEl>
                                              <p:pRg st="0" end="0"/>
                                            </p:txEl>
                                          </p:spTgt>
                                        </p:tgtEl>
                                      </p:cBhvr>
                                    </p:animEffect>
                                  </p:childTnLst>
                                </p:cTn>
                              </p:par>
                              <p:par>
                                <p:cTn id="102" presetID="22" presetClass="entr" presetSubtype="2" fill="hold" nodeType="withEffect">
                                  <p:stCondLst>
                                    <p:cond delay="400"/>
                                  </p:stCondLst>
                                  <p:childTnLst>
                                    <p:set>
                                      <p:cBhvr>
                                        <p:cTn id="103" dur="1" fill="hold">
                                          <p:stCondLst>
                                            <p:cond delay="0"/>
                                          </p:stCondLst>
                                        </p:cTn>
                                        <p:tgtEl>
                                          <p:spTgt spid="13"/>
                                        </p:tgtEl>
                                        <p:attrNameLst>
                                          <p:attrName>style.visibility</p:attrName>
                                        </p:attrNameLst>
                                      </p:cBhvr>
                                      <p:to>
                                        <p:strVal val="visible"/>
                                      </p:to>
                                    </p:set>
                                    <p:animEffect transition="in" filter="wipe(right)">
                                      <p:cBhvr>
                                        <p:cTn id="104" dur="1300"/>
                                        <p:tgtEl>
                                          <p:spTgt spid="13"/>
                                        </p:tgtEl>
                                      </p:cBhvr>
                                    </p:animEffect>
                                  </p:childTnLst>
                                </p:cTn>
                              </p:par>
                              <p:par>
                                <p:cTn id="105" presetID="10" presetClass="entr" presetSubtype="0" fill="hold" grpId="0" nodeType="withEffect">
                                  <p:stCondLst>
                                    <p:cond delay="90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400"/>
                                        <p:tgtEl>
                                          <p:spTgt spid="47"/>
                                        </p:tgtEl>
                                      </p:cBhvr>
                                    </p:animEffect>
                                  </p:childTnLst>
                                </p:cTn>
                              </p:par>
                              <p:par>
                                <p:cTn id="108" presetID="10" presetClass="entr" presetSubtype="0" fill="hold" grpId="0" nodeType="withEffect">
                                  <p:stCondLst>
                                    <p:cond delay="110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par>
                                <p:cTn id="111" presetID="16" presetClass="entr" presetSubtype="42" fill="hold" grpId="0" nodeType="withEffect">
                                  <p:stCondLst>
                                    <p:cond delay="1400"/>
                                  </p:stCondLst>
                                  <p:childTnLst>
                                    <p:set>
                                      <p:cBhvr>
                                        <p:cTn id="112" dur="1" fill="hold">
                                          <p:stCondLst>
                                            <p:cond delay="0"/>
                                          </p:stCondLst>
                                        </p:cTn>
                                        <p:tgtEl>
                                          <p:spTgt spid="64"/>
                                        </p:tgtEl>
                                        <p:attrNameLst>
                                          <p:attrName>style.visibility</p:attrName>
                                        </p:attrNameLst>
                                      </p:cBhvr>
                                      <p:to>
                                        <p:strVal val="visible"/>
                                      </p:to>
                                    </p:set>
                                    <p:animEffect transition="in" filter="barn(outHorizontal)">
                                      <p:cBhvr>
                                        <p:cTn id="113" dur="800"/>
                                        <p:tgtEl>
                                          <p:spTgt spid="64"/>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wipe(right)">
                                      <p:cBhvr>
                                        <p:cTn id="116" dur="1000"/>
                                        <p:tgtEl>
                                          <p:spTgt spid="41"/>
                                        </p:tgtEl>
                                      </p:cBhvr>
                                    </p:animEffect>
                                  </p:childTnLst>
                                </p:cTn>
                              </p:par>
                              <p:par>
                                <p:cTn id="117" presetID="35" presetClass="path" presetSubtype="0" accel="50000" decel="50000" fill="hold" grpId="1" nodeType="withEffect">
                                  <p:stCondLst>
                                    <p:cond delay="0"/>
                                  </p:stCondLst>
                                  <p:childTnLst>
                                    <p:animMotion origin="layout" path="M 0.0776 6.93802E-7 L 3.61111E-6 6.93802E-7 " pathEditMode="relative" rAng="0" ptsTypes="AA">
                                      <p:cBhvr>
                                        <p:cTn id="118" dur="2000" fill="hold"/>
                                        <p:tgtEl>
                                          <p:spTgt spid="41"/>
                                        </p:tgtEl>
                                        <p:attrNameLst>
                                          <p:attrName>ppt_x</p:attrName>
                                          <p:attrName>ppt_y</p:attrName>
                                        </p:attrNameLst>
                                      </p:cBhvr>
                                      <p:rCtr x="-3889" y="0"/>
                                    </p:animMotion>
                                  </p:childTnLst>
                                </p:cTn>
                              </p:par>
                              <p:par>
                                <p:cTn id="119" presetID="22" presetClass="entr" presetSubtype="2"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right)">
                                      <p:cBhvr>
                                        <p:cTn id="121" dur="1000"/>
                                        <p:tgtEl>
                                          <p:spTgt spid="43"/>
                                        </p:tgtEl>
                                      </p:cBhvr>
                                    </p:animEffect>
                                  </p:childTnLst>
                                </p:cTn>
                              </p:par>
                              <p:par>
                                <p:cTn id="122" presetID="35" presetClass="path" presetSubtype="0" accel="50000" decel="50000" fill="hold" grpId="1" nodeType="withEffect">
                                  <p:stCondLst>
                                    <p:cond delay="0"/>
                                  </p:stCondLst>
                                  <p:childTnLst>
                                    <p:animMotion origin="layout" path="M 0.0776 4.44958E-6 L 2.77778E-6 4.44958E-6 " pathEditMode="relative" rAng="0" ptsTypes="AA">
                                      <p:cBhvr>
                                        <p:cTn id="123" dur="2000" fill="hold"/>
                                        <p:tgtEl>
                                          <p:spTgt spid="43"/>
                                        </p:tgtEl>
                                        <p:attrNameLst>
                                          <p:attrName>ppt_x</p:attrName>
                                          <p:attrName>ppt_y</p:attrName>
                                        </p:attrNameLst>
                                      </p:cBhvr>
                                      <p:rCtr x="-3889" y="0"/>
                                    </p:animMotion>
                                  </p:childTnLst>
                                </p:cTn>
                              </p:par>
                            </p:childTnLst>
                          </p:cTn>
                        </p:par>
                        <p:par>
                          <p:cTn id="124" fill="hold">
                            <p:stCondLst>
                              <p:cond delay="17700"/>
                            </p:stCondLst>
                            <p:childTnLst>
                              <p:par>
                                <p:cTn id="125" presetID="10" presetClass="entr" presetSubtype="0" fill="hold" grpId="0" nodeType="afterEffect">
                                  <p:stCondLst>
                                    <p:cond delay="0"/>
                                  </p:stCondLst>
                                  <p:childTnLst>
                                    <p:set>
                                      <p:cBhvr>
                                        <p:cTn id="126" dur="1" fill="hold">
                                          <p:stCondLst>
                                            <p:cond delay="0"/>
                                          </p:stCondLst>
                                        </p:cTn>
                                        <p:tgtEl>
                                          <p:spTgt spid="57">
                                            <p:txEl>
                                              <p:pRg st="0" end="0"/>
                                            </p:txEl>
                                          </p:spTgt>
                                        </p:tgtEl>
                                        <p:attrNameLst>
                                          <p:attrName>style.visibility</p:attrName>
                                        </p:attrNameLst>
                                      </p:cBhvr>
                                      <p:to>
                                        <p:strVal val="visible"/>
                                      </p:to>
                                    </p:set>
                                    <p:animEffect transition="in" filter="fade">
                                      <p:cBhvr>
                                        <p:cTn id="127" dur="500"/>
                                        <p:tgtEl>
                                          <p:spTgt spid="57">
                                            <p:txEl>
                                              <p:pRg st="0" end="0"/>
                                            </p:txEl>
                                          </p:spTgt>
                                        </p:tgtEl>
                                      </p:cBhvr>
                                    </p:animEffect>
                                  </p:childTnLst>
                                </p:cTn>
                              </p:par>
                            </p:childTnLst>
                          </p:cTn>
                        </p:par>
                        <p:par>
                          <p:cTn id="128" fill="hold">
                            <p:stCondLst>
                              <p:cond delay="18200"/>
                            </p:stCondLst>
                            <p:childTnLst>
                              <p:par>
                                <p:cTn id="129" presetID="10" presetClass="entr" presetSubtype="0" fill="hold" grpId="0" nodeType="afterEffect">
                                  <p:stCondLst>
                                    <p:cond delay="0"/>
                                  </p:stCondLst>
                                  <p:childTnLst>
                                    <p:set>
                                      <p:cBhvr>
                                        <p:cTn id="130" dur="1" fill="hold">
                                          <p:stCondLst>
                                            <p:cond delay="0"/>
                                          </p:stCondLst>
                                        </p:cTn>
                                        <p:tgtEl>
                                          <p:spTgt spid="58">
                                            <p:txEl>
                                              <p:pRg st="0" end="0"/>
                                            </p:txEl>
                                          </p:spTgt>
                                        </p:tgtEl>
                                        <p:attrNameLst>
                                          <p:attrName>style.visibility</p:attrName>
                                        </p:attrNameLst>
                                      </p:cBhvr>
                                      <p:to>
                                        <p:strVal val="visible"/>
                                      </p:to>
                                    </p:set>
                                    <p:animEffect transition="in" filter="fade">
                                      <p:cBhvr>
                                        <p:cTn id="131" dur="500"/>
                                        <p:tgtEl>
                                          <p:spTgt spid="58">
                                            <p:txEl>
                                              <p:pRg st="0" end="0"/>
                                            </p:txEl>
                                          </p:spTgt>
                                        </p:tgtEl>
                                      </p:cBhvr>
                                    </p:animEffect>
                                  </p:childTnLst>
                                </p:cTn>
                              </p:par>
                              <p:par>
                                <p:cTn id="132" presetID="47" presetClass="entr" presetSubtype="0" fill="hold" nodeType="withEffect">
                                  <p:stCondLst>
                                    <p:cond delay="600"/>
                                  </p:stCondLst>
                                  <p:childTnLst>
                                    <p:set>
                                      <p:cBhvr>
                                        <p:cTn id="133" dur="1" fill="hold">
                                          <p:stCondLst>
                                            <p:cond delay="0"/>
                                          </p:stCondLst>
                                        </p:cTn>
                                        <p:tgtEl>
                                          <p:spTgt spid="12"/>
                                        </p:tgtEl>
                                        <p:attrNameLst>
                                          <p:attrName>style.visibility</p:attrName>
                                        </p:attrNameLst>
                                      </p:cBhvr>
                                      <p:to>
                                        <p:strVal val="visible"/>
                                      </p:to>
                                    </p:set>
                                    <p:animEffect transition="in" filter="fade">
                                      <p:cBhvr>
                                        <p:cTn id="134" dur="2000"/>
                                        <p:tgtEl>
                                          <p:spTgt spid="12"/>
                                        </p:tgtEl>
                                      </p:cBhvr>
                                    </p:animEffect>
                                    <p:anim calcmode="lin" valueType="num">
                                      <p:cBhvr>
                                        <p:cTn id="135" dur="2000" fill="hold"/>
                                        <p:tgtEl>
                                          <p:spTgt spid="12"/>
                                        </p:tgtEl>
                                        <p:attrNameLst>
                                          <p:attrName>ppt_x</p:attrName>
                                        </p:attrNameLst>
                                      </p:cBhvr>
                                      <p:tavLst>
                                        <p:tav tm="0">
                                          <p:val>
                                            <p:strVal val="#ppt_x"/>
                                          </p:val>
                                        </p:tav>
                                        <p:tav tm="100000">
                                          <p:val>
                                            <p:strVal val="#ppt_x"/>
                                          </p:val>
                                        </p:tav>
                                      </p:tavLst>
                                    </p:anim>
                                    <p:anim calcmode="lin" valueType="num">
                                      <p:cBhvr>
                                        <p:cTn id="136" dur="2000" fill="hold"/>
                                        <p:tgtEl>
                                          <p:spTgt spid="12"/>
                                        </p:tgtEl>
                                        <p:attrNameLst>
                                          <p:attrName>ppt_y</p:attrName>
                                        </p:attrNameLst>
                                      </p:cBhvr>
                                      <p:tavLst>
                                        <p:tav tm="0">
                                          <p:val>
                                            <p:strVal val="#ppt_y-.1"/>
                                          </p:val>
                                        </p:tav>
                                        <p:tav tm="100000">
                                          <p:val>
                                            <p:strVal val="#ppt_y"/>
                                          </p:val>
                                        </p:tav>
                                      </p:tavLst>
                                    </p:anim>
                                  </p:childTnLst>
                                </p:cTn>
                              </p:par>
                              <p:par>
                                <p:cTn id="137" presetID="10" presetClass="entr" presetSubtype="0" fill="hold" grpId="0" nodeType="withEffect">
                                  <p:stCondLst>
                                    <p:cond delay="110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1100"/>
                                        <p:tgtEl>
                                          <p:spTgt spid="45"/>
                                        </p:tgtEl>
                                      </p:cBhvr>
                                    </p:animEffect>
                                  </p:childTnLst>
                                </p:cTn>
                              </p:par>
                              <p:par>
                                <p:cTn id="140" presetID="10" presetClass="entr" presetSubtype="0" fill="hold" grpId="0" nodeType="withEffect">
                                  <p:stCondLst>
                                    <p:cond delay="160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3" grpId="0" animBg="1"/>
      <p:bldP spid="60" grpId="0" animBg="1"/>
      <p:bldP spid="78" grpId="0" build="p">
        <p:tmplLst>
          <p:tmpl lvl="1">
            <p:tnLst>
              <p:par>
                <p:cTn presetID="10" presetClass="entr" presetSubtype="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2 موصولی 3به 1_انیمیشن">
    <p:spTree>
      <p:nvGrpSpPr>
        <p:cNvPr id="1" name=""/>
        <p:cNvGrpSpPr/>
        <p:nvPr/>
      </p:nvGrpSpPr>
      <p:grpSpPr>
        <a:xfrm>
          <a:off x="0" y="0"/>
          <a:ext cx="0" cy="0"/>
          <a:chOff x="0" y="0"/>
          <a:chExt cx="0" cy="0"/>
        </a:xfrm>
      </p:grpSpPr>
      <p:cxnSp>
        <p:nvCxnSpPr>
          <p:cNvPr id="50" name="Straight Connector 49"/>
          <p:cNvCxnSpPr>
            <a:endCxn id="14" idx="1"/>
          </p:cNvCxnSpPr>
          <p:nvPr userDrawn="1"/>
        </p:nvCxnSpPr>
        <p:spPr>
          <a:xfrm flipH="1" flipV="1">
            <a:off x="6955515" y="3295319"/>
            <a:ext cx="647349" cy="384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324173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2"/>
          </p:cNvCxnSpPr>
          <p:nvPr userDrawn="1"/>
        </p:nvCxnSpPr>
        <p:spPr>
          <a:xfrm flipH="1">
            <a:off x="8122081" y="3820534"/>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2783599"/>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262489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274940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328150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2783599"/>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4162281"/>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3966669"/>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332046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2700959"/>
            <a:ext cx="36000" cy="1188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20"/>
          <p:cNvSpPr>
            <a:spLocks noGrp="1"/>
          </p:cNvSpPr>
          <p:nvPr>
            <p:ph type="body" sz="quarter" idx="14" hasCustomPrompt="1"/>
          </p:nvPr>
        </p:nvSpPr>
        <p:spPr>
          <a:xfrm>
            <a:off x="1487348" y="2749405"/>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2" name="Text Placeholder 20"/>
          <p:cNvSpPr>
            <a:spLocks noGrp="1"/>
          </p:cNvSpPr>
          <p:nvPr>
            <p:ph type="body" sz="quarter" idx="15" hasCustomPrompt="1"/>
          </p:nvPr>
        </p:nvSpPr>
        <p:spPr>
          <a:xfrm>
            <a:off x="1487348" y="3311317"/>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2783599"/>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274940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0434" y="274940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476828" y="2749404"/>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332046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0434" y="332046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476828" y="3320460"/>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20"/>
          <p:cNvSpPr>
            <a:spLocks noGrp="1"/>
          </p:cNvSpPr>
          <p:nvPr>
            <p:ph type="body" sz="quarter" idx="24" hasCustomPrompt="1"/>
          </p:nvPr>
        </p:nvSpPr>
        <p:spPr>
          <a:xfrm>
            <a:off x="1456007" y="2749404"/>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Text Placeholder 20"/>
          <p:cNvSpPr>
            <a:spLocks noGrp="1"/>
          </p:cNvSpPr>
          <p:nvPr>
            <p:ph type="body" sz="quarter" idx="25" hasCustomPrompt="1"/>
          </p:nvPr>
        </p:nvSpPr>
        <p:spPr>
          <a:xfrm>
            <a:off x="3284558" y="275309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26" hasCustomPrompt="1"/>
          </p:nvPr>
        </p:nvSpPr>
        <p:spPr>
          <a:xfrm>
            <a:off x="5074782" y="274940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1" name="Text Placeholder 20"/>
          <p:cNvSpPr>
            <a:spLocks noGrp="1"/>
          </p:cNvSpPr>
          <p:nvPr>
            <p:ph type="body" sz="quarter" idx="27" hasCustomPrompt="1"/>
          </p:nvPr>
        </p:nvSpPr>
        <p:spPr>
          <a:xfrm>
            <a:off x="5063444" y="3311315"/>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3273821" y="332045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3" name="Text Placeholder 20"/>
          <p:cNvSpPr>
            <a:spLocks noGrp="1"/>
          </p:cNvSpPr>
          <p:nvPr>
            <p:ph type="body" sz="quarter" idx="29" hasCustomPrompt="1"/>
          </p:nvPr>
        </p:nvSpPr>
        <p:spPr>
          <a:xfrm>
            <a:off x="1476828" y="332045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69315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10" presetClass="exit" presetSubtype="0" fill="hold" grpId="2" nodeType="withEffect">
                                  <p:stCondLst>
                                    <p:cond delay="1400"/>
                                  </p:stCondLst>
                                  <p:childTnLst>
                                    <p:animEffect transition="out" filter="fade">
                                      <p:cBhvr>
                                        <p:cTn id="65" dur="2000"/>
                                        <p:tgtEl>
                                          <p:spTgt spid="51"/>
                                        </p:tgtEl>
                                      </p:cBhvr>
                                    </p:animEffect>
                                    <p:set>
                                      <p:cBhvr>
                                        <p:cTn id="66" dur="1" fill="hold">
                                          <p:stCondLst>
                                            <p:cond delay="1999"/>
                                          </p:stCondLst>
                                        </p:cTn>
                                        <p:tgtEl>
                                          <p:spTgt spid="51"/>
                                        </p:tgtEl>
                                        <p:attrNameLst>
                                          <p:attrName>style.visibility</p:attrName>
                                        </p:attrNameLst>
                                      </p:cBhvr>
                                      <p:to>
                                        <p:strVal val="hidden"/>
                                      </p:to>
                                    </p:set>
                                  </p:childTnLst>
                                </p:cTn>
                              </p:par>
                              <p:par>
                                <p:cTn id="67" presetID="10" presetClass="exit" presetSubtype="0" fill="hold" grpId="2" nodeType="withEffect">
                                  <p:stCondLst>
                                    <p:cond delay="1400"/>
                                  </p:stCondLst>
                                  <p:childTnLst>
                                    <p:animEffect transition="out" filter="fade">
                                      <p:cBhvr>
                                        <p:cTn id="68" dur="2000"/>
                                        <p:tgtEl>
                                          <p:spTgt spid="55"/>
                                        </p:tgtEl>
                                      </p:cBhvr>
                                    </p:animEffect>
                                    <p:set>
                                      <p:cBhvr>
                                        <p:cTn id="69" dur="1" fill="hold">
                                          <p:stCondLst>
                                            <p:cond delay="1999"/>
                                          </p:stCondLst>
                                        </p:cTn>
                                        <p:tgtEl>
                                          <p:spTgt spid="55"/>
                                        </p:tgtEl>
                                        <p:attrNameLst>
                                          <p:attrName>style.visibility</p:attrName>
                                        </p:attrNameLst>
                                      </p:cBhvr>
                                      <p:to>
                                        <p:strVal val="hidden"/>
                                      </p:to>
                                    </p:set>
                                  </p:childTnLst>
                                </p:cTn>
                              </p:par>
                              <p:par>
                                <p:cTn id="70" presetID="10" presetClass="entr" presetSubtype="0" fill="hold" grpId="0" nodeType="withEffect">
                                  <p:stCondLst>
                                    <p:cond delay="140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childTnLst>
                                </p:cTn>
                              </p:par>
                              <p:par>
                                <p:cTn id="73" presetID="10" presetClass="entr" presetSubtype="0" fill="hold" grpId="0" nodeType="withEffect">
                                  <p:stCondLst>
                                    <p:cond delay="14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childTnLst>
                                </p:cTn>
                              </p:par>
                              <p:par>
                                <p:cTn id="76" presetID="10" presetClass="entr" presetSubtype="0" fill="hold" grpId="0" nodeType="withEffect">
                                  <p:stCondLst>
                                    <p:cond delay="140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childTnLst>
                                </p:cTn>
                              </p:par>
                              <p:par>
                                <p:cTn id="79" presetID="10" presetClass="entr" presetSubtype="0" fill="hold" grpId="0" nodeType="withEffect">
                                  <p:stCondLst>
                                    <p:cond delay="180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childTnLst>
                                </p:cTn>
                              </p:par>
                              <p:par>
                                <p:cTn id="82" presetID="10" presetClass="entr" presetSubtype="0" fill="hold" grpId="0" nodeType="withEffect">
                                  <p:stCondLst>
                                    <p:cond delay="180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1000"/>
                                        <p:tgtEl>
                                          <p:spTgt spid="72"/>
                                        </p:tgtEl>
                                      </p:cBhvr>
                                    </p:animEffect>
                                  </p:childTnLst>
                                </p:cTn>
                              </p:par>
                              <p:par>
                                <p:cTn id="85" presetID="10" presetClass="entr" presetSubtype="0" fill="hold" grpId="0" nodeType="withEffect">
                                  <p:stCondLst>
                                    <p:cond delay="180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1000"/>
                                        <p:tgtEl>
                                          <p:spTgt spid="73"/>
                                        </p:tgtEl>
                                      </p:cBhvr>
                                    </p:animEffect>
                                  </p:childTnLst>
                                </p:cTn>
                              </p:par>
                            </p:childTnLst>
                          </p:cTn>
                        </p:par>
                        <p:par>
                          <p:cTn id="88" fill="hold">
                            <p:stCondLst>
                              <p:cond delay="11700"/>
                            </p:stCondLst>
                            <p:childTnLst>
                              <p:par>
                                <p:cTn id="89" presetID="10" presetClass="entr" presetSubtype="0" fill="hold" grpId="0" nodeType="afterEffect">
                                  <p:stCondLst>
                                    <p:cond delay="0"/>
                                  </p:stCondLst>
                                  <p:childTnLst>
                                    <p:set>
                                      <p:cBhvr>
                                        <p:cTn id="90" dur="1" fill="hold">
                                          <p:stCondLst>
                                            <p:cond delay="0"/>
                                          </p:stCondLst>
                                        </p:cTn>
                                        <p:tgtEl>
                                          <p:spTgt spid="77">
                                            <p:txEl>
                                              <p:pRg st="0" end="0"/>
                                            </p:txEl>
                                          </p:spTgt>
                                        </p:tgtEl>
                                        <p:attrNameLst>
                                          <p:attrName>style.visibility</p:attrName>
                                        </p:attrNameLst>
                                      </p:cBhvr>
                                      <p:to>
                                        <p:strVal val="visible"/>
                                      </p:to>
                                    </p:set>
                                    <p:animEffect transition="in" filter="fade">
                                      <p:cBhvr>
                                        <p:cTn id="91" dur="500"/>
                                        <p:tgtEl>
                                          <p:spTgt spid="77">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8">
                                            <p:txEl>
                                              <p:pRg st="0" end="0"/>
                                            </p:txEl>
                                          </p:spTgt>
                                        </p:tgtEl>
                                        <p:attrNameLst>
                                          <p:attrName>style.visibility</p:attrName>
                                        </p:attrNameLst>
                                      </p:cBhvr>
                                      <p:to>
                                        <p:strVal val="visible"/>
                                      </p:to>
                                    </p:set>
                                    <p:animEffect transition="in" filter="fade">
                                      <p:cBhvr>
                                        <p:cTn id="94" dur="500"/>
                                        <p:tgtEl>
                                          <p:spTgt spid="78">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9">
                                            <p:txEl>
                                              <p:pRg st="0" end="0"/>
                                            </p:txEl>
                                          </p:spTgt>
                                        </p:tgtEl>
                                        <p:attrNameLst>
                                          <p:attrName>style.visibility</p:attrName>
                                        </p:attrNameLst>
                                      </p:cBhvr>
                                      <p:to>
                                        <p:strVal val="visible"/>
                                      </p:to>
                                    </p:set>
                                    <p:animEffect transition="in" filter="fade">
                                      <p:cBhvr>
                                        <p:cTn id="97" dur="500"/>
                                        <p:tgtEl>
                                          <p:spTgt spid="79">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1">
                                            <p:txEl>
                                              <p:pRg st="0" end="0"/>
                                            </p:txEl>
                                          </p:spTgt>
                                        </p:tgtEl>
                                        <p:attrNameLst>
                                          <p:attrName>style.visibility</p:attrName>
                                        </p:attrNameLst>
                                      </p:cBhvr>
                                      <p:to>
                                        <p:strVal val="visible"/>
                                      </p:to>
                                    </p:set>
                                    <p:animEffect transition="in" filter="fade">
                                      <p:cBhvr>
                                        <p:cTn id="100" dur="500"/>
                                        <p:tgtEl>
                                          <p:spTgt spid="81">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2">
                                            <p:txEl>
                                              <p:pRg st="0" end="0"/>
                                            </p:txEl>
                                          </p:spTgt>
                                        </p:tgtEl>
                                        <p:attrNameLst>
                                          <p:attrName>style.visibility</p:attrName>
                                        </p:attrNameLst>
                                      </p:cBhvr>
                                      <p:to>
                                        <p:strVal val="visible"/>
                                      </p:to>
                                    </p:set>
                                    <p:animEffect transition="in" filter="fade">
                                      <p:cBhvr>
                                        <p:cTn id="103" dur="500"/>
                                        <p:tgtEl>
                                          <p:spTgt spid="82">
                                            <p:txEl>
                                              <p:pRg st="0" end="0"/>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3">
                                            <p:txEl>
                                              <p:pRg st="0" end="0"/>
                                            </p:txEl>
                                          </p:spTgt>
                                        </p:tgtEl>
                                        <p:attrNameLst>
                                          <p:attrName>style.visibility</p:attrName>
                                        </p:attrNameLst>
                                      </p:cBhvr>
                                      <p:to>
                                        <p:strVal val="visible"/>
                                      </p:to>
                                    </p:set>
                                    <p:animEffect transition="in" filter="fade">
                                      <p:cBhvr>
                                        <p:cTn id="106" dur="500"/>
                                        <p:tgtEl>
                                          <p:spTgt spid="83">
                                            <p:txEl>
                                              <p:pRg st="0" end="0"/>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Effect transition="in" filter="fade">
                                      <p:cBhvr>
                                        <p:cTn id="109" dur="500"/>
                                        <p:tgtEl>
                                          <p:spTgt spid="61">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xEl>
                                              <p:pRg st="0" end="0"/>
                                            </p:txEl>
                                          </p:spTgt>
                                        </p:tgtEl>
                                        <p:attrNameLst>
                                          <p:attrName>style.visibility</p:attrName>
                                        </p:attrNameLst>
                                      </p:cBhvr>
                                      <p:to>
                                        <p:strVal val="visible"/>
                                      </p:to>
                                    </p:set>
                                    <p:animEffect transition="in" filter="fade">
                                      <p:cBhvr>
                                        <p:cTn id="112" dur="500"/>
                                        <p:tgtEl>
                                          <p:spTgt spid="62">
                                            <p:txEl>
                                              <p:pRg st="0" end="0"/>
                                            </p:txEl>
                                          </p:spTgt>
                                        </p:tgtEl>
                                      </p:cBhvr>
                                    </p:animEffect>
                                  </p:childTnLst>
                                </p:cTn>
                              </p:par>
                            </p:childTnLst>
                          </p:cTn>
                        </p:par>
                        <p:par>
                          <p:cTn id="113" fill="hold">
                            <p:stCondLst>
                              <p:cond delay="12200"/>
                            </p:stCondLst>
                            <p:childTnLst>
                              <p:par>
                                <p:cTn id="114" presetID="47" presetClass="entr" presetSubtype="0" fill="hold" nodeType="afterEffect">
                                  <p:stCondLst>
                                    <p:cond delay="300"/>
                                  </p:stCondLst>
                                  <p:childTnLst>
                                    <p:set>
                                      <p:cBhvr>
                                        <p:cTn id="115" dur="1" fill="hold">
                                          <p:stCondLst>
                                            <p:cond delay="0"/>
                                          </p:stCondLst>
                                        </p:cTn>
                                        <p:tgtEl>
                                          <p:spTgt spid="9"/>
                                        </p:tgtEl>
                                        <p:attrNameLst>
                                          <p:attrName>style.visibility</p:attrName>
                                        </p:attrNameLst>
                                      </p:cBhvr>
                                      <p:to>
                                        <p:strVal val="visible"/>
                                      </p:to>
                                    </p:set>
                                    <p:animEffect transition="in" filter="fade">
                                      <p:cBhvr>
                                        <p:cTn id="116" dur="2000"/>
                                        <p:tgtEl>
                                          <p:spTgt spid="9"/>
                                        </p:tgtEl>
                                      </p:cBhvr>
                                    </p:animEffect>
                                    <p:anim calcmode="lin" valueType="num">
                                      <p:cBhvr>
                                        <p:cTn id="117" dur="2000" fill="hold"/>
                                        <p:tgtEl>
                                          <p:spTgt spid="9"/>
                                        </p:tgtEl>
                                        <p:attrNameLst>
                                          <p:attrName>ppt_x</p:attrName>
                                        </p:attrNameLst>
                                      </p:cBhvr>
                                      <p:tavLst>
                                        <p:tav tm="0">
                                          <p:val>
                                            <p:strVal val="#ppt_x"/>
                                          </p:val>
                                        </p:tav>
                                        <p:tav tm="100000">
                                          <p:val>
                                            <p:strVal val="#ppt_x"/>
                                          </p:val>
                                        </p:tav>
                                      </p:tavLst>
                                    </p:anim>
                                    <p:anim calcmode="lin" valueType="num">
                                      <p:cBhvr>
                                        <p:cTn id="118" dur="2000" fill="hold"/>
                                        <p:tgtEl>
                                          <p:spTgt spid="9"/>
                                        </p:tgtEl>
                                        <p:attrNameLst>
                                          <p:attrName>ppt_y</p:attrName>
                                        </p:attrNameLst>
                                      </p:cBhvr>
                                      <p:tavLst>
                                        <p:tav tm="0">
                                          <p:val>
                                            <p:strVal val="#ppt_y-.1"/>
                                          </p:val>
                                        </p:tav>
                                        <p:tav tm="100000">
                                          <p:val>
                                            <p:strVal val="#ppt_y"/>
                                          </p:val>
                                        </p:tav>
                                      </p:tavLst>
                                    </p:anim>
                                  </p:childTnLst>
                                </p:cTn>
                              </p:par>
                              <p:par>
                                <p:cTn id="119" presetID="10" presetClass="entr" presetSubtype="0" fill="hold" grpId="0" nodeType="withEffect">
                                  <p:stCondLst>
                                    <p:cond delay="90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600"/>
                                        <p:tgtEl>
                                          <p:spTgt spid="44"/>
                                        </p:tgtEl>
                                      </p:cBhvr>
                                    </p:animEffect>
                                  </p:childTnLst>
                                </p:cTn>
                              </p:par>
                              <p:par>
                                <p:cTn id="122" presetID="10" presetClass="entr" presetSubtype="0" fill="hold" grpId="0" nodeType="withEffect">
                                  <p:stCondLst>
                                    <p:cond delay="900"/>
                                  </p:stCondLst>
                                  <p:childTnLst>
                                    <p:set>
                                      <p:cBhvr>
                                        <p:cTn id="123" dur="1" fill="hold">
                                          <p:stCondLst>
                                            <p:cond delay="0"/>
                                          </p:stCondLst>
                                        </p:cTn>
                                        <p:tgtEl>
                                          <p:spTgt spid="54"/>
                                        </p:tgtEl>
                                        <p:attrNameLst>
                                          <p:attrName>style.visibility</p:attrName>
                                        </p:attrNameLst>
                                      </p:cBhvr>
                                      <p:to>
                                        <p:strVal val="visible"/>
                                      </p:to>
                                    </p:set>
                                    <p:animEffect transition="in" filter="fade">
                                      <p:cBhvr>
                                        <p:cTn id="124" dur="16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1" grpId="2" animBg="1"/>
      <p:bldP spid="56" grpId="0" animBg="1"/>
      <p:bldP spid="2" grpId="0" animBg="1"/>
      <p:bldP spid="44" grpId="0" animBg="1"/>
      <p:bldP spid="6" grpId="0" animBg="1"/>
      <p:bldP spid="6" grpId="1" animBg="1"/>
      <p:bldP spid="53" grpId="0" animBg="1"/>
      <p:bldP spid="54" grpId="0" animBg="1"/>
      <p:bldP spid="42" grpId="0" animBg="1"/>
      <p:bldP spid="55" grpId="0" animBg="1"/>
      <p:bldP spid="55" grpId="1" animBg="1"/>
      <p:bldP spid="55" grpId="2" animBg="1"/>
      <p:bldP spid="14" grpId="0" animBg="1"/>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3" grpId="0" animBg="1"/>
      <p:bldP spid="60" grpId="0" animBg="1"/>
      <p:bldP spid="70" grpId="0" animBg="1"/>
      <p:bldP spid="71" grpId="0" animBg="1"/>
      <p:bldP spid="72" grpId="0" animBg="1"/>
      <p:bldP spid="73" grpId="0"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2 موصولی 3به 1_انیمیشن">
    <p:spTree>
      <p:nvGrpSpPr>
        <p:cNvPr id="1" name=""/>
        <p:cNvGrpSpPr/>
        <p:nvPr/>
      </p:nvGrpSpPr>
      <p:grpSpPr>
        <a:xfrm>
          <a:off x="0" y="0"/>
          <a:ext cx="0" cy="0"/>
          <a:chOff x="0" y="0"/>
          <a:chExt cx="0" cy="0"/>
        </a:xfrm>
      </p:grpSpPr>
      <p:cxnSp>
        <p:nvCxnSpPr>
          <p:cNvPr id="50" name="Straight Connector 49"/>
          <p:cNvCxnSpPr>
            <a:endCxn id="14" idx="1"/>
          </p:cNvCxnSpPr>
          <p:nvPr userDrawn="1"/>
        </p:nvCxnSpPr>
        <p:spPr>
          <a:xfrm flipH="1" flipV="1">
            <a:off x="6955515" y="3295319"/>
            <a:ext cx="647349" cy="384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324173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2"/>
          </p:cNvCxnSpPr>
          <p:nvPr userDrawn="1"/>
        </p:nvCxnSpPr>
        <p:spPr>
          <a:xfrm flipH="1">
            <a:off x="8122081" y="3820534"/>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2783599"/>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262489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3280434" y="2749405"/>
            <a:ext cx="3592734"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328150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2783599"/>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4162281"/>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3966669"/>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3280434" y="3320462"/>
            <a:ext cx="3598248"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2700959"/>
            <a:ext cx="36000" cy="1188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2783599"/>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274940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0434" y="274940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332046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0434" y="332046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0"/>
          <p:cNvSpPr>
            <a:spLocks noGrp="1"/>
          </p:cNvSpPr>
          <p:nvPr>
            <p:ph type="body" sz="quarter" idx="25" hasCustomPrompt="1"/>
          </p:nvPr>
        </p:nvSpPr>
        <p:spPr>
          <a:xfrm>
            <a:off x="3284558" y="275309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26" hasCustomPrompt="1"/>
          </p:nvPr>
        </p:nvSpPr>
        <p:spPr>
          <a:xfrm>
            <a:off x="5074782" y="2749403"/>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1" name="Text Placeholder 20"/>
          <p:cNvSpPr>
            <a:spLocks noGrp="1"/>
          </p:cNvSpPr>
          <p:nvPr>
            <p:ph type="body" sz="quarter" idx="27" hasCustomPrompt="1"/>
          </p:nvPr>
        </p:nvSpPr>
        <p:spPr>
          <a:xfrm>
            <a:off x="5063444" y="3311315"/>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2" name="Text Placeholder 20"/>
          <p:cNvSpPr>
            <a:spLocks noGrp="1"/>
          </p:cNvSpPr>
          <p:nvPr>
            <p:ph type="body" sz="quarter" idx="28" hasCustomPrompt="1"/>
          </p:nvPr>
        </p:nvSpPr>
        <p:spPr>
          <a:xfrm>
            <a:off x="3273821" y="3320459"/>
            <a:ext cx="1803900"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53133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10" presetClass="exit" presetSubtype="0" fill="hold" grpId="2" nodeType="withEffect">
                                  <p:stCondLst>
                                    <p:cond delay="1400"/>
                                  </p:stCondLst>
                                  <p:childTnLst>
                                    <p:animEffect transition="out" filter="fade">
                                      <p:cBhvr>
                                        <p:cTn id="65" dur="2000"/>
                                        <p:tgtEl>
                                          <p:spTgt spid="51"/>
                                        </p:tgtEl>
                                      </p:cBhvr>
                                    </p:animEffect>
                                    <p:set>
                                      <p:cBhvr>
                                        <p:cTn id="66" dur="1" fill="hold">
                                          <p:stCondLst>
                                            <p:cond delay="1999"/>
                                          </p:stCondLst>
                                        </p:cTn>
                                        <p:tgtEl>
                                          <p:spTgt spid="51"/>
                                        </p:tgtEl>
                                        <p:attrNameLst>
                                          <p:attrName>style.visibility</p:attrName>
                                        </p:attrNameLst>
                                      </p:cBhvr>
                                      <p:to>
                                        <p:strVal val="hidden"/>
                                      </p:to>
                                    </p:set>
                                  </p:childTnLst>
                                </p:cTn>
                              </p:par>
                              <p:par>
                                <p:cTn id="67" presetID="10" presetClass="exit" presetSubtype="0" fill="hold" grpId="2" nodeType="withEffect">
                                  <p:stCondLst>
                                    <p:cond delay="1400"/>
                                  </p:stCondLst>
                                  <p:childTnLst>
                                    <p:animEffect transition="out" filter="fade">
                                      <p:cBhvr>
                                        <p:cTn id="68" dur="2000"/>
                                        <p:tgtEl>
                                          <p:spTgt spid="55"/>
                                        </p:tgtEl>
                                      </p:cBhvr>
                                    </p:animEffect>
                                    <p:set>
                                      <p:cBhvr>
                                        <p:cTn id="69" dur="1" fill="hold">
                                          <p:stCondLst>
                                            <p:cond delay="1999"/>
                                          </p:stCondLst>
                                        </p:cTn>
                                        <p:tgtEl>
                                          <p:spTgt spid="55"/>
                                        </p:tgtEl>
                                        <p:attrNameLst>
                                          <p:attrName>style.visibility</p:attrName>
                                        </p:attrNameLst>
                                      </p:cBhvr>
                                      <p:to>
                                        <p:strVal val="hidden"/>
                                      </p:to>
                                    </p:set>
                                  </p:childTnLst>
                                </p:cTn>
                              </p:par>
                              <p:par>
                                <p:cTn id="70" presetID="10" presetClass="entr" presetSubtype="0" fill="hold" grpId="0" nodeType="withEffect">
                                  <p:stCondLst>
                                    <p:cond delay="140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childTnLst>
                                </p:cTn>
                              </p:par>
                              <p:par>
                                <p:cTn id="73" presetID="10" presetClass="entr" presetSubtype="0" fill="hold" grpId="0" nodeType="withEffect">
                                  <p:stCondLst>
                                    <p:cond delay="14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childTnLst>
                                </p:cTn>
                              </p:par>
                              <p:par>
                                <p:cTn id="76" presetID="10" presetClass="entr" presetSubtype="0" fill="hold" grpId="0" nodeType="withEffect">
                                  <p:stCondLst>
                                    <p:cond delay="180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1000"/>
                                        <p:tgtEl>
                                          <p:spTgt spid="71"/>
                                        </p:tgtEl>
                                      </p:cBhvr>
                                    </p:animEffect>
                                  </p:childTnLst>
                                </p:cTn>
                              </p:par>
                              <p:par>
                                <p:cTn id="79" presetID="10" presetClass="entr" presetSubtype="0" fill="hold" grpId="0" nodeType="withEffect">
                                  <p:stCondLst>
                                    <p:cond delay="180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8">
                                            <p:txEl>
                                              <p:pRg st="0" end="0"/>
                                            </p:txEl>
                                          </p:spTgt>
                                        </p:tgtEl>
                                        <p:attrNameLst>
                                          <p:attrName>style.visibility</p:attrName>
                                        </p:attrNameLst>
                                      </p:cBhvr>
                                      <p:to>
                                        <p:strVal val="visible"/>
                                      </p:to>
                                    </p:set>
                                    <p:animEffect transition="in" filter="fade">
                                      <p:cBhvr>
                                        <p:cTn id="84" dur="500"/>
                                        <p:tgtEl>
                                          <p:spTgt spid="78">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9">
                                            <p:txEl>
                                              <p:pRg st="0" end="0"/>
                                            </p:txEl>
                                          </p:spTgt>
                                        </p:tgtEl>
                                        <p:attrNameLst>
                                          <p:attrName>style.visibility</p:attrName>
                                        </p:attrNameLst>
                                      </p:cBhvr>
                                      <p:to>
                                        <p:strVal val="visible"/>
                                      </p:to>
                                    </p:set>
                                    <p:animEffect transition="in" filter="fade">
                                      <p:cBhvr>
                                        <p:cTn id="87" dur="500"/>
                                        <p:tgtEl>
                                          <p:spTgt spid="79">
                                            <p:txEl>
                                              <p:pRg st="0" end="0"/>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1">
                                            <p:txEl>
                                              <p:pRg st="0" end="0"/>
                                            </p:txEl>
                                          </p:spTgt>
                                        </p:tgtEl>
                                        <p:attrNameLst>
                                          <p:attrName>style.visibility</p:attrName>
                                        </p:attrNameLst>
                                      </p:cBhvr>
                                      <p:to>
                                        <p:strVal val="visible"/>
                                      </p:to>
                                    </p:set>
                                    <p:animEffect transition="in" filter="fade">
                                      <p:cBhvr>
                                        <p:cTn id="90" dur="500"/>
                                        <p:tgtEl>
                                          <p:spTgt spid="81">
                                            <p:txEl>
                                              <p:pRg st="0" end="0"/>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2">
                                            <p:txEl>
                                              <p:pRg st="0" end="0"/>
                                            </p:txEl>
                                          </p:spTgt>
                                        </p:tgtEl>
                                        <p:attrNameLst>
                                          <p:attrName>style.visibility</p:attrName>
                                        </p:attrNameLst>
                                      </p:cBhvr>
                                      <p:to>
                                        <p:strVal val="visible"/>
                                      </p:to>
                                    </p:set>
                                    <p:animEffect transition="in" filter="fade">
                                      <p:cBhvr>
                                        <p:cTn id="93" dur="500"/>
                                        <p:tgtEl>
                                          <p:spTgt spid="82">
                                            <p:txEl>
                                              <p:pRg st="0" end="0"/>
                                            </p:txEl>
                                          </p:spTgt>
                                        </p:tgtEl>
                                      </p:cBhvr>
                                    </p:animEffect>
                                  </p:childTnLst>
                                </p:cTn>
                              </p:par>
                            </p:childTnLst>
                          </p:cTn>
                        </p:par>
                        <p:par>
                          <p:cTn id="94" fill="hold">
                            <p:stCondLst>
                              <p:cond delay="11700"/>
                            </p:stCondLst>
                            <p:childTnLst>
                              <p:par>
                                <p:cTn id="95" presetID="47" presetClass="entr" presetSubtype="0" fill="hold" nodeType="afterEffect">
                                  <p:stCondLst>
                                    <p:cond delay="30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2000"/>
                                        <p:tgtEl>
                                          <p:spTgt spid="9"/>
                                        </p:tgtEl>
                                      </p:cBhvr>
                                    </p:animEffect>
                                    <p:anim calcmode="lin" valueType="num">
                                      <p:cBhvr>
                                        <p:cTn id="98" dur="2000" fill="hold"/>
                                        <p:tgtEl>
                                          <p:spTgt spid="9"/>
                                        </p:tgtEl>
                                        <p:attrNameLst>
                                          <p:attrName>ppt_x</p:attrName>
                                        </p:attrNameLst>
                                      </p:cBhvr>
                                      <p:tavLst>
                                        <p:tav tm="0">
                                          <p:val>
                                            <p:strVal val="#ppt_x"/>
                                          </p:val>
                                        </p:tav>
                                        <p:tav tm="100000">
                                          <p:val>
                                            <p:strVal val="#ppt_x"/>
                                          </p:val>
                                        </p:tav>
                                      </p:tavLst>
                                    </p:anim>
                                    <p:anim calcmode="lin" valueType="num">
                                      <p:cBhvr>
                                        <p:cTn id="99" dur="2000" fill="hold"/>
                                        <p:tgtEl>
                                          <p:spTgt spid="9"/>
                                        </p:tgtEl>
                                        <p:attrNameLst>
                                          <p:attrName>ppt_y</p:attrName>
                                        </p:attrNameLst>
                                      </p:cBhvr>
                                      <p:tavLst>
                                        <p:tav tm="0">
                                          <p:val>
                                            <p:strVal val="#ppt_y-.1"/>
                                          </p:val>
                                        </p:tav>
                                        <p:tav tm="100000">
                                          <p:val>
                                            <p:strVal val="#ppt_y"/>
                                          </p:val>
                                        </p:tav>
                                      </p:tavLst>
                                    </p:anim>
                                  </p:childTnLst>
                                </p:cTn>
                              </p:par>
                              <p:par>
                                <p:cTn id="100" presetID="10" presetClass="entr" presetSubtype="0" fill="hold" grpId="0" nodeType="withEffect">
                                  <p:stCondLst>
                                    <p:cond delay="90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600"/>
                                        <p:tgtEl>
                                          <p:spTgt spid="44"/>
                                        </p:tgtEl>
                                      </p:cBhvr>
                                    </p:animEffect>
                                  </p:childTnLst>
                                </p:cTn>
                              </p:par>
                              <p:par>
                                <p:cTn id="103" presetID="10" presetClass="entr" presetSubtype="0" fill="hold" grpId="0" nodeType="withEffect">
                                  <p:stCondLst>
                                    <p:cond delay="90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16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1" grpId="2" animBg="1"/>
      <p:bldP spid="56" grpId="0" animBg="1"/>
      <p:bldP spid="2" grpId="0" animBg="1"/>
      <p:bldP spid="44" grpId="0" animBg="1"/>
      <p:bldP spid="6" grpId="0" animBg="1"/>
      <p:bldP spid="6" grpId="1" animBg="1"/>
      <p:bldP spid="53" grpId="0" animBg="1"/>
      <p:bldP spid="54" grpId="0" animBg="1"/>
      <p:bldP spid="42" grpId="0" animBg="1"/>
      <p:bldP spid="55" grpId="0" animBg="1"/>
      <p:bldP spid="55" grpId="1" animBg="1"/>
      <p:bldP spid="55"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3" grpId="0" animBg="1"/>
      <p:bldP spid="60" grpId="0" animBg="1"/>
      <p:bldP spid="71" grpId="0" animBg="1"/>
      <p:bldP spid="72" grpId="0" animBg="1"/>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1" grpId="0" build="p">
        <p:tmplLst>
          <p:tmpl lvl="1">
            <p:tnLst>
              <p:par>
                <p:cTn presetID="10" presetClass="entr" presetSubtype="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873168" y="2223826"/>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4926796"/>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4408149"/>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73515" y="3573096"/>
            <a:ext cx="36000" cy="16709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139353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118820"/>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39049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35072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889861"/>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4965201"/>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196459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254598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1393535"/>
            <a:ext cx="36000" cy="16709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3905571"/>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358023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56007" y="413804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470455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3580239"/>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4133610"/>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4704557"/>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139353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0434" y="139353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470075" y="1393534"/>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196459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0434" y="196459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470075" y="1964999"/>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4191782" y="2545989"/>
            <a:ext cx="268690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1467345" y="2545988"/>
            <a:ext cx="267953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20"/>
          <p:cNvSpPr>
            <a:spLocks noGrp="1"/>
          </p:cNvSpPr>
          <p:nvPr>
            <p:ph type="body" sz="quarter" idx="24" hasCustomPrompt="1"/>
          </p:nvPr>
        </p:nvSpPr>
        <p:spPr>
          <a:xfrm>
            <a:off x="1476828" y="1393533"/>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Text Placeholder 20"/>
          <p:cNvSpPr>
            <a:spLocks noGrp="1"/>
          </p:cNvSpPr>
          <p:nvPr>
            <p:ph type="body" sz="quarter" idx="25" hasCustomPrompt="1"/>
          </p:nvPr>
        </p:nvSpPr>
        <p:spPr>
          <a:xfrm>
            <a:off x="3280575" y="1393533"/>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20"/>
          <p:cNvSpPr>
            <a:spLocks noGrp="1"/>
          </p:cNvSpPr>
          <p:nvPr>
            <p:ph type="body" sz="quarter" idx="26" hasCustomPrompt="1"/>
          </p:nvPr>
        </p:nvSpPr>
        <p:spPr>
          <a:xfrm>
            <a:off x="5102355" y="1394200"/>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7" name="Text Placeholder 20"/>
          <p:cNvSpPr>
            <a:spLocks noGrp="1"/>
          </p:cNvSpPr>
          <p:nvPr>
            <p:ph type="body" sz="quarter" idx="27" hasCustomPrompt="1"/>
          </p:nvPr>
        </p:nvSpPr>
        <p:spPr>
          <a:xfrm>
            <a:off x="5116513" y="1964590"/>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20"/>
          <p:cNvSpPr>
            <a:spLocks noGrp="1"/>
          </p:cNvSpPr>
          <p:nvPr>
            <p:ph type="body" sz="quarter" idx="28" hasCustomPrompt="1"/>
          </p:nvPr>
        </p:nvSpPr>
        <p:spPr>
          <a:xfrm>
            <a:off x="3287607" y="1969761"/>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9" name="Text Placeholder 20"/>
          <p:cNvSpPr>
            <a:spLocks noGrp="1"/>
          </p:cNvSpPr>
          <p:nvPr>
            <p:ph type="body" sz="quarter" idx="29" hasCustomPrompt="1"/>
          </p:nvPr>
        </p:nvSpPr>
        <p:spPr>
          <a:xfrm>
            <a:off x="1456007" y="1969761"/>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20"/>
          <p:cNvSpPr>
            <a:spLocks noGrp="1"/>
          </p:cNvSpPr>
          <p:nvPr>
            <p:ph type="body" sz="quarter" idx="30" hasCustomPrompt="1"/>
          </p:nvPr>
        </p:nvSpPr>
        <p:spPr>
          <a:xfrm>
            <a:off x="4191782" y="2548894"/>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1" name="Text Placeholder 20"/>
          <p:cNvSpPr>
            <a:spLocks noGrp="1"/>
          </p:cNvSpPr>
          <p:nvPr>
            <p:ph type="body" sz="quarter" idx="31" hasCustomPrompt="1"/>
          </p:nvPr>
        </p:nvSpPr>
        <p:spPr>
          <a:xfrm>
            <a:off x="1481059" y="2545685"/>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26675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par>
                                <p:cTn id="69" presetID="10" presetClass="exit" presetSubtype="0" fill="hold" grpId="2" nodeType="withEffect">
                                  <p:stCondLst>
                                    <p:cond delay="1400"/>
                                  </p:stCondLst>
                                  <p:childTnLst>
                                    <p:animEffect transition="out" filter="fade">
                                      <p:cBhvr>
                                        <p:cTn id="70" dur="2000"/>
                                        <p:tgtEl>
                                          <p:spTgt spid="51"/>
                                        </p:tgtEl>
                                      </p:cBhvr>
                                    </p:animEffect>
                                    <p:set>
                                      <p:cBhvr>
                                        <p:cTn id="71" dur="1" fill="hold">
                                          <p:stCondLst>
                                            <p:cond delay="1999"/>
                                          </p:stCondLst>
                                        </p:cTn>
                                        <p:tgtEl>
                                          <p:spTgt spid="51"/>
                                        </p:tgtEl>
                                        <p:attrNameLst>
                                          <p:attrName>style.visibility</p:attrName>
                                        </p:attrNameLst>
                                      </p:cBhvr>
                                      <p:to>
                                        <p:strVal val="hidden"/>
                                      </p:to>
                                    </p:set>
                                  </p:childTnLst>
                                </p:cTn>
                              </p:par>
                              <p:par>
                                <p:cTn id="72" presetID="10" presetClass="exit" presetSubtype="0" fill="hold" grpId="2" nodeType="withEffect">
                                  <p:stCondLst>
                                    <p:cond delay="1400"/>
                                  </p:stCondLst>
                                  <p:childTnLst>
                                    <p:animEffect transition="out" filter="fade">
                                      <p:cBhvr>
                                        <p:cTn id="73" dur="2000"/>
                                        <p:tgtEl>
                                          <p:spTgt spid="55"/>
                                        </p:tgtEl>
                                      </p:cBhvr>
                                    </p:animEffect>
                                    <p:set>
                                      <p:cBhvr>
                                        <p:cTn id="74" dur="1" fill="hold">
                                          <p:stCondLst>
                                            <p:cond delay="1999"/>
                                          </p:stCondLst>
                                        </p:cTn>
                                        <p:tgtEl>
                                          <p:spTgt spid="55"/>
                                        </p:tgtEl>
                                        <p:attrNameLst>
                                          <p:attrName>style.visibility</p:attrName>
                                        </p:attrNameLst>
                                      </p:cBhvr>
                                      <p:to>
                                        <p:strVal val="hidden"/>
                                      </p:to>
                                    </p:set>
                                  </p:childTnLst>
                                </p:cTn>
                              </p:par>
                              <p:par>
                                <p:cTn id="75" presetID="10" presetClass="exit" presetSubtype="0" fill="hold" grpId="2" nodeType="withEffect">
                                  <p:stCondLst>
                                    <p:cond delay="1400"/>
                                  </p:stCondLst>
                                  <p:childTnLst>
                                    <p:animEffect transition="out" filter="fade">
                                      <p:cBhvr>
                                        <p:cTn id="76" dur="2000"/>
                                        <p:tgtEl>
                                          <p:spTgt spid="59"/>
                                        </p:tgtEl>
                                      </p:cBhvr>
                                    </p:animEffect>
                                    <p:set>
                                      <p:cBhvr>
                                        <p:cTn id="77" dur="1" fill="hold">
                                          <p:stCondLst>
                                            <p:cond delay="1999"/>
                                          </p:stCondLst>
                                        </p:cTn>
                                        <p:tgtEl>
                                          <p:spTgt spid="59"/>
                                        </p:tgtEl>
                                        <p:attrNameLst>
                                          <p:attrName>style.visibility</p:attrName>
                                        </p:attrNameLst>
                                      </p:cBhvr>
                                      <p:to>
                                        <p:strVal val="hidden"/>
                                      </p:to>
                                    </p:set>
                                  </p:childTnLst>
                                </p:cTn>
                              </p:par>
                              <p:par>
                                <p:cTn id="78" presetID="10" presetClass="entr" presetSubtype="0" fill="hold" grpId="0" nodeType="withEffect">
                                  <p:stCondLst>
                                    <p:cond delay="160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childTnLst>
                                </p:cTn>
                              </p:par>
                              <p:par>
                                <p:cTn id="81" presetID="10" presetClass="entr" presetSubtype="0" fill="hold" grpId="0" nodeType="withEffect">
                                  <p:stCondLst>
                                    <p:cond delay="160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1000"/>
                                        <p:tgtEl>
                                          <p:spTgt spid="60"/>
                                        </p:tgtEl>
                                      </p:cBhvr>
                                    </p:animEffect>
                                  </p:childTnLst>
                                </p:cTn>
                              </p:par>
                              <p:par>
                                <p:cTn id="84" presetID="10" presetClass="entr" presetSubtype="0" fill="hold" grpId="0" nodeType="withEffect">
                                  <p:stCondLst>
                                    <p:cond delay="160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childTnLst>
                                </p:cTn>
                              </p:par>
                              <p:par>
                                <p:cTn id="87" presetID="10" presetClass="entr" presetSubtype="0" fill="hold" grpId="0" nodeType="withEffect">
                                  <p:stCondLst>
                                    <p:cond delay="190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1000"/>
                                        <p:tgtEl>
                                          <p:spTgt spid="71"/>
                                        </p:tgtEl>
                                      </p:cBhvr>
                                    </p:animEffect>
                                  </p:childTnLst>
                                </p:cTn>
                              </p:par>
                              <p:par>
                                <p:cTn id="90" presetID="10" presetClass="entr" presetSubtype="0" fill="hold" grpId="0" nodeType="withEffect">
                                  <p:stCondLst>
                                    <p:cond delay="190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1000"/>
                                        <p:tgtEl>
                                          <p:spTgt spid="72"/>
                                        </p:tgtEl>
                                      </p:cBhvr>
                                    </p:animEffect>
                                  </p:childTnLst>
                                </p:cTn>
                              </p:par>
                              <p:par>
                                <p:cTn id="93" presetID="10" presetClass="entr" presetSubtype="0" fill="hold" grpId="0" nodeType="withEffect">
                                  <p:stCondLst>
                                    <p:cond delay="190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childTnLst>
                                </p:cTn>
                              </p:par>
                              <p:par>
                                <p:cTn id="96" presetID="10" presetClass="entr" presetSubtype="0" fill="hold" grpId="0" nodeType="withEffect">
                                  <p:stCondLst>
                                    <p:cond delay="2200"/>
                                  </p:stCondLst>
                                  <p:childTnLst>
                                    <p:set>
                                      <p:cBhvr>
                                        <p:cTn id="97" dur="1" fill="hold">
                                          <p:stCondLst>
                                            <p:cond delay="0"/>
                                          </p:stCondLst>
                                        </p:cTn>
                                        <p:tgtEl>
                                          <p:spTgt spid="74"/>
                                        </p:tgtEl>
                                        <p:attrNameLst>
                                          <p:attrName>style.visibility</p:attrName>
                                        </p:attrNameLst>
                                      </p:cBhvr>
                                      <p:to>
                                        <p:strVal val="visible"/>
                                      </p:to>
                                    </p:set>
                                    <p:animEffect transition="in" filter="fade">
                                      <p:cBhvr>
                                        <p:cTn id="98" dur="1000"/>
                                        <p:tgtEl>
                                          <p:spTgt spid="74"/>
                                        </p:tgtEl>
                                      </p:cBhvr>
                                    </p:animEffect>
                                  </p:childTnLst>
                                </p:cTn>
                              </p:par>
                              <p:par>
                                <p:cTn id="99" presetID="10" presetClass="entr" presetSubtype="0" fill="hold" grpId="0" nodeType="withEffect">
                                  <p:stCondLst>
                                    <p:cond delay="220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childTnLst>
                                </p:cTn>
                              </p:par>
                            </p:childTnLst>
                          </p:cTn>
                        </p:par>
                        <p:par>
                          <p:cTn id="102" fill="hold">
                            <p:stCondLst>
                              <p:cond delay="11700"/>
                            </p:stCondLst>
                            <p:childTnLst>
                              <p:par>
                                <p:cTn id="103" presetID="10" presetClass="entr" presetSubtype="0" fill="hold" grpId="0" nodeType="afterEffect">
                                  <p:stCondLst>
                                    <p:cond delay="0"/>
                                  </p:stCondLst>
                                  <p:childTnLst>
                                    <p:set>
                                      <p:cBhvr>
                                        <p:cTn id="104" dur="1" fill="hold">
                                          <p:stCondLst>
                                            <p:cond delay="0"/>
                                          </p:stCondLst>
                                        </p:cTn>
                                        <p:tgtEl>
                                          <p:spTgt spid="77">
                                            <p:txEl>
                                              <p:pRg st="0" end="0"/>
                                            </p:txEl>
                                          </p:spTgt>
                                        </p:tgtEl>
                                        <p:attrNameLst>
                                          <p:attrName>style.visibility</p:attrName>
                                        </p:attrNameLst>
                                      </p:cBhvr>
                                      <p:to>
                                        <p:strVal val="visible"/>
                                      </p:to>
                                    </p:set>
                                    <p:animEffect transition="in" filter="fade">
                                      <p:cBhvr>
                                        <p:cTn id="105" dur="500"/>
                                        <p:tgtEl>
                                          <p:spTgt spid="77">
                                            <p:txEl>
                                              <p:pRg st="0" end="0"/>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8">
                                            <p:txEl>
                                              <p:pRg st="0" end="0"/>
                                            </p:txEl>
                                          </p:spTgt>
                                        </p:tgtEl>
                                        <p:attrNameLst>
                                          <p:attrName>style.visibility</p:attrName>
                                        </p:attrNameLst>
                                      </p:cBhvr>
                                      <p:to>
                                        <p:strVal val="visible"/>
                                      </p:to>
                                    </p:set>
                                    <p:animEffect transition="in" filter="fade">
                                      <p:cBhvr>
                                        <p:cTn id="108" dur="500"/>
                                        <p:tgtEl>
                                          <p:spTgt spid="78">
                                            <p:txEl>
                                              <p:pRg st="0" end="0"/>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6">
                                            <p:txEl>
                                              <p:pRg st="0" end="0"/>
                                            </p:txEl>
                                          </p:spTgt>
                                        </p:tgtEl>
                                        <p:attrNameLst>
                                          <p:attrName>style.visibility</p:attrName>
                                        </p:attrNameLst>
                                      </p:cBhvr>
                                      <p:to>
                                        <p:strVal val="visible"/>
                                      </p:to>
                                    </p:set>
                                    <p:animEffect transition="in" filter="fade">
                                      <p:cBhvr>
                                        <p:cTn id="111" dur="500"/>
                                        <p:tgtEl>
                                          <p:spTgt spid="86">
                                            <p:txEl>
                                              <p:pRg st="0" end="0"/>
                                            </p:tx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8">
                                            <p:txEl>
                                              <p:pRg st="0" end="0"/>
                                            </p:txEl>
                                          </p:spTgt>
                                        </p:tgtEl>
                                        <p:attrNameLst>
                                          <p:attrName>style.visibility</p:attrName>
                                        </p:attrNameLst>
                                      </p:cBhvr>
                                      <p:to>
                                        <p:strVal val="visible"/>
                                      </p:to>
                                    </p:set>
                                    <p:animEffect transition="in" filter="fade">
                                      <p:cBhvr>
                                        <p:cTn id="117" dur="500"/>
                                        <p:tgtEl>
                                          <p:spTgt spid="88">
                                            <p:txEl>
                                              <p:pRg st="0" end="0"/>
                                            </p:tx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9">
                                            <p:txEl>
                                              <p:pRg st="0" end="0"/>
                                            </p:txEl>
                                          </p:spTgt>
                                        </p:tgtEl>
                                        <p:attrNameLst>
                                          <p:attrName>style.visibility</p:attrName>
                                        </p:attrNameLst>
                                      </p:cBhvr>
                                      <p:to>
                                        <p:strVal val="visible"/>
                                      </p:to>
                                    </p:set>
                                    <p:animEffect transition="in" filter="fade">
                                      <p:cBhvr>
                                        <p:cTn id="120" dur="500"/>
                                        <p:tgtEl>
                                          <p:spTgt spid="89">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0">
                                            <p:txEl>
                                              <p:pRg st="0" end="0"/>
                                            </p:txEl>
                                          </p:spTgt>
                                        </p:tgtEl>
                                        <p:attrNameLst>
                                          <p:attrName>style.visibility</p:attrName>
                                        </p:attrNameLst>
                                      </p:cBhvr>
                                      <p:to>
                                        <p:strVal val="visible"/>
                                      </p:to>
                                    </p:set>
                                    <p:animEffect transition="in" filter="fade">
                                      <p:cBhvr>
                                        <p:cTn id="123" dur="500"/>
                                        <p:tgtEl>
                                          <p:spTgt spid="90">
                                            <p:txEl>
                                              <p:pRg st="0" end="0"/>
                                            </p:txEl>
                                          </p:spTgt>
                                        </p:tgtEl>
                                      </p:cBhvr>
                                    </p:animEffect>
                                  </p:childTnLst>
                                </p:cTn>
                              </p:par>
                            </p:childTnLst>
                          </p:cTn>
                        </p:par>
                        <p:par>
                          <p:cTn id="124" fill="hold">
                            <p:stCondLst>
                              <p:cond delay="12200"/>
                            </p:stCondLst>
                            <p:childTnLst>
                              <p:par>
                                <p:cTn id="125" presetID="47" presetClass="entr" presetSubtype="0" fill="hold" nodeType="afterEffect">
                                  <p:stCondLst>
                                    <p:cond delay="300"/>
                                  </p:stCondLst>
                                  <p:childTnLst>
                                    <p:set>
                                      <p:cBhvr>
                                        <p:cTn id="126" dur="1" fill="hold">
                                          <p:stCondLst>
                                            <p:cond delay="0"/>
                                          </p:stCondLst>
                                        </p:cTn>
                                        <p:tgtEl>
                                          <p:spTgt spid="9"/>
                                        </p:tgtEl>
                                        <p:attrNameLst>
                                          <p:attrName>style.visibility</p:attrName>
                                        </p:attrNameLst>
                                      </p:cBhvr>
                                      <p:to>
                                        <p:strVal val="visible"/>
                                      </p:to>
                                    </p:set>
                                    <p:animEffect transition="in" filter="fade">
                                      <p:cBhvr>
                                        <p:cTn id="127" dur="2000"/>
                                        <p:tgtEl>
                                          <p:spTgt spid="9"/>
                                        </p:tgtEl>
                                      </p:cBhvr>
                                    </p:animEffect>
                                    <p:anim calcmode="lin" valueType="num">
                                      <p:cBhvr>
                                        <p:cTn id="128" dur="2000" fill="hold"/>
                                        <p:tgtEl>
                                          <p:spTgt spid="9"/>
                                        </p:tgtEl>
                                        <p:attrNameLst>
                                          <p:attrName>ppt_x</p:attrName>
                                        </p:attrNameLst>
                                      </p:cBhvr>
                                      <p:tavLst>
                                        <p:tav tm="0">
                                          <p:val>
                                            <p:strVal val="#ppt_x"/>
                                          </p:val>
                                        </p:tav>
                                        <p:tav tm="100000">
                                          <p:val>
                                            <p:strVal val="#ppt_x"/>
                                          </p:val>
                                        </p:tav>
                                      </p:tavLst>
                                    </p:anim>
                                    <p:anim calcmode="lin" valueType="num">
                                      <p:cBhvr>
                                        <p:cTn id="129" dur="2000" fill="hold"/>
                                        <p:tgtEl>
                                          <p:spTgt spid="9"/>
                                        </p:tgtEl>
                                        <p:attrNameLst>
                                          <p:attrName>ppt_y</p:attrName>
                                        </p:attrNameLst>
                                      </p:cBhvr>
                                      <p:tavLst>
                                        <p:tav tm="0">
                                          <p:val>
                                            <p:strVal val="#ppt_y-.1"/>
                                          </p:val>
                                        </p:tav>
                                        <p:tav tm="100000">
                                          <p:val>
                                            <p:strVal val="#ppt_y"/>
                                          </p:val>
                                        </p:tav>
                                      </p:tavLst>
                                    </p:anim>
                                  </p:childTnLst>
                                </p:cTn>
                              </p:par>
                              <p:par>
                                <p:cTn id="130" presetID="10" presetClass="entr" presetSubtype="0" fill="hold" grpId="0" nodeType="withEffect">
                                  <p:stCondLst>
                                    <p:cond delay="90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1600"/>
                                        <p:tgtEl>
                                          <p:spTgt spid="44"/>
                                        </p:tgtEl>
                                      </p:cBhvr>
                                    </p:animEffect>
                                  </p:childTnLst>
                                </p:cTn>
                              </p:par>
                              <p:par>
                                <p:cTn id="133" presetID="10" presetClass="entr" presetSubtype="0" fill="hold" grpId="0" nodeType="withEffect">
                                  <p:stCondLst>
                                    <p:cond delay="90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1600"/>
                                        <p:tgtEl>
                                          <p:spTgt spid="54"/>
                                        </p:tgtEl>
                                      </p:cBhvr>
                                    </p:animEffect>
                                  </p:childTnLst>
                                </p:cTn>
                              </p:par>
                              <p:par>
                                <p:cTn id="136" presetID="22" presetClass="entr" presetSubtype="1" fill="hold" grpId="0" nodeType="withEffect">
                                  <p:stCondLst>
                                    <p:cond delay="2400"/>
                                  </p:stCondLst>
                                  <p:childTnLst>
                                    <p:set>
                                      <p:cBhvr>
                                        <p:cTn id="137" dur="1" fill="hold">
                                          <p:stCondLst>
                                            <p:cond delay="0"/>
                                          </p:stCondLst>
                                        </p:cTn>
                                        <p:tgtEl>
                                          <p:spTgt spid="25"/>
                                        </p:tgtEl>
                                        <p:attrNameLst>
                                          <p:attrName>style.visibility</p:attrName>
                                        </p:attrNameLst>
                                      </p:cBhvr>
                                      <p:to>
                                        <p:strVal val="visible"/>
                                      </p:to>
                                    </p:set>
                                    <p:animEffect transition="in" filter="wipe(up)">
                                      <p:cBhvr>
                                        <p:cTn id="138" dur="900"/>
                                        <p:tgtEl>
                                          <p:spTgt spid="25"/>
                                        </p:tgtEl>
                                      </p:cBhvr>
                                    </p:animEffect>
                                  </p:childTnLst>
                                </p:cTn>
                              </p:par>
                            </p:childTnLst>
                          </p:cTn>
                        </p:par>
                        <p:par>
                          <p:cTn id="139" fill="hold">
                            <p:stCondLst>
                              <p:cond delay="15500"/>
                            </p:stCondLst>
                            <p:childTnLst>
                              <p:par>
                                <p:cTn id="140" presetID="10" presetClass="entr" presetSubtype="0" fill="hold" grpId="0" nodeType="afterEffect">
                                  <p:stCondLst>
                                    <p:cond delay="0"/>
                                  </p:stCondLst>
                                  <p:childTnLst>
                                    <p:set>
                                      <p:cBhvr>
                                        <p:cTn id="141" dur="1" fill="hold">
                                          <p:stCondLst>
                                            <p:cond delay="0"/>
                                          </p:stCondLst>
                                        </p:cTn>
                                        <p:tgtEl>
                                          <p:spTgt spid="68">
                                            <p:txEl>
                                              <p:pRg st="0" end="0"/>
                                            </p:txEl>
                                          </p:spTgt>
                                        </p:tgtEl>
                                        <p:attrNameLst>
                                          <p:attrName>style.visibility</p:attrName>
                                        </p:attrNameLst>
                                      </p:cBhvr>
                                      <p:to>
                                        <p:strVal val="visible"/>
                                      </p:to>
                                    </p:set>
                                    <p:animEffect transition="in" filter="fade">
                                      <p:cBhvr>
                                        <p:cTn id="142" dur="500"/>
                                        <p:tgtEl>
                                          <p:spTgt spid="68">
                                            <p:txEl>
                                              <p:pRg st="0" end="0"/>
                                            </p:txEl>
                                          </p:spTgt>
                                        </p:tgtEl>
                                      </p:cBhvr>
                                    </p:animEffect>
                                  </p:childTnLst>
                                </p:cTn>
                              </p:par>
                              <p:par>
                                <p:cTn id="143" presetID="22" presetClass="entr" presetSubtype="2" fill="hold" nodeType="withEffect">
                                  <p:stCondLst>
                                    <p:cond delay="100"/>
                                  </p:stCondLst>
                                  <p:childTnLst>
                                    <p:set>
                                      <p:cBhvr>
                                        <p:cTn id="144" dur="1" fill="hold">
                                          <p:stCondLst>
                                            <p:cond delay="0"/>
                                          </p:stCondLst>
                                        </p:cTn>
                                        <p:tgtEl>
                                          <p:spTgt spid="46"/>
                                        </p:tgtEl>
                                        <p:attrNameLst>
                                          <p:attrName>style.visibility</p:attrName>
                                        </p:attrNameLst>
                                      </p:cBhvr>
                                      <p:to>
                                        <p:strVal val="visible"/>
                                      </p:to>
                                    </p:set>
                                    <p:animEffect transition="in" filter="wipe(right)">
                                      <p:cBhvr>
                                        <p:cTn id="145" dur="900"/>
                                        <p:tgtEl>
                                          <p:spTgt spid="46"/>
                                        </p:tgtEl>
                                      </p:cBhvr>
                                    </p:animEffect>
                                  </p:childTnLst>
                                </p:cTn>
                              </p:par>
                              <p:par>
                                <p:cTn id="146" presetID="10" presetClass="entr" presetSubtype="0" fill="hold" grpId="0" nodeType="withEffect">
                                  <p:stCondLst>
                                    <p:cond delay="90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400"/>
                                        <p:tgtEl>
                                          <p:spTgt spid="47"/>
                                        </p:tgtEl>
                                      </p:cBhvr>
                                    </p:animEffect>
                                  </p:childTnLst>
                                </p:cTn>
                              </p:par>
                              <p:par>
                                <p:cTn id="149" presetID="10" presetClass="entr" presetSubtype="0" fill="hold" grpId="0" nodeType="withEffect">
                                  <p:stCondLst>
                                    <p:cond delay="1100"/>
                                  </p:stCondLst>
                                  <p:childTnLst>
                                    <p:set>
                                      <p:cBhvr>
                                        <p:cTn id="150" dur="1" fill="hold">
                                          <p:stCondLst>
                                            <p:cond delay="0"/>
                                          </p:stCondLst>
                                        </p:cTn>
                                        <p:tgtEl>
                                          <p:spTgt spid="49"/>
                                        </p:tgtEl>
                                        <p:attrNameLst>
                                          <p:attrName>style.visibility</p:attrName>
                                        </p:attrNameLst>
                                      </p:cBhvr>
                                      <p:to>
                                        <p:strVal val="visible"/>
                                      </p:to>
                                    </p:set>
                                    <p:animEffect transition="in" filter="fade">
                                      <p:cBhvr>
                                        <p:cTn id="151" dur="500"/>
                                        <p:tgtEl>
                                          <p:spTgt spid="49"/>
                                        </p:tgtEl>
                                      </p:cBhvr>
                                    </p:animEffect>
                                  </p:childTnLst>
                                </p:cTn>
                              </p:par>
                              <p:par>
                                <p:cTn id="152" presetID="16" presetClass="entr" presetSubtype="42" fill="hold" grpId="0" nodeType="withEffect">
                                  <p:stCondLst>
                                    <p:cond delay="1400"/>
                                  </p:stCondLst>
                                  <p:childTnLst>
                                    <p:set>
                                      <p:cBhvr>
                                        <p:cTn id="153" dur="1" fill="hold">
                                          <p:stCondLst>
                                            <p:cond delay="0"/>
                                          </p:stCondLst>
                                        </p:cTn>
                                        <p:tgtEl>
                                          <p:spTgt spid="64"/>
                                        </p:tgtEl>
                                        <p:attrNameLst>
                                          <p:attrName>style.visibility</p:attrName>
                                        </p:attrNameLst>
                                      </p:cBhvr>
                                      <p:to>
                                        <p:strVal val="visible"/>
                                      </p:to>
                                    </p:set>
                                    <p:animEffect transition="in" filter="barn(outHorizontal)">
                                      <p:cBhvr>
                                        <p:cTn id="154" dur="800"/>
                                        <p:tgtEl>
                                          <p:spTgt spid="64"/>
                                        </p:tgtEl>
                                      </p:cBhvr>
                                    </p:animEffect>
                                  </p:childTnLst>
                                </p:cTn>
                              </p:par>
                              <p:par>
                                <p:cTn id="155" presetID="22" presetClass="entr" presetSubtype="2"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wipe(right)">
                                      <p:cBhvr>
                                        <p:cTn id="157" dur="1000"/>
                                        <p:tgtEl>
                                          <p:spTgt spid="41"/>
                                        </p:tgtEl>
                                      </p:cBhvr>
                                    </p:animEffect>
                                  </p:childTnLst>
                                </p:cTn>
                              </p:par>
                              <p:par>
                                <p:cTn id="158" presetID="35" presetClass="path" presetSubtype="0" accel="50000" decel="50000" fill="hold" grpId="1" nodeType="withEffect">
                                  <p:stCondLst>
                                    <p:cond delay="0"/>
                                  </p:stCondLst>
                                  <p:childTnLst>
                                    <p:animMotion origin="layout" path="M 0.0776 6.93802E-7 L 3.61111E-6 6.93802E-7 " pathEditMode="relative" rAng="0" ptsTypes="AA">
                                      <p:cBhvr>
                                        <p:cTn id="159" dur="2000" fill="hold"/>
                                        <p:tgtEl>
                                          <p:spTgt spid="41"/>
                                        </p:tgtEl>
                                        <p:attrNameLst>
                                          <p:attrName>ppt_x</p:attrName>
                                          <p:attrName>ppt_y</p:attrName>
                                        </p:attrNameLst>
                                      </p:cBhvr>
                                      <p:rCtr x="-3889" y="0"/>
                                    </p:animMotion>
                                  </p:childTnLst>
                                </p:cTn>
                              </p:par>
                              <p:par>
                                <p:cTn id="160" presetID="22" presetClass="entr" presetSubtype="2" fill="hold" grpId="0" nodeType="with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wipe(right)">
                                      <p:cBhvr>
                                        <p:cTn id="162" dur="1000"/>
                                        <p:tgtEl>
                                          <p:spTgt spid="43"/>
                                        </p:tgtEl>
                                      </p:cBhvr>
                                    </p:animEffect>
                                  </p:childTnLst>
                                </p:cTn>
                              </p:par>
                              <p:par>
                                <p:cTn id="163" presetID="35" presetClass="path" presetSubtype="0" accel="50000" decel="50000" fill="hold" grpId="1" nodeType="withEffect">
                                  <p:stCondLst>
                                    <p:cond delay="0"/>
                                  </p:stCondLst>
                                  <p:childTnLst>
                                    <p:animMotion origin="layout" path="M 0.0776 4.44958E-6 L 2.77778E-6 4.44958E-6 " pathEditMode="relative" rAng="0" ptsTypes="AA">
                                      <p:cBhvr>
                                        <p:cTn id="164" dur="2000" fill="hold"/>
                                        <p:tgtEl>
                                          <p:spTgt spid="43"/>
                                        </p:tgtEl>
                                        <p:attrNameLst>
                                          <p:attrName>ppt_x</p:attrName>
                                          <p:attrName>ppt_y</p:attrName>
                                        </p:attrNameLst>
                                      </p:cBhvr>
                                      <p:rCtr x="-3889" y="0"/>
                                    </p:animMotion>
                                  </p:childTnLst>
                                </p:cTn>
                              </p:par>
                              <p:par>
                                <p:cTn id="165" presetID="22" presetClass="entr" presetSubtype="2" fill="hold" grpId="0" nodeType="with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wipe(right)">
                                      <p:cBhvr>
                                        <p:cTn id="167" dur="1000"/>
                                        <p:tgtEl>
                                          <p:spTgt spid="52"/>
                                        </p:tgtEl>
                                      </p:cBhvr>
                                    </p:animEffect>
                                  </p:childTnLst>
                                </p:cTn>
                              </p:par>
                              <p:par>
                                <p:cTn id="168" presetID="35" presetClass="path" presetSubtype="0" accel="50000" decel="50000" fill="hold" grpId="1" nodeType="withEffect">
                                  <p:stCondLst>
                                    <p:cond delay="0"/>
                                  </p:stCondLst>
                                  <p:childTnLst>
                                    <p:animMotion origin="layout" path="M 0.0776 6.01295E-7 L 3.61111E-6 6.01295E-7 " pathEditMode="relative" rAng="0" ptsTypes="AA">
                                      <p:cBhvr>
                                        <p:cTn id="169" dur="2000" fill="hold"/>
                                        <p:tgtEl>
                                          <p:spTgt spid="52"/>
                                        </p:tgtEl>
                                        <p:attrNameLst>
                                          <p:attrName>ppt_x</p:attrName>
                                          <p:attrName>ppt_y</p:attrName>
                                        </p:attrNameLst>
                                      </p:cBhvr>
                                      <p:rCtr x="-3889" y="0"/>
                                    </p:animMotion>
                                  </p:childTnLst>
                                </p:cTn>
                              </p:par>
                            </p:childTnLst>
                          </p:cTn>
                        </p:par>
                        <p:par>
                          <p:cTn id="170" fill="hold">
                            <p:stCondLst>
                              <p:cond delay="17700"/>
                            </p:stCondLst>
                            <p:childTnLst>
                              <p:par>
                                <p:cTn id="171" presetID="10" presetClass="entr" presetSubtype="0" fill="hold" grpId="0" nodeType="afterEffect">
                                  <p:stCondLst>
                                    <p:cond delay="0"/>
                                  </p:stCondLst>
                                  <p:childTnLst>
                                    <p:set>
                                      <p:cBhvr>
                                        <p:cTn id="172" dur="1" fill="hold">
                                          <p:stCondLst>
                                            <p:cond delay="0"/>
                                          </p:stCondLst>
                                        </p:cTn>
                                        <p:tgtEl>
                                          <p:spTgt spid="57">
                                            <p:txEl>
                                              <p:pRg st="0" end="0"/>
                                            </p:txEl>
                                          </p:spTgt>
                                        </p:tgtEl>
                                        <p:attrNameLst>
                                          <p:attrName>style.visibility</p:attrName>
                                        </p:attrNameLst>
                                      </p:cBhvr>
                                      <p:to>
                                        <p:strVal val="visible"/>
                                      </p:to>
                                    </p:set>
                                    <p:animEffect transition="in" filter="fade">
                                      <p:cBhvr>
                                        <p:cTn id="173" dur="500"/>
                                        <p:tgtEl>
                                          <p:spTgt spid="57">
                                            <p:txEl>
                                              <p:pRg st="0" end="0"/>
                                            </p:txEl>
                                          </p:spTgt>
                                        </p:tgtEl>
                                      </p:cBhvr>
                                    </p:animEffect>
                                  </p:childTnLst>
                                </p:cTn>
                              </p:par>
                            </p:childTnLst>
                          </p:cTn>
                        </p:par>
                        <p:par>
                          <p:cTn id="174" fill="hold">
                            <p:stCondLst>
                              <p:cond delay="18200"/>
                            </p:stCondLst>
                            <p:childTnLst>
                              <p:par>
                                <p:cTn id="175" presetID="10" presetClass="entr" presetSubtype="0" fill="hold" grpId="0" nodeType="afterEffect">
                                  <p:stCondLst>
                                    <p:cond delay="0"/>
                                  </p:stCondLst>
                                  <p:childTnLst>
                                    <p:set>
                                      <p:cBhvr>
                                        <p:cTn id="176" dur="1" fill="hold">
                                          <p:stCondLst>
                                            <p:cond delay="0"/>
                                          </p:stCondLst>
                                        </p:cTn>
                                        <p:tgtEl>
                                          <p:spTgt spid="58">
                                            <p:txEl>
                                              <p:pRg st="0" end="0"/>
                                            </p:txEl>
                                          </p:spTgt>
                                        </p:tgtEl>
                                        <p:attrNameLst>
                                          <p:attrName>style.visibility</p:attrName>
                                        </p:attrNameLst>
                                      </p:cBhvr>
                                      <p:to>
                                        <p:strVal val="visible"/>
                                      </p:to>
                                    </p:set>
                                    <p:animEffect transition="in" filter="fade">
                                      <p:cBhvr>
                                        <p:cTn id="177" dur="500"/>
                                        <p:tgtEl>
                                          <p:spTgt spid="58">
                                            <p:txEl>
                                              <p:pRg st="0" end="0"/>
                                            </p:txEl>
                                          </p:spTgt>
                                        </p:tgtEl>
                                      </p:cBhvr>
                                    </p:animEffect>
                                  </p:childTnLst>
                                </p:cTn>
                              </p:par>
                            </p:childTnLst>
                          </p:cTn>
                        </p:par>
                        <p:par>
                          <p:cTn id="178" fill="hold">
                            <p:stCondLst>
                              <p:cond delay="18700"/>
                            </p:stCondLst>
                            <p:childTnLst>
                              <p:par>
                                <p:cTn id="179" presetID="10" presetClass="entr" presetSubtype="0" fill="hold" grpId="0" nodeType="afterEffect">
                                  <p:stCondLst>
                                    <p:cond delay="0"/>
                                  </p:stCondLst>
                                  <p:childTnLst>
                                    <p:set>
                                      <p:cBhvr>
                                        <p:cTn id="180" dur="1" fill="hold">
                                          <p:stCondLst>
                                            <p:cond delay="0"/>
                                          </p:stCondLst>
                                        </p:cTn>
                                        <p:tgtEl>
                                          <p:spTgt spid="63">
                                            <p:txEl>
                                              <p:pRg st="0" end="0"/>
                                            </p:txEl>
                                          </p:spTgt>
                                        </p:tgtEl>
                                        <p:attrNameLst>
                                          <p:attrName>style.visibility</p:attrName>
                                        </p:attrNameLst>
                                      </p:cBhvr>
                                      <p:to>
                                        <p:strVal val="visible"/>
                                      </p:to>
                                    </p:set>
                                    <p:animEffect transition="in" filter="fade">
                                      <p:cBhvr>
                                        <p:cTn id="181" dur="500"/>
                                        <p:tgtEl>
                                          <p:spTgt spid="63">
                                            <p:txEl>
                                              <p:pRg st="0" end="0"/>
                                            </p:txEl>
                                          </p:spTgt>
                                        </p:tgtEl>
                                      </p:cBhvr>
                                    </p:animEffect>
                                  </p:childTnLst>
                                </p:cTn>
                              </p:par>
                              <p:par>
                                <p:cTn id="182" presetID="47" presetClass="entr" presetSubtype="0" fill="hold" nodeType="withEffect">
                                  <p:stCondLst>
                                    <p:cond delay="600"/>
                                  </p:stCondLst>
                                  <p:childTnLst>
                                    <p:set>
                                      <p:cBhvr>
                                        <p:cTn id="183" dur="1" fill="hold">
                                          <p:stCondLst>
                                            <p:cond delay="0"/>
                                          </p:stCondLst>
                                        </p:cTn>
                                        <p:tgtEl>
                                          <p:spTgt spid="12"/>
                                        </p:tgtEl>
                                        <p:attrNameLst>
                                          <p:attrName>style.visibility</p:attrName>
                                        </p:attrNameLst>
                                      </p:cBhvr>
                                      <p:to>
                                        <p:strVal val="visible"/>
                                      </p:to>
                                    </p:set>
                                    <p:animEffect transition="in" filter="fade">
                                      <p:cBhvr>
                                        <p:cTn id="184" dur="2000"/>
                                        <p:tgtEl>
                                          <p:spTgt spid="12"/>
                                        </p:tgtEl>
                                      </p:cBhvr>
                                    </p:animEffect>
                                    <p:anim calcmode="lin" valueType="num">
                                      <p:cBhvr>
                                        <p:cTn id="185" dur="2000" fill="hold"/>
                                        <p:tgtEl>
                                          <p:spTgt spid="12"/>
                                        </p:tgtEl>
                                        <p:attrNameLst>
                                          <p:attrName>ppt_x</p:attrName>
                                        </p:attrNameLst>
                                      </p:cBhvr>
                                      <p:tavLst>
                                        <p:tav tm="0">
                                          <p:val>
                                            <p:strVal val="#ppt_x"/>
                                          </p:val>
                                        </p:tav>
                                        <p:tav tm="100000">
                                          <p:val>
                                            <p:strVal val="#ppt_x"/>
                                          </p:val>
                                        </p:tav>
                                      </p:tavLst>
                                    </p:anim>
                                    <p:anim calcmode="lin" valueType="num">
                                      <p:cBhvr>
                                        <p:cTn id="186" dur="2000" fill="hold"/>
                                        <p:tgtEl>
                                          <p:spTgt spid="12"/>
                                        </p:tgtEl>
                                        <p:attrNameLst>
                                          <p:attrName>ppt_y</p:attrName>
                                        </p:attrNameLst>
                                      </p:cBhvr>
                                      <p:tavLst>
                                        <p:tav tm="0">
                                          <p:val>
                                            <p:strVal val="#ppt_y-.1"/>
                                          </p:val>
                                        </p:tav>
                                        <p:tav tm="100000">
                                          <p:val>
                                            <p:strVal val="#ppt_y"/>
                                          </p:val>
                                        </p:tav>
                                      </p:tavLst>
                                    </p:anim>
                                  </p:childTnLst>
                                </p:cTn>
                              </p:par>
                              <p:par>
                                <p:cTn id="187" presetID="10" presetClass="entr" presetSubtype="0" fill="hold" grpId="0" nodeType="withEffect">
                                  <p:stCondLst>
                                    <p:cond delay="1100"/>
                                  </p:stCondLst>
                                  <p:childTnLst>
                                    <p:set>
                                      <p:cBhvr>
                                        <p:cTn id="188" dur="1" fill="hold">
                                          <p:stCondLst>
                                            <p:cond delay="0"/>
                                          </p:stCondLst>
                                        </p:cTn>
                                        <p:tgtEl>
                                          <p:spTgt spid="45"/>
                                        </p:tgtEl>
                                        <p:attrNameLst>
                                          <p:attrName>style.visibility</p:attrName>
                                        </p:attrNameLst>
                                      </p:cBhvr>
                                      <p:to>
                                        <p:strVal val="visible"/>
                                      </p:to>
                                    </p:set>
                                    <p:animEffect transition="in" filter="fade">
                                      <p:cBhvr>
                                        <p:cTn id="189" dur="1100"/>
                                        <p:tgtEl>
                                          <p:spTgt spid="45"/>
                                        </p:tgtEl>
                                      </p:cBhvr>
                                    </p:animEffect>
                                  </p:childTnLst>
                                </p:cTn>
                              </p:par>
                              <p:par>
                                <p:cTn id="190" presetID="10" presetClass="entr" presetSubtype="0" fill="hold" grpId="0" nodeType="withEffect">
                                  <p:stCondLst>
                                    <p:cond delay="1600"/>
                                  </p:stCondLst>
                                  <p:childTnLst>
                                    <p:set>
                                      <p:cBhvr>
                                        <p:cTn id="191" dur="1" fill="hold">
                                          <p:stCondLst>
                                            <p:cond delay="0"/>
                                          </p:stCondLst>
                                        </p:cTn>
                                        <p:tgtEl>
                                          <p:spTgt spid="48"/>
                                        </p:tgtEl>
                                        <p:attrNameLst>
                                          <p:attrName>style.visibility</p:attrName>
                                        </p:attrNameLst>
                                      </p:cBhvr>
                                      <p:to>
                                        <p:strVal val="visible"/>
                                      </p:to>
                                    </p:set>
                                    <p:animEffect transition="in" filter="fade">
                                      <p:cBhvr>
                                        <p:cTn id="192" dur="1100"/>
                                        <p:tgtEl>
                                          <p:spTgt spid="48"/>
                                        </p:tgtEl>
                                      </p:cBhvr>
                                    </p:animEffect>
                                  </p:childTnLst>
                                </p:cTn>
                              </p:par>
                              <p:par>
                                <p:cTn id="193" presetID="10" presetClass="entr" presetSubtype="0" fill="hold" grpId="0" nodeType="withEffect">
                                  <p:stCondLst>
                                    <p:cond delay="1600"/>
                                  </p:stCondLst>
                                  <p:childTnLst>
                                    <p:set>
                                      <p:cBhvr>
                                        <p:cTn id="194" dur="1" fill="hold">
                                          <p:stCondLst>
                                            <p:cond delay="0"/>
                                          </p:stCondLst>
                                        </p:cTn>
                                        <p:tgtEl>
                                          <p:spTgt spid="91">
                                            <p:txEl>
                                              <p:pRg st="0" end="0"/>
                                            </p:txEl>
                                          </p:spTgt>
                                        </p:tgtEl>
                                        <p:attrNameLst>
                                          <p:attrName>style.visibility</p:attrName>
                                        </p:attrNameLst>
                                      </p:cBhvr>
                                      <p:to>
                                        <p:strVal val="visible"/>
                                      </p:to>
                                    </p:set>
                                    <p:animEffect transition="in" filter="fade">
                                      <p:cBhvr>
                                        <p:cTn id="195" dur="5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5" grpId="2" animBg="1"/>
      <p:bldP spid="59" grpId="0" animBg="1"/>
      <p:bldP spid="59" grpId="1" animBg="1"/>
      <p:bldP spid="59"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3" grpId="0" animBg="1"/>
      <p:bldP spid="60" grpId="0" animBg="1"/>
      <p:bldP spid="70" grpId="0" animBg="1"/>
      <p:bldP spid="71" grpId="0" animBg="1"/>
      <p:bldP spid="72" grpId="0" animBg="1"/>
      <p:bldP spid="73" grpId="0" animBg="1"/>
      <p:bldP spid="74" grpId="0" animBg="1"/>
      <p:bldP spid="76" grpId="0"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p:stCondLst>
                    <p:cond delay="160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979167" y="1990991"/>
            <a:ext cx="640080"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1933562"/>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5157225"/>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992419" y="4638578"/>
            <a:ext cx="640080"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512360"/>
            <a:ext cx="2382" cy="160793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60263" y="2952186"/>
            <a:ext cx="36000" cy="3383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232835"/>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31672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145468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1973333"/>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47542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2854107"/>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349249"/>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62092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58114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12029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195630"/>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658495"/>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2024813"/>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1434099"/>
            <a:ext cx="36000" cy="113385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413600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475425"/>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2968140"/>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56007" y="352594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409245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2968140"/>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3521511"/>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4092458"/>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1454688"/>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67182" y="1454688"/>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456009" y="1454687"/>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4191782" y="2024813"/>
            <a:ext cx="268690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1443965" y="2024812"/>
            <a:ext cx="270291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20"/>
          <p:cNvSpPr>
            <a:spLocks noGrp="1"/>
          </p:cNvSpPr>
          <p:nvPr>
            <p:ph type="body" sz="quarter" idx="24" hasCustomPrompt="1"/>
          </p:nvPr>
        </p:nvSpPr>
        <p:spPr>
          <a:xfrm>
            <a:off x="1476828" y="1454686"/>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Text Placeholder 20"/>
          <p:cNvSpPr>
            <a:spLocks noGrp="1"/>
          </p:cNvSpPr>
          <p:nvPr>
            <p:ph type="body" sz="quarter" idx="25" hasCustomPrompt="1"/>
          </p:nvPr>
        </p:nvSpPr>
        <p:spPr>
          <a:xfrm>
            <a:off x="3267323" y="1454686"/>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20"/>
          <p:cNvSpPr>
            <a:spLocks noGrp="1"/>
          </p:cNvSpPr>
          <p:nvPr>
            <p:ph type="body" sz="quarter" idx="26" hasCustomPrompt="1"/>
          </p:nvPr>
        </p:nvSpPr>
        <p:spPr>
          <a:xfrm>
            <a:off x="5102355" y="1455353"/>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20"/>
          <p:cNvSpPr>
            <a:spLocks noGrp="1"/>
          </p:cNvSpPr>
          <p:nvPr>
            <p:ph type="body" sz="quarter" idx="30" hasCustomPrompt="1"/>
          </p:nvPr>
        </p:nvSpPr>
        <p:spPr>
          <a:xfrm>
            <a:off x="4191782" y="2027718"/>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1" name="Text Placeholder 20"/>
          <p:cNvSpPr>
            <a:spLocks noGrp="1"/>
          </p:cNvSpPr>
          <p:nvPr>
            <p:ph type="body" sz="quarter" idx="31" hasCustomPrompt="1"/>
          </p:nvPr>
        </p:nvSpPr>
        <p:spPr>
          <a:xfrm>
            <a:off x="1481059" y="2024509"/>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1" name="Rectangle 60"/>
          <p:cNvSpPr/>
          <p:nvPr userDrawn="1"/>
        </p:nvSpPr>
        <p:spPr>
          <a:xfrm>
            <a:off x="1456008" y="4659692"/>
            <a:ext cx="5400835"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20"/>
          <p:cNvSpPr>
            <a:spLocks noGrp="1"/>
          </p:cNvSpPr>
          <p:nvPr>
            <p:ph type="body" sz="quarter" idx="32" hasCustomPrompt="1"/>
          </p:nvPr>
        </p:nvSpPr>
        <p:spPr>
          <a:xfrm>
            <a:off x="1443965" y="4659692"/>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5" name="Rectangle 64"/>
          <p:cNvSpPr/>
          <p:nvPr userDrawn="1"/>
        </p:nvSpPr>
        <p:spPr>
          <a:xfrm>
            <a:off x="1451022" y="521791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20"/>
          <p:cNvSpPr>
            <a:spLocks noGrp="1"/>
          </p:cNvSpPr>
          <p:nvPr>
            <p:ph type="body" sz="quarter" idx="33" hasCustomPrompt="1"/>
          </p:nvPr>
        </p:nvSpPr>
        <p:spPr>
          <a:xfrm>
            <a:off x="1451022" y="5217915"/>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Rectangle 78"/>
          <p:cNvSpPr/>
          <p:nvPr userDrawn="1"/>
        </p:nvSpPr>
        <p:spPr>
          <a:xfrm>
            <a:off x="1456008" y="577613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20"/>
          <p:cNvSpPr>
            <a:spLocks noGrp="1"/>
          </p:cNvSpPr>
          <p:nvPr>
            <p:ph type="body" sz="quarter" idx="34" hasCustomPrompt="1"/>
          </p:nvPr>
        </p:nvSpPr>
        <p:spPr>
          <a:xfrm>
            <a:off x="1443964" y="5776138"/>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188155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right)">
                                      <p:cBhvr>
                                        <p:cTn id="61" dur="1000"/>
                                        <p:tgtEl>
                                          <p:spTgt spid="59"/>
                                        </p:tgtEl>
                                      </p:cBhvr>
                                    </p:animEffect>
                                  </p:childTnLst>
                                </p:cTn>
                              </p:par>
                              <p:par>
                                <p:cTn id="62" presetID="35" presetClass="path" presetSubtype="0" accel="50000" decel="50000" fill="hold" grpId="1" nodeType="withEffect">
                                  <p:stCondLst>
                                    <p:cond delay="0"/>
                                  </p:stCondLst>
                                  <p:childTnLst>
                                    <p:animMotion origin="layout" path="M 0.0776 6.01295E-7 L 3.61111E-6 6.01295E-7 " pathEditMode="relative" rAng="0" ptsTypes="AA">
                                      <p:cBhvr>
                                        <p:cTn id="63" dur="2000" fill="hold"/>
                                        <p:tgtEl>
                                          <p:spTgt spid="59"/>
                                        </p:tgtEl>
                                        <p:attrNameLst>
                                          <p:attrName>ppt_x</p:attrName>
                                          <p:attrName>ppt_y</p:attrName>
                                        </p:attrNameLst>
                                      </p:cBhvr>
                                      <p:rCtr x="-3889" y="0"/>
                                    </p:animMotion>
                                  </p:childTnLst>
                                </p:cTn>
                              </p:par>
                              <p:par>
                                <p:cTn id="64" presetID="10" presetClass="exit" presetSubtype="0" fill="hold" grpId="2" nodeType="withEffect">
                                  <p:stCondLst>
                                    <p:cond delay="1400"/>
                                  </p:stCondLst>
                                  <p:childTnLst>
                                    <p:animEffect transition="out" filter="fade">
                                      <p:cBhvr>
                                        <p:cTn id="65" dur="2000"/>
                                        <p:tgtEl>
                                          <p:spTgt spid="51"/>
                                        </p:tgtEl>
                                      </p:cBhvr>
                                    </p:animEffect>
                                    <p:set>
                                      <p:cBhvr>
                                        <p:cTn id="66" dur="1" fill="hold">
                                          <p:stCondLst>
                                            <p:cond delay="1999"/>
                                          </p:stCondLst>
                                        </p:cTn>
                                        <p:tgtEl>
                                          <p:spTgt spid="51"/>
                                        </p:tgtEl>
                                        <p:attrNameLst>
                                          <p:attrName>style.visibility</p:attrName>
                                        </p:attrNameLst>
                                      </p:cBhvr>
                                      <p:to>
                                        <p:strVal val="hidden"/>
                                      </p:to>
                                    </p:set>
                                  </p:childTnLst>
                                </p:cTn>
                              </p:par>
                              <p:par>
                                <p:cTn id="67" presetID="10" presetClass="exit" presetSubtype="0" fill="hold" grpId="2" nodeType="withEffect">
                                  <p:stCondLst>
                                    <p:cond delay="1400"/>
                                  </p:stCondLst>
                                  <p:childTnLst>
                                    <p:animEffect transition="out" filter="fade">
                                      <p:cBhvr>
                                        <p:cTn id="68" dur="2000"/>
                                        <p:tgtEl>
                                          <p:spTgt spid="59"/>
                                        </p:tgtEl>
                                      </p:cBhvr>
                                    </p:animEffect>
                                    <p:set>
                                      <p:cBhvr>
                                        <p:cTn id="69" dur="1" fill="hold">
                                          <p:stCondLst>
                                            <p:cond delay="1999"/>
                                          </p:stCondLst>
                                        </p:cTn>
                                        <p:tgtEl>
                                          <p:spTgt spid="59"/>
                                        </p:tgtEl>
                                        <p:attrNameLst>
                                          <p:attrName>style.visibility</p:attrName>
                                        </p:attrNameLst>
                                      </p:cBhvr>
                                      <p:to>
                                        <p:strVal val="hidden"/>
                                      </p:to>
                                    </p:set>
                                  </p:childTnLst>
                                </p:cTn>
                              </p:par>
                              <p:par>
                                <p:cTn id="70" presetID="10" presetClass="entr" presetSubtype="0" fill="hold" grpId="0" nodeType="withEffect">
                                  <p:stCondLst>
                                    <p:cond delay="160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childTnLst>
                                </p:cTn>
                              </p:par>
                              <p:par>
                                <p:cTn id="73" presetID="10" presetClass="entr" presetSubtype="0" fill="hold" grpId="0" nodeType="withEffect">
                                  <p:stCondLst>
                                    <p:cond delay="16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childTnLst>
                                </p:cTn>
                              </p:par>
                              <p:par>
                                <p:cTn id="76" presetID="10" presetClass="entr" presetSubtype="0" fill="hold" grpId="0" nodeType="withEffect">
                                  <p:stCondLst>
                                    <p:cond delay="1600"/>
                                  </p:stCondLst>
                                  <p:childTnLst>
                                    <p:set>
                                      <p:cBhvr>
                                        <p:cTn id="77" dur="1" fill="hold">
                                          <p:stCondLst>
                                            <p:cond delay="0"/>
                                          </p:stCondLst>
                                        </p:cTn>
                                        <p:tgtEl>
                                          <p:spTgt spid="70"/>
                                        </p:tgtEl>
                                        <p:attrNameLst>
                                          <p:attrName>style.visibility</p:attrName>
                                        </p:attrNameLst>
                                      </p:cBhvr>
                                      <p:to>
                                        <p:strVal val="visible"/>
                                      </p:to>
                                    </p:set>
                                    <p:animEffect transition="in" filter="fade">
                                      <p:cBhvr>
                                        <p:cTn id="78" dur="1000"/>
                                        <p:tgtEl>
                                          <p:spTgt spid="70"/>
                                        </p:tgtEl>
                                      </p:cBhvr>
                                    </p:animEffect>
                                  </p:childTnLst>
                                </p:cTn>
                              </p:par>
                              <p:par>
                                <p:cTn id="79" presetID="10" presetClass="entr" presetSubtype="0" fill="hold" grpId="0" nodeType="withEffect">
                                  <p:stCondLst>
                                    <p:cond delay="220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childTnLst>
                                </p:cTn>
                              </p:par>
                              <p:par>
                                <p:cTn id="82" presetID="10" presetClass="entr" presetSubtype="0" fill="hold" grpId="0" nodeType="withEffect">
                                  <p:stCondLst>
                                    <p:cond delay="220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1000"/>
                                        <p:tgtEl>
                                          <p:spTgt spid="76"/>
                                        </p:tgtEl>
                                      </p:cBhvr>
                                    </p:animEffect>
                                  </p:childTnLst>
                                </p:cTn>
                              </p:par>
                            </p:childTnLst>
                          </p:cTn>
                        </p:par>
                        <p:par>
                          <p:cTn id="85" fill="hold">
                            <p:stCondLst>
                              <p:cond delay="11700"/>
                            </p:stCondLst>
                            <p:childTnLst>
                              <p:par>
                                <p:cTn id="86" presetID="10" presetClass="entr" presetSubtype="0" fill="hold" grpId="0" nodeType="afterEffect">
                                  <p:stCondLst>
                                    <p:cond delay="0"/>
                                  </p:stCondLst>
                                  <p:childTnLst>
                                    <p:set>
                                      <p:cBhvr>
                                        <p:cTn id="87" dur="1" fill="hold">
                                          <p:stCondLst>
                                            <p:cond delay="0"/>
                                          </p:stCondLst>
                                        </p:cTn>
                                        <p:tgtEl>
                                          <p:spTgt spid="77">
                                            <p:txEl>
                                              <p:pRg st="0" end="0"/>
                                            </p:txEl>
                                          </p:spTgt>
                                        </p:tgtEl>
                                        <p:attrNameLst>
                                          <p:attrName>style.visibility</p:attrName>
                                        </p:attrNameLst>
                                      </p:cBhvr>
                                      <p:to>
                                        <p:strVal val="visible"/>
                                      </p:to>
                                    </p:set>
                                    <p:animEffect transition="in" filter="fade">
                                      <p:cBhvr>
                                        <p:cTn id="88" dur="500"/>
                                        <p:tgtEl>
                                          <p:spTgt spid="77">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8">
                                            <p:txEl>
                                              <p:pRg st="0" end="0"/>
                                            </p:txEl>
                                          </p:spTgt>
                                        </p:tgtEl>
                                        <p:attrNameLst>
                                          <p:attrName>style.visibility</p:attrName>
                                        </p:attrNameLst>
                                      </p:cBhvr>
                                      <p:to>
                                        <p:strVal val="visible"/>
                                      </p:to>
                                    </p:set>
                                    <p:animEffect transition="in" filter="fade">
                                      <p:cBhvr>
                                        <p:cTn id="91" dur="500"/>
                                        <p:tgtEl>
                                          <p:spTgt spid="78">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6">
                                            <p:txEl>
                                              <p:pRg st="0" end="0"/>
                                            </p:txEl>
                                          </p:spTgt>
                                        </p:tgtEl>
                                        <p:attrNameLst>
                                          <p:attrName>style.visibility</p:attrName>
                                        </p:attrNameLst>
                                      </p:cBhvr>
                                      <p:to>
                                        <p:strVal val="visible"/>
                                      </p:to>
                                    </p:set>
                                    <p:animEffect transition="in" filter="fade">
                                      <p:cBhvr>
                                        <p:cTn id="94" dur="500"/>
                                        <p:tgtEl>
                                          <p:spTgt spid="86">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0">
                                            <p:txEl>
                                              <p:pRg st="0" end="0"/>
                                            </p:txEl>
                                          </p:spTgt>
                                        </p:tgtEl>
                                        <p:attrNameLst>
                                          <p:attrName>style.visibility</p:attrName>
                                        </p:attrNameLst>
                                      </p:cBhvr>
                                      <p:to>
                                        <p:strVal val="visible"/>
                                      </p:to>
                                    </p:set>
                                    <p:animEffect transition="in" filter="fade">
                                      <p:cBhvr>
                                        <p:cTn id="97" dur="500"/>
                                        <p:tgtEl>
                                          <p:spTgt spid="90">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1">
                                            <p:txEl>
                                              <p:pRg st="0" end="0"/>
                                            </p:txEl>
                                          </p:spTgt>
                                        </p:tgtEl>
                                        <p:attrNameLst>
                                          <p:attrName>style.visibility</p:attrName>
                                        </p:attrNameLst>
                                      </p:cBhvr>
                                      <p:to>
                                        <p:strVal val="visible"/>
                                      </p:to>
                                    </p:set>
                                    <p:animEffect transition="in" filter="fade">
                                      <p:cBhvr>
                                        <p:cTn id="100" dur="500"/>
                                        <p:tgtEl>
                                          <p:spTgt spid="91">
                                            <p:txEl>
                                              <p:pRg st="0" end="0"/>
                                            </p:txEl>
                                          </p:spTgt>
                                        </p:tgtEl>
                                      </p:cBhvr>
                                    </p:animEffect>
                                  </p:childTnLst>
                                </p:cTn>
                              </p:par>
                            </p:childTnLst>
                          </p:cTn>
                        </p:par>
                        <p:par>
                          <p:cTn id="101" fill="hold">
                            <p:stCondLst>
                              <p:cond delay="12200"/>
                            </p:stCondLst>
                            <p:childTnLst>
                              <p:par>
                                <p:cTn id="102" presetID="47" presetClass="entr" presetSubtype="0" fill="hold" nodeType="afterEffect">
                                  <p:stCondLst>
                                    <p:cond delay="3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2000"/>
                                        <p:tgtEl>
                                          <p:spTgt spid="9"/>
                                        </p:tgtEl>
                                      </p:cBhvr>
                                    </p:animEffect>
                                    <p:anim calcmode="lin" valueType="num">
                                      <p:cBhvr>
                                        <p:cTn id="105" dur="2000" fill="hold"/>
                                        <p:tgtEl>
                                          <p:spTgt spid="9"/>
                                        </p:tgtEl>
                                        <p:attrNameLst>
                                          <p:attrName>ppt_x</p:attrName>
                                        </p:attrNameLst>
                                      </p:cBhvr>
                                      <p:tavLst>
                                        <p:tav tm="0">
                                          <p:val>
                                            <p:strVal val="#ppt_x"/>
                                          </p:val>
                                        </p:tav>
                                        <p:tav tm="100000">
                                          <p:val>
                                            <p:strVal val="#ppt_x"/>
                                          </p:val>
                                        </p:tav>
                                      </p:tavLst>
                                    </p:anim>
                                    <p:anim calcmode="lin" valueType="num">
                                      <p:cBhvr>
                                        <p:cTn id="106" dur="2000" fill="hold"/>
                                        <p:tgtEl>
                                          <p:spTgt spid="9"/>
                                        </p:tgtEl>
                                        <p:attrNameLst>
                                          <p:attrName>ppt_y</p:attrName>
                                        </p:attrNameLst>
                                      </p:cBhvr>
                                      <p:tavLst>
                                        <p:tav tm="0">
                                          <p:val>
                                            <p:strVal val="#ppt_y-.1"/>
                                          </p:val>
                                        </p:tav>
                                        <p:tav tm="100000">
                                          <p:val>
                                            <p:strVal val="#ppt_y"/>
                                          </p:val>
                                        </p:tav>
                                      </p:tavLst>
                                    </p:anim>
                                  </p:childTnLst>
                                </p:cTn>
                              </p:par>
                              <p:par>
                                <p:cTn id="107" presetID="10" presetClass="entr" presetSubtype="0" fill="hold" grpId="0" nodeType="withEffect">
                                  <p:stCondLst>
                                    <p:cond delay="90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600"/>
                                        <p:tgtEl>
                                          <p:spTgt spid="44"/>
                                        </p:tgtEl>
                                      </p:cBhvr>
                                    </p:animEffect>
                                  </p:childTnLst>
                                </p:cTn>
                              </p:par>
                              <p:par>
                                <p:cTn id="110" presetID="10" presetClass="entr" presetSubtype="0" fill="hold" grpId="0" nodeType="withEffect">
                                  <p:stCondLst>
                                    <p:cond delay="90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600"/>
                                        <p:tgtEl>
                                          <p:spTgt spid="54"/>
                                        </p:tgtEl>
                                      </p:cBhvr>
                                    </p:animEffect>
                                  </p:childTnLst>
                                </p:cTn>
                              </p:par>
                              <p:par>
                                <p:cTn id="113" presetID="22" presetClass="entr" presetSubtype="1" fill="hold" grpId="0" nodeType="withEffect">
                                  <p:stCondLst>
                                    <p:cond delay="2400"/>
                                  </p:stCondLst>
                                  <p:childTnLst>
                                    <p:set>
                                      <p:cBhvr>
                                        <p:cTn id="114" dur="1" fill="hold">
                                          <p:stCondLst>
                                            <p:cond delay="0"/>
                                          </p:stCondLst>
                                        </p:cTn>
                                        <p:tgtEl>
                                          <p:spTgt spid="25"/>
                                        </p:tgtEl>
                                        <p:attrNameLst>
                                          <p:attrName>style.visibility</p:attrName>
                                        </p:attrNameLst>
                                      </p:cBhvr>
                                      <p:to>
                                        <p:strVal val="visible"/>
                                      </p:to>
                                    </p:set>
                                    <p:animEffect transition="in" filter="wipe(up)">
                                      <p:cBhvr>
                                        <p:cTn id="115" dur="900"/>
                                        <p:tgtEl>
                                          <p:spTgt spid="25"/>
                                        </p:tgtEl>
                                      </p:cBhvr>
                                    </p:animEffect>
                                  </p:childTnLst>
                                </p:cTn>
                              </p:par>
                            </p:childTnLst>
                          </p:cTn>
                        </p:par>
                        <p:par>
                          <p:cTn id="116" fill="hold">
                            <p:stCondLst>
                              <p:cond delay="15500"/>
                            </p:stCondLst>
                            <p:childTnLst>
                              <p:par>
                                <p:cTn id="117" presetID="10" presetClass="entr" presetSubtype="0" fill="hold" grpId="0" nodeType="afterEffect">
                                  <p:stCondLst>
                                    <p:cond delay="0"/>
                                  </p:stCondLst>
                                  <p:childTnLst>
                                    <p:set>
                                      <p:cBhvr>
                                        <p:cTn id="118" dur="1" fill="hold">
                                          <p:stCondLst>
                                            <p:cond delay="0"/>
                                          </p:stCondLst>
                                        </p:cTn>
                                        <p:tgtEl>
                                          <p:spTgt spid="68">
                                            <p:txEl>
                                              <p:pRg st="0" end="0"/>
                                            </p:txEl>
                                          </p:spTgt>
                                        </p:tgtEl>
                                        <p:attrNameLst>
                                          <p:attrName>style.visibility</p:attrName>
                                        </p:attrNameLst>
                                      </p:cBhvr>
                                      <p:to>
                                        <p:strVal val="visible"/>
                                      </p:to>
                                    </p:set>
                                    <p:animEffect transition="in" filter="fade">
                                      <p:cBhvr>
                                        <p:cTn id="119" dur="500"/>
                                        <p:tgtEl>
                                          <p:spTgt spid="68">
                                            <p:txEl>
                                              <p:pRg st="0" end="0"/>
                                            </p:txEl>
                                          </p:spTgt>
                                        </p:tgtEl>
                                      </p:cBhvr>
                                    </p:animEffect>
                                  </p:childTnLst>
                                </p:cTn>
                              </p:par>
                              <p:par>
                                <p:cTn id="120" presetID="22" presetClass="entr" presetSubtype="2" fill="hold" nodeType="withEffect">
                                  <p:stCondLst>
                                    <p:cond delay="100"/>
                                  </p:stCondLst>
                                  <p:childTnLst>
                                    <p:set>
                                      <p:cBhvr>
                                        <p:cTn id="121" dur="1" fill="hold">
                                          <p:stCondLst>
                                            <p:cond delay="0"/>
                                          </p:stCondLst>
                                        </p:cTn>
                                        <p:tgtEl>
                                          <p:spTgt spid="46"/>
                                        </p:tgtEl>
                                        <p:attrNameLst>
                                          <p:attrName>style.visibility</p:attrName>
                                        </p:attrNameLst>
                                      </p:cBhvr>
                                      <p:to>
                                        <p:strVal val="visible"/>
                                      </p:to>
                                    </p:set>
                                    <p:animEffect transition="in" filter="wipe(right)">
                                      <p:cBhvr>
                                        <p:cTn id="122" dur="900"/>
                                        <p:tgtEl>
                                          <p:spTgt spid="46"/>
                                        </p:tgtEl>
                                      </p:cBhvr>
                                    </p:animEffect>
                                  </p:childTnLst>
                                </p:cTn>
                              </p:par>
                              <p:par>
                                <p:cTn id="123" presetID="10" presetClass="entr" presetSubtype="0" fill="hold" grpId="0" nodeType="withEffect">
                                  <p:stCondLst>
                                    <p:cond delay="900"/>
                                  </p:stCondLst>
                                  <p:childTnLst>
                                    <p:set>
                                      <p:cBhvr>
                                        <p:cTn id="124" dur="1" fill="hold">
                                          <p:stCondLst>
                                            <p:cond delay="0"/>
                                          </p:stCondLst>
                                        </p:cTn>
                                        <p:tgtEl>
                                          <p:spTgt spid="47"/>
                                        </p:tgtEl>
                                        <p:attrNameLst>
                                          <p:attrName>style.visibility</p:attrName>
                                        </p:attrNameLst>
                                      </p:cBhvr>
                                      <p:to>
                                        <p:strVal val="visible"/>
                                      </p:to>
                                    </p:set>
                                    <p:animEffect transition="in" filter="fade">
                                      <p:cBhvr>
                                        <p:cTn id="125" dur="400"/>
                                        <p:tgtEl>
                                          <p:spTgt spid="47"/>
                                        </p:tgtEl>
                                      </p:cBhvr>
                                    </p:animEffect>
                                  </p:childTnLst>
                                </p:cTn>
                              </p:par>
                              <p:par>
                                <p:cTn id="126" presetID="10" presetClass="entr" presetSubtype="0" fill="hold" grpId="0" nodeType="withEffect">
                                  <p:stCondLst>
                                    <p:cond delay="1100"/>
                                  </p:stCondLst>
                                  <p:childTnLst>
                                    <p:set>
                                      <p:cBhvr>
                                        <p:cTn id="127" dur="1" fill="hold">
                                          <p:stCondLst>
                                            <p:cond delay="0"/>
                                          </p:stCondLst>
                                        </p:cTn>
                                        <p:tgtEl>
                                          <p:spTgt spid="49"/>
                                        </p:tgtEl>
                                        <p:attrNameLst>
                                          <p:attrName>style.visibility</p:attrName>
                                        </p:attrNameLst>
                                      </p:cBhvr>
                                      <p:to>
                                        <p:strVal val="visible"/>
                                      </p:to>
                                    </p:set>
                                    <p:animEffect transition="in" filter="fade">
                                      <p:cBhvr>
                                        <p:cTn id="128" dur="500"/>
                                        <p:tgtEl>
                                          <p:spTgt spid="49"/>
                                        </p:tgtEl>
                                      </p:cBhvr>
                                    </p:animEffect>
                                  </p:childTnLst>
                                </p:cTn>
                              </p:par>
                              <p:par>
                                <p:cTn id="129" presetID="16" presetClass="entr" presetSubtype="42" fill="hold" grpId="0" nodeType="withEffect">
                                  <p:stCondLst>
                                    <p:cond delay="1400"/>
                                  </p:stCondLst>
                                  <p:childTnLst>
                                    <p:set>
                                      <p:cBhvr>
                                        <p:cTn id="130" dur="1" fill="hold">
                                          <p:stCondLst>
                                            <p:cond delay="0"/>
                                          </p:stCondLst>
                                        </p:cTn>
                                        <p:tgtEl>
                                          <p:spTgt spid="64"/>
                                        </p:tgtEl>
                                        <p:attrNameLst>
                                          <p:attrName>style.visibility</p:attrName>
                                        </p:attrNameLst>
                                      </p:cBhvr>
                                      <p:to>
                                        <p:strVal val="visible"/>
                                      </p:to>
                                    </p:set>
                                    <p:animEffect transition="in" filter="barn(outHorizontal)">
                                      <p:cBhvr>
                                        <p:cTn id="131" dur="800"/>
                                        <p:tgtEl>
                                          <p:spTgt spid="64"/>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wipe(right)">
                                      <p:cBhvr>
                                        <p:cTn id="134" dur="1000"/>
                                        <p:tgtEl>
                                          <p:spTgt spid="41"/>
                                        </p:tgtEl>
                                      </p:cBhvr>
                                    </p:animEffect>
                                  </p:childTnLst>
                                </p:cTn>
                              </p:par>
                              <p:par>
                                <p:cTn id="135" presetID="35" presetClass="path" presetSubtype="0" accel="50000" decel="50000" fill="hold" grpId="1" nodeType="withEffect">
                                  <p:stCondLst>
                                    <p:cond delay="0"/>
                                  </p:stCondLst>
                                  <p:childTnLst>
                                    <p:animMotion origin="layout" path="M 0.0776 6.93802E-7 L 3.61111E-6 6.93802E-7 " pathEditMode="relative" rAng="0" ptsTypes="AA">
                                      <p:cBhvr>
                                        <p:cTn id="136" dur="2000" fill="hold"/>
                                        <p:tgtEl>
                                          <p:spTgt spid="41"/>
                                        </p:tgtEl>
                                        <p:attrNameLst>
                                          <p:attrName>ppt_x</p:attrName>
                                          <p:attrName>ppt_y</p:attrName>
                                        </p:attrNameLst>
                                      </p:cBhvr>
                                      <p:rCtr x="-3889" y="0"/>
                                    </p:animMotion>
                                  </p:childTnLst>
                                </p:cTn>
                              </p:par>
                              <p:par>
                                <p:cTn id="137" presetID="22" presetClass="entr" presetSubtype="2" fill="hold" grpId="0" nodeType="with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wipe(right)">
                                      <p:cBhvr>
                                        <p:cTn id="139" dur="1000"/>
                                        <p:tgtEl>
                                          <p:spTgt spid="43"/>
                                        </p:tgtEl>
                                      </p:cBhvr>
                                    </p:animEffect>
                                  </p:childTnLst>
                                </p:cTn>
                              </p:par>
                              <p:par>
                                <p:cTn id="140" presetID="35" presetClass="path" presetSubtype="0" accel="50000" decel="50000" fill="hold" grpId="1" nodeType="withEffect">
                                  <p:stCondLst>
                                    <p:cond delay="0"/>
                                  </p:stCondLst>
                                  <p:childTnLst>
                                    <p:animMotion origin="layout" path="M 0.0776 4.44958E-6 L 2.77778E-6 4.44958E-6 " pathEditMode="relative" rAng="0" ptsTypes="AA">
                                      <p:cBhvr>
                                        <p:cTn id="141" dur="2000" fill="hold"/>
                                        <p:tgtEl>
                                          <p:spTgt spid="43"/>
                                        </p:tgtEl>
                                        <p:attrNameLst>
                                          <p:attrName>ppt_x</p:attrName>
                                          <p:attrName>ppt_y</p:attrName>
                                        </p:attrNameLst>
                                      </p:cBhvr>
                                      <p:rCtr x="-3889" y="0"/>
                                    </p:animMotion>
                                  </p:childTnLst>
                                </p:cTn>
                              </p:par>
                              <p:par>
                                <p:cTn id="142" presetID="22" presetClass="entr" presetSubtype="2" fill="hold" grpId="0" nodeType="with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wipe(right)">
                                      <p:cBhvr>
                                        <p:cTn id="144" dur="1000"/>
                                        <p:tgtEl>
                                          <p:spTgt spid="52"/>
                                        </p:tgtEl>
                                      </p:cBhvr>
                                    </p:animEffect>
                                  </p:childTnLst>
                                </p:cTn>
                              </p:par>
                              <p:par>
                                <p:cTn id="145" presetID="35" presetClass="path" presetSubtype="0" accel="50000" decel="50000" fill="hold" grpId="1" nodeType="withEffect">
                                  <p:stCondLst>
                                    <p:cond delay="0"/>
                                  </p:stCondLst>
                                  <p:childTnLst>
                                    <p:animMotion origin="layout" path="M 0.0776 6.01295E-7 L 3.61111E-6 6.01295E-7 " pathEditMode="relative" rAng="0" ptsTypes="AA">
                                      <p:cBhvr>
                                        <p:cTn id="146" dur="2000" fill="hold"/>
                                        <p:tgtEl>
                                          <p:spTgt spid="52"/>
                                        </p:tgtEl>
                                        <p:attrNameLst>
                                          <p:attrName>ppt_x</p:attrName>
                                          <p:attrName>ppt_y</p:attrName>
                                        </p:attrNameLst>
                                      </p:cBhvr>
                                      <p:rCtr x="-3889" y="0"/>
                                    </p:animMotion>
                                  </p:childTnLst>
                                </p:cTn>
                              </p:par>
                              <p:par>
                                <p:cTn id="147" presetID="22" presetClass="entr" presetSubtype="2" fill="hold" grpId="0" nodeType="with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wipe(right)">
                                      <p:cBhvr>
                                        <p:cTn id="149" dur="1000"/>
                                        <p:tgtEl>
                                          <p:spTgt spid="61"/>
                                        </p:tgtEl>
                                      </p:cBhvr>
                                    </p:animEffect>
                                  </p:childTnLst>
                                </p:cTn>
                              </p:par>
                              <p:par>
                                <p:cTn id="150" presetID="35" presetClass="path" presetSubtype="0" accel="50000" decel="50000" fill="hold" grpId="1" nodeType="withEffect">
                                  <p:stCondLst>
                                    <p:cond delay="0"/>
                                  </p:stCondLst>
                                  <p:childTnLst>
                                    <p:animMotion origin="layout" path="M 0.0776 6.01295E-7 L 3.61111E-6 6.01295E-7 " pathEditMode="relative" rAng="0" ptsTypes="AA">
                                      <p:cBhvr>
                                        <p:cTn id="151" dur="2000" fill="hold"/>
                                        <p:tgtEl>
                                          <p:spTgt spid="61"/>
                                        </p:tgtEl>
                                        <p:attrNameLst>
                                          <p:attrName>ppt_x</p:attrName>
                                          <p:attrName>ppt_y</p:attrName>
                                        </p:attrNameLst>
                                      </p:cBhvr>
                                      <p:rCtr x="-3889" y="0"/>
                                    </p:animMotion>
                                  </p:childTnLst>
                                </p:cTn>
                              </p:par>
                              <p:par>
                                <p:cTn id="152" presetID="22" presetClass="entr" presetSubtype="2" fill="hold" grpId="0" nodeType="withEffect">
                                  <p:stCondLst>
                                    <p:cond delay="0"/>
                                  </p:stCondLst>
                                  <p:childTnLst>
                                    <p:set>
                                      <p:cBhvr>
                                        <p:cTn id="153" dur="1" fill="hold">
                                          <p:stCondLst>
                                            <p:cond delay="0"/>
                                          </p:stCondLst>
                                        </p:cTn>
                                        <p:tgtEl>
                                          <p:spTgt spid="65"/>
                                        </p:tgtEl>
                                        <p:attrNameLst>
                                          <p:attrName>style.visibility</p:attrName>
                                        </p:attrNameLst>
                                      </p:cBhvr>
                                      <p:to>
                                        <p:strVal val="visible"/>
                                      </p:to>
                                    </p:set>
                                    <p:animEffect transition="in" filter="wipe(right)">
                                      <p:cBhvr>
                                        <p:cTn id="154" dur="1000"/>
                                        <p:tgtEl>
                                          <p:spTgt spid="65"/>
                                        </p:tgtEl>
                                      </p:cBhvr>
                                    </p:animEffect>
                                  </p:childTnLst>
                                </p:cTn>
                              </p:par>
                              <p:par>
                                <p:cTn id="155" presetID="35" presetClass="path" presetSubtype="0" accel="50000" decel="50000" fill="hold" grpId="1" nodeType="withEffect">
                                  <p:stCondLst>
                                    <p:cond delay="0"/>
                                  </p:stCondLst>
                                  <p:childTnLst>
                                    <p:animMotion origin="layout" path="M 0.0776 6.01295E-7 L 3.61111E-6 6.01295E-7 " pathEditMode="relative" rAng="0" ptsTypes="AA">
                                      <p:cBhvr>
                                        <p:cTn id="156" dur="2000" fill="hold"/>
                                        <p:tgtEl>
                                          <p:spTgt spid="65"/>
                                        </p:tgtEl>
                                        <p:attrNameLst>
                                          <p:attrName>ppt_x</p:attrName>
                                          <p:attrName>ppt_y</p:attrName>
                                        </p:attrNameLst>
                                      </p:cBhvr>
                                      <p:rCtr x="-3889" y="0"/>
                                    </p:animMotion>
                                  </p:childTnLst>
                                </p:cTn>
                              </p:par>
                              <p:par>
                                <p:cTn id="157" presetID="22" presetClass="entr" presetSubtype="2" fill="hold" grpId="0" nodeType="withEffect">
                                  <p:stCondLst>
                                    <p:cond delay="0"/>
                                  </p:stCondLst>
                                  <p:childTnLst>
                                    <p:set>
                                      <p:cBhvr>
                                        <p:cTn id="158" dur="1" fill="hold">
                                          <p:stCondLst>
                                            <p:cond delay="0"/>
                                          </p:stCondLst>
                                        </p:cTn>
                                        <p:tgtEl>
                                          <p:spTgt spid="79"/>
                                        </p:tgtEl>
                                        <p:attrNameLst>
                                          <p:attrName>style.visibility</p:attrName>
                                        </p:attrNameLst>
                                      </p:cBhvr>
                                      <p:to>
                                        <p:strVal val="visible"/>
                                      </p:to>
                                    </p:set>
                                    <p:animEffect transition="in" filter="wipe(right)">
                                      <p:cBhvr>
                                        <p:cTn id="159" dur="1000"/>
                                        <p:tgtEl>
                                          <p:spTgt spid="79"/>
                                        </p:tgtEl>
                                      </p:cBhvr>
                                    </p:animEffect>
                                  </p:childTnLst>
                                </p:cTn>
                              </p:par>
                              <p:par>
                                <p:cTn id="160" presetID="35" presetClass="path" presetSubtype="0" accel="50000" decel="50000" fill="hold" grpId="1" nodeType="withEffect">
                                  <p:stCondLst>
                                    <p:cond delay="0"/>
                                  </p:stCondLst>
                                  <p:childTnLst>
                                    <p:animMotion origin="layout" path="M 0.0776 6.01295E-7 L 3.61111E-6 6.01295E-7 " pathEditMode="relative" rAng="0" ptsTypes="AA">
                                      <p:cBhvr>
                                        <p:cTn id="161" dur="2000" fill="hold"/>
                                        <p:tgtEl>
                                          <p:spTgt spid="79"/>
                                        </p:tgtEl>
                                        <p:attrNameLst>
                                          <p:attrName>ppt_x</p:attrName>
                                          <p:attrName>ppt_y</p:attrName>
                                        </p:attrNameLst>
                                      </p:cBhvr>
                                      <p:rCtr x="-3889" y="0"/>
                                    </p:animMotion>
                                  </p:childTnLst>
                                </p:cTn>
                              </p:par>
                            </p:childTnLst>
                          </p:cTn>
                        </p:par>
                        <p:par>
                          <p:cTn id="162" fill="hold">
                            <p:stCondLst>
                              <p:cond delay="17700"/>
                            </p:stCondLst>
                            <p:childTnLst>
                              <p:par>
                                <p:cTn id="163" presetID="10" presetClass="entr" presetSubtype="0" fill="hold" grpId="0" nodeType="afterEffect">
                                  <p:stCondLst>
                                    <p:cond delay="0"/>
                                  </p:stCondLst>
                                  <p:childTnLst>
                                    <p:set>
                                      <p:cBhvr>
                                        <p:cTn id="164" dur="1" fill="hold">
                                          <p:stCondLst>
                                            <p:cond delay="0"/>
                                          </p:stCondLst>
                                        </p:cTn>
                                        <p:tgtEl>
                                          <p:spTgt spid="57">
                                            <p:txEl>
                                              <p:pRg st="0" end="0"/>
                                            </p:txEl>
                                          </p:spTgt>
                                        </p:tgtEl>
                                        <p:attrNameLst>
                                          <p:attrName>style.visibility</p:attrName>
                                        </p:attrNameLst>
                                      </p:cBhvr>
                                      <p:to>
                                        <p:strVal val="visible"/>
                                      </p:to>
                                    </p:set>
                                    <p:animEffect transition="in" filter="fade">
                                      <p:cBhvr>
                                        <p:cTn id="165" dur="500"/>
                                        <p:tgtEl>
                                          <p:spTgt spid="57">
                                            <p:txEl>
                                              <p:pRg st="0" end="0"/>
                                            </p:txEl>
                                          </p:spTgt>
                                        </p:tgtEl>
                                      </p:cBhvr>
                                    </p:animEffect>
                                  </p:childTnLst>
                                </p:cTn>
                              </p:par>
                            </p:childTnLst>
                          </p:cTn>
                        </p:par>
                        <p:par>
                          <p:cTn id="166" fill="hold">
                            <p:stCondLst>
                              <p:cond delay="18200"/>
                            </p:stCondLst>
                            <p:childTnLst>
                              <p:par>
                                <p:cTn id="167" presetID="10" presetClass="entr" presetSubtype="0" fill="hold" grpId="0" nodeType="afterEffect">
                                  <p:stCondLst>
                                    <p:cond delay="0"/>
                                  </p:stCondLst>
                                  <p:childTnLst>
                                    <p:set>
                                      <p:cBhvr>
                                        <p:cTn id="168" dur="1" fill="hold">
                                          <p:stCondLst>
                                            <p:cond delay="0"/>
                                          </p:stCondLst>
                                        </p:cTn>
                                        <p:tgtEl>
                                          <p:spTgt spid="58">
                                            <p:txEl>
                                              <p:pRg st="0" end="0"/>
                                            </p:txEl>
                                          </p:spTgt>
                                        </p:tgtEl>
                                        <p:attrNameLst>
                                          <p:attrName>style.visibility</p:attrName>
                                        </p:attrNameLst>
                                      </p:cBhvr>
                                      <p:to>
                                        <p:strVal val="visible"/>
                                      </p:to>
                                    </p:set>
                                    <p:animEffect transition="in" filter="fade">
                                      <p:cBhvr>
                                        <p:cTn id="169" dur="500"/>
                                        <p:tgtEl>
                                          <p:spTgt spid="58">
                                            <p:txEl>
                                              <p:pRg st="0" end="0"/>
                                            </p:txEl>
                                          </p:spTgt>
                                        </p:tgtEl>
                                      </p:cBhvr>
                                    </p:animEffect>
                                  </p:childTnLst>
                                </p:cTn>
                              </p:par>
                            </p:childTnLst>
                          </p:cTn>
                        </p:par>
                        <p:par>
                          <p:cTn id="170" fill="hold">
                            <p:stCondLst>
                              <p:cond delay="18700"/>
                            </p:stCondLst>
                            <p:childTnLst>
                              <p:par>
                                <p:cTn id="171" presetID="10" presetClass="entr" presetSubtype="0" fill="hold" grpId="0" nodeType="afterEffect">
                                  <p:stCondLst>
                                    <p:cond delay="0"/>
                                  </p:stCondLst>
                                  <p:childTnLst>
                                    <p:set>
                                      <p:cBhvr>
                                        <p:cTn id="172" dur="1" fill="hold">
                                          <p:stCondLst>
                                            <p:cond delay="0"/>
                                          </p:stCondLst>
                                        </p:cTn>
                                        <p:tgtEl>
                                          <p:spTgt spid="63">
                                            <p:txEl>
                                              <p:pRg st="0" end="0"/>
                                            </p:txEl>
                                          </p:spTgt>
                                        </p:tgtEl>
                                        <p:attrNameLst>
                                          <p:attrName>style.visibility</p:attrName>
                                        </p:attrNameLst>
                                      </p:cBhvr>
                                      <p:to>
                                        <p:strVal val="visible"/>
                                      </p:to>
                                    </p:set>
                                    <p:animEffect transition="in" filter="fade">
                                      <p:cBhvr>
                                        <p:cTn id="173" dur="500"/>
                                        <p:tgtEl>
                                          <p:spTgt spid="63">
                                            <p:txEl>
                                              <p:pRg st="0" end="0"/>
                                            </p:txEl>
                                          </p:spTgt>
                                        </p:tgtEl>
                                      </p:cBhvr>
                                    </p:animEffect>
                                  </p:childTnLst>
                                </p:cTn>
                              </p:par>
                            </p:childTnLst>
                          </p:cTn>
                        </p:par>
                        <p:par>
                          <p:cTn id="174" fill="hold">
                            <p:stCondLst>
                              <p:cond delay="19200"/>
                            </p:stCondLst>
                            <p:childTnLst>
                              <p:par>
                                <p:cTn id="175" presetID="10" presetClass="entr" presetSubtype="0" fill="hold" grpId="0" nodeType="afterEffect">
                                  <p:stCondLst>
                                    <p:cond delay="0"/>
                                  </p:stCondLst>
                                  <p:childTnLst>
                                    <p:set>
                                      <p:cBhvr>
                                        <p:cTn id="176" dur="1" fill="hold">
                                          <p:stCondLst>
                                            <p:cond delay="0"/>
                                          </p:stCondLst>
                                        </p:cTn>
                                        <p:tgtEl>
                                          <p:spTgt spid="62">
                                            <p:txEl>
                                              <p:pRg st="0" end="0"/>
                                            </p:txEl>
                                          </p:spTgt>
                                        </p:tgtEl>
                                        <p:attrNameLst>
                                          <p:attrName>style.visibility</p:attrName>
                                        </p:attrNameLst>
                                      </p:cBhvr>
                                      <p:to>
                                        <p:strVal val="visible"/>
                                      </p:to>
                                    </p:set>
                                    <p:animEffect transition="in" filter="fade">
                                      <p:cBhvr>
                                        <p:cTn id="177" dur="500"/>
                                        <p:tgtEl>
                                          <p:spTgt spid="62">
                                            <p:txEl>
                                              <p:pRg st="0" end="0"/>
                                            </p:txEl>
                                          </p:spTgt>
                                        </p:tgtEl>
                                      </p:cBhvr>
                                    </p:animEffect>
                                  </p:childTnLst>
                                </p:cTn>
                              </p:par>
                            </p:childTnLst>
                          </p:cTn>
                        </p:par>
                        <p:par>
                          <p:cTn id="178" fill="hold">
                            <p:stCondLst>
                              <p:cond delay="19700"/>
                            </p:stCondLst>
                            <p:childTnLst>
                              <p:par>
                                <p:cTn id="179" presetID="10" presetClass="entr" presetSubtype="0" fill="hold" grpId="0" nodeType="afterEffect">
                                  <p:stCondLst>
                                    <p:cond delay="0"/>
                                  </p:stCondLst>
                                  <p:childTnLst>
                                    <p:set>
                                      <p:cBhvr>
                                        <p:cTn id="180" dur="1" fill="hold">
                                          <p:stCondLst>
                                            <p:cond delay="0"/>
                                          </p:stCondLst>
                                        </p:cTn>
                                        <p:tgtEl>
                                          <p:spTgt spid="75">
                                            <p:txEl>
                                              <p:pRg st="0" end="0"/>
                                            </p:txEl>
                                          </p:spTgt>
                                        </p:tgtEl>
                                        <p:attrNameLst>
                                          <p:attrName>style.visibility</p:attrName>
                                        </p:attrNameLst>
                                      </p:cBhvr>
                                      <p:to>
                                        <p:strVal val="visible"/>
                                      </p:to>
                                    </p:set>
                                    <p:animEffect transition="in" filter="fade">
                                      <p:cBhvr>
                                        <p:cTn id="181" dur="500"/>
                                        <p:tgtEl>
                                          <p:spTgt spid="75">
                                            <p:txEl>
                                              <p:pRg st="0" end="0"/>
                                            </p:txEl>
                                          </p:spTgt>
                                        </p:tgtEl>
                                      </p:cBhvr>
                                    </p:animEffect>
                                  </p:childTnLst>
                                </p:cTn>
                              </p:par>
                            </p:childTnLst>
                          </p:cTn>
                        </p:par>
                        <p:par>
                          <p:cTn id="182" fill="hold">
                            <p:stCondLst>
                              <p:cond delay="20200"/>
                            </p:stCondLst>
                            <p:childTnLst>
                              <p:par>
                                <p:cTn id="183" presetID="10" presetClass="entr" presetSubtype="0" fill="hold" grpId="0" nodeType="afterEffect">
                                  <p:stCondLst>
                                    <p:cond delay="0"/>
                                  </p:stCondLst>
                                  <p:childTnLst>
                                    <p:set>
                                      <p:cBhvr>
                                        <p:cTn id="184" dur="1" fill="hold">
                                          <p:stCondLst>
                                            <p:cond delay="0"/>
                                          </p:stCondLst>
                                        </p:cTn>
                                        <p:tgtEl>
                                          <p:spTgt spid="80">
                                            <p:txEl>
                                              <p:pRg st="0" end="0"/>
                                            </p:txEl>
                                          </p:spTgt>
                                        </p:tgtEl>
                                        <p:attrNameLst>
                                          <p:attrName>style.visibility</p:attrName>
                                        </p:attrNameLst>
                                      </p:cBhvr>
                                      <p:to>
                                        <p:strVal val="visible"/>
                                      </p:to>
                                    </p:set>
                                    <p:animEffect transition="in" filter="fade">
                                      <p:cBhvr>
                                        <p:cTn id="185" dur="500"/>
                                        <p:tgtEl>
                                          <p:spTgt spid="80">
                                            <p:txEl>
                                              <p:pRg st="0" end="0"/>
                                            </p:txEl>
                                          </p:spTgt>
                                        </p:tgtEl>
                                      </p:cBhvr>
                                    </p:animEffect>
                                  </p:childTnLst>
                                </p:cTn>
                              </p:par>
                              <p:par>
                                <p:cTn id="186" presetID="47" presetClass="entr" presetSubtype="0" fill="hold" nodeType="withEffect">
                                  <p:stCondLst>
                                    <p:cond delay="0"/>
                                  </p:stCondLst>
                                  <p:childTnLst>
                                    <p:set>
                                      <p:cBhvr>
                                        <p:cTn id="187" dur="1" fill="hold">
                                          <p:stCondLst>
                                            <p:cond delay="0"/>
                                          </p:stCondLst>
                                        </p:cTn>
                                        <p:tgtEl>
                                          <p:spTgt spid="12"/>
                                        </p:tgtEl>
                                        <p:attrNameLst>
                                          <p:attrName>style.visibility</p:attrName>
                                        </p:attrNameLst>
                                      </p:cBhvr>
                                      <p:to>
                                        <p:strVal val="visible"/>
                                      </p:to>
                                    </p:set>
                                    <p:animEffect transition="in" filter="fade">
                                      <p:cBhvr>
                                        <p:cTn id="188" dur="2000"/>
                                        <p:tgtEl>
                                          <p:spTgt spid="12"/>
                                        </p:tgtEl>
                                      </p:cBhvr>
                                    </p:animEffect>
                                    <p:anim calcmode="lin" valueType="num">
                                      <p:cBhvr>
                                        <p:cTn id="189" dur="2000" fill="hold"/>
                                        <p:tgtEl>
                                          <p:spTgt spid="12"/>
                                        </p:tgtEl>
                                        <p:attrNameLst>
                                          <p:attrName>ppt_x</p:attrName>
                                        </p:attrNameLst>
                                      </p:cBhvr>
                                      <p:tavLst>
                                        <p:tav tm="0">
                                          <p:val>
                                            <p:strVal val="#ppt_x"/>
                                          </p:val>
                                        </p:tav>
                                        <p:tav tm="100000">
                                          <p:val>
                                            <p:strVal val="#ppt_x"/>
                                          </p:val>
                                        </p:tav>
                                      </p:tavLst>
                                    </p:anim>
                                    <p:anim calcmode="lin" valueType="num">
                                      <p:cBhvr>
                                        <p:cTn id="190" dur="2000" fill="hold"/>
                                        <p:tgtEl>
                                          <p:spTgt spid="12"/>
                                        </p:tgtEl>
                                        <p:attrNameLst>
                                          <p:attrName>ppt_y</p:attrName>
                                        </p:attrNameLst>
                                      </p:cBhvr>
                                      <p:tavLst>
                                        <p:tav tm="0">
                                          <p:val>
                                            <p:strVal val="#ppt_y-.1"/>
                                          </p:val>
                                        </p:tav>
                                        <p:tav tm="100000">
                                          <p:val>
                                            <p:strVal val="#ppt_y"/>
                                          </p:val>
                                        </p:tav>
                                      </p:tavLst>
                                    </p:anim>
                                  </p:childTnLst>
                                </p:cTn>
                              </p:par>
                              <p:par>
                                <p:cTn id="191" presetID="10" presetClass="entr" presetSubtype="0" fill="hold" grpId="0" nodeType="withEffect">
                                  <p:stCondLst>
                                    <p:cond delay="600"/>
                                  </p:stCondLst>
                                  <p:childTnLst>
                                    <p:set>
                                      <p:cBhvr>
                                        <p:cTn id="192" dur="1" fill="hold">
                                          <p:stCondLst>
                                            <p:cond delay="0"/>
                                          </p:stCondLst>
                                        </p:cTn>
                                        <p:tgtEl>
                                          <p:spTgt spid="48"/>
                                        </p:tgtEl>
                                        <p:attrNameLst>
                                          <p:attrName>style.visibility</p:attrName>
                                        </p:attrNameLst>
                                      </p:cBhvr>
                                      <p:to>
                                        <p:strVal val="visible"/>
                                      </p:to>
                                    </p:set>
                                    <p:animEffect transition="in" filter="fade">
                                      <p:cBhvr>
                                        <p:cTn id="193" dur="500"/>
                                        <p:tgtEl>
                                          <p:spTgt spid="48"/>
                                        </p:tgtEl>
                                      </p:cBhvr>
                                    </p:animEffect>
                                  </p:childTnLst>
                                </p:cTn>
                              </p:par>
                              <p:par>
                                <p:cTn id="194" presetID="10" presetClass="entr" presetSubtype="0" fill="hold" grpId="0" nodeType="withEffect">
                                  <p:stCondLst>
                                    <p:cond delay="1100"/>
                                  </p:stCondLst>
                                  <p:childTnLst>
                                    <p:set>
                                      <p:cBhvr>
                                        <p:cTn id="195" dur="1" fill="hold">
                                          <p:stCondLst>
                                            <p:cond delay="0"/>
                                          </p:stCondLst>
                                        </p:cTn>
                                        <p:tgtEl>
                                          <p:spTgt spid="45"/>
                                        </p:tgtEl>
                                        <p:attrNameLst>
                                          <p:attrName>style.visibility</p:attrName>
                                        </p:attrNameLst>
                                      </p:cBhvr>
                                      <p:to>
                                        <p:strVal val="visible"/>
                                      </p:to>
                                    </p:set>
                                    <p:animEffect transition="in" filter="fade">
                                      <p:cBhvr>
                                        <p:cTn id="196" dur="11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9" grpId="0" animBg="1"/>
      <p:bldP spid="59" grpId="1" animBg="1"/>
      <p:bldP spid="59"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3" grpId="0" animBg="1"/>
      <p:bldP spid="60" grpId="0" animBg="1"/>
      <p:bldP spid="70" grpId="0" animBg="1"/>
      <p:bldP spid="74" grpId="0" animBg="1"/>
      <p:bldP spid="76" grpId="0"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90" grpId="0" build="p">
        <p:tmplLst>
          <p:tmpl lvl="1">
            <p:tnLst>
              <p:par>
                <p:cTn presetID="10" presetClass="entr" presetSubtype="0"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61" grpId="0" animBg="1"/>
      <p:bldP spid="61" grpId="1" animBg="1"/>
      <p:bldP spid="62" grpId="0" build="p">
        <p:tmplLst>
          <p:tmpl lvl="1">
            <p:tnLst>
              <p:par>
                <p:cTn presetID="10" presetClass="entr" presetSubtype="0"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5" grpId="0" animBg="1"/>
      <p:bldP spid="65" grpId="1" animBg="1"/>
      <p:bldP spid="75" grpId="0" build="p">
        <p:tmplLst>
          <p:tmpl lvl="1">
            <p:tnLst>
              <p:par>
                <p:cTn presetID="10" presetClass="entr" presetSubtype="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9" grpId="0" animBg="1"/>
      <p:bldP spid="79" grpId="1" animBg="1"/>
      <p:bldP spid="80" grpId="0" build="p">
        <p:tmplLst>
          <p:tmpl lvl="1">
            <p:tnLst>
              <p:par>
                <p:cTn presetID="10" presetClass="entr" presetSubtype="0"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873168" y="3299168"/>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324173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2"/>
          </p:cNvCxnSpPr>
          <p:nvPr userDrawn="1"/>
        </p:nvCxnSpPr>
        <p:spPr>
          <a:xfrm flipH="1">
            <a:off x="8122081" y="3820537"/>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2783602"/>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2624902"/>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246887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328151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2783602"/>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4162284"/>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396667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303993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3621331"/>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2468877"/>
            <a:ext cx="36000" cy="16709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2783602"/>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2468877"/>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0434" y="2468877"/>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470075" y="2468876"/>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3039933"/>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0434" y="3039933"/>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470075" y="304034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4191782" y="3621331"/>
            <a:ext cx="268690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1467345" y="3621330"/>
            <a:ext cx="267953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20"/>
          <p:cNvSpPr>
            <a:spLocks noGrp="1"/>
          </p:cNvSpPr>
          <p:nvPr>
            <p:ph type="body" sz="quarter" idx="24" hasCustomPrompt="1"/>
          </p:nvPr>
        </p:nvSpPr>
        <p:spPr>
          <a:xfrm>
            <a:off x="1476828" y="2468875"/>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Text Placeholder 20"/>
          <p:cNvSpPr>
            <a:spLocks noGrp="1"/>
          </p:cNvSpPr>
          <p:nvPr>
            <p:ph type="body" sz="quarter" idx="25" hasCustomPrompt="1"/>
          </p:nvPr>
        </p:nvSpPr>
        <p:spPr>
          <a:xfrm>
            <a:off x="3280575" y="2468875"/>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20"/>
          <p:cNvSpPr>
            <a:spLocks noGrp="1"/>
          </p:cNvSpPr>
          <p:nvPr>
            <p:ph type="body" sz="quarter" idx="26" hasCustomPrompt="1"/>
          </p:nvPr>
        </p:nvSpPr>
        <p:spPr>
          <a:xfrm>
            <a:off x="5102355" y="2469542"/>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7" name="Text Placeholder 20"/>
          <p:cNvSpPr>
            <a:spLocks noGrp="1"/>
          </p:cNvSpPr>
          <p:nvPr>
            <p:ph type="body" sz="quarter" idx="27" hasCustomPrompt="1"/>
          </p:nvPr>
        </p:nvSpPr>
        <p:spPr>
          <a:xfrm>
            <a:off x="5116513" y="3039932"/>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20"/>
          <p:cNvSpPr>
            <a:spLocks noGrp="1"/>
          </p:cNvSpPr>
          <p:nvPr>
            <p:ph type="body" sz="quarter" idx="28" hasCustomPrompt="1"/>
          </p:nvPr>
        </p:nvSpPr>
        <p:spPr>
          <a:xfrm>
            <a:off x="3287607" y="3045103"/>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9" name="Text Placeholder 20"/>
          <p:cNvSpPr>
            <a:spLocks noGrp="1"/>
          </p:cNvSpPr>
          <p:nvPr>
            <p:ph type="body" sz="quarter" idx="29" hasCustomPrompt="1"/>
          </p:nvPr>
        </p:nvSpPr>
        <p:spPr>
          <a:xfrm>
            <a:off x="1456007" y="3045103"/>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20"/>
          <p:cNvSpPr>
            <a:spLocks noGrp="1"/>
          </p:cNvSpPr>
          <p:nvPr>
            <p:ph type="body" sz="quarter" idx="30" hasCustomPrompt="1"/>
          </p:nvPr>
        </p:nvSpPr>
        <p:spPr>
          <a:xfrm>
            <a:off x="4191782" y="3624236"/>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1" name="Text Placeholder 20"/>
          <p:cNvSpPr>
            <a:spLocks noGrp="1"/>
          </p:cNvSpPr>
          <p:nvPr>
            <p:ph type="body" sz="quarter" idx="31" hasCustomPrompt="1"/>
          </p:nvPr>
        </p:nvSpPr>
        <p:spPr>
          <a:xfrm>
            <a:off x="1481059" y="3621027"/>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59379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par>
                                <p:cTn id="69" presetID="10" presetClass="exit" presetSubtype="0" fill="hold" grpId="2" nodeType="withEffect">
                                  <p:stCondLst>
                                    <p:cond delay="1400"/>
                                  </p:stCondLst>
                                  <p:childTnLst>
                                    <p:animEffect transition="out" filter="fade">
                                      <p:cBhvr>
                                        <p:cTn id="70" dur="2000"/>
                                        <p:tgtEl>
                                          <p:spTgt spid="51"/>
                                        </p:tgtEl>
                                      </p:cBhvr>
                                    </p:animEffect>
                                    <p:set>
                                      <p:cBhvr>
                                        <p:cTn id="71" dur="1" fill="hold">
                                          <p:stCondLst>
                                            <p:cond delay="1999"/>
                                          </p:stCondLst>
                                        </p:cTn>
                                        <p:tgtEl>
                                          <p:spTgt spid="51"/>
                                        </p:tgtEl>
                                        <p:attrNameLst>
                                          <p:attrName>style.visibility</p:attrName>
                                        </p:attrNameLst>
                                      </p:cBhvr>
                                      <p:to>
                                        <p:strVal val="hidden"/>
                                      </p:to>
                                    </p:set>
                                  </p:childTnLst>
                                </p:cTn>
                              </p:par>
                              <p:par>
                                <p:cTn id="72" presetID="10" presetClass="exit" presetSubtype="0" fill="hold" grpId="2" nodeType="withEffect">
                                  <p:stCondLst>
                                    <p:cond delay="1400"/>
                                  </p:stCondLst>
                                  <p:childTnLst>
                                    <p:animEffect transition="out" filter="fade">
                                      <p:cBhvr>
                                        <p:cTn id="73" dur="2000"/>
                                        <p:tgtEl>
                                          <p:spTgt spid="55"/>
                                        </p:tgtEl>
                                      </p:cBhvr>
                                    </p:animEffect>
                                    <p:set>
                                      <p:cBhvr>
                                        <p:cTn id="74" dur="1" fill="hold">
                                          <p:stCondLst>
                                            <p:cond delay="1999"/>
                                          </p:stCondLst>
                                        </p:cTn>
                                        <p:tgtEl>
                                          <p:spTgt spid="55"/>
                                        </p:tgtEl>
                                        <p:attrNameLst>
                                          <p:attrName>style.visibility</p:attrName>
                                        </p:attrNameLst>
                                      </p:cBhvr>
                                      <p:to>
                                        <p:strVal val="hidden"/>
                                      </p:to>
                                    </p:set>
                                  </p:childTnLst>
                                </p:cTn>
                              </p:par>
                              <p:par>
                                <p:cTn id="75" presetID="10" presetClass="exit" presetSubtype="0" fill="hold" grpId="2" nodeType="withEffect">
                                  <p:stCondLst>
                                    <p:cond delay="1400"/>
                                  </p:stCondLst>
                                  <p:childTnLst>
                                    <p:animEffect transition="out" filter="fade">
                                      <p:cBhvr>
                                        <p:cTn id="76" dur="2000"/>
                                        <p:tgtEl>
                                          <p:spTgt spid="59"/>
                                        </p:tgtEl>
                                      </p:cBhvr>
                                    </p:animEffect>
                                    <p:set>
                                      <p:cBhvr>
                                        <p:cTn id="77" dur="1" fill="hold">
                                          <p:stCondLst>
                                            <p:cond delay="1999"/>
                                          </p:stCondLst>
                                        </p:cTn>
                                        <p:tgtEl>
                                          <p:spTgt spid="59"/>
                                        </p:tgtEl>
                                        <p:attrNameLst>
                                          <p:attrName>style.visibility</p:attrName>
                                        </p:attrNameLst>
                                      </p:cBhvr>
                                      <p:to>
                                        <p:strVal val="hidden"/>
                                      </p:to>
                                    </p:set>
                                  </p:childTnLst>
                                </p:cTn>
                              </p:par>
                              <p:par>
                                <p:cTn id="78" presetID="10" presetClass="entr" presetSubtype="0" fill="hold" grpId="0" nodeType="withEffect">
                                  <p:stCondLst>
                                    <p:cond delay="160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childTnLst>
                                </p:cTn>
                              </p:par>
                              <p:par>
                                <p:cTn id="81" presetID="10" presetClass="entr" presetSubtype="0" fill="hold" grpId="0" nodeType="withEffect">
                                  <p:stCondLst>
                                    <p:cond delay="160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1000"/>
                                        <p:tgtEl>
                                          <p:spTgt spid="60"/>
                                        </p:tgtEl>
                                      </p:cBhvr>
                                    </p:animEffect>
                                  </p:childTnLst>
                                </p:cTn>
                              </p:par>
                              <p:par>
                                <p:cTn id="84" presetID="10" presetClass="entr" presetSubtype="0" fill="hold" grpId="0" nodeType="withEffect">
                                  <p:stCondLst>
                                    <p:cond delay="160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1000"/>
                                        <p:tgtEl>
                                          <p:spTgt spid="70"/>
                                        </p:tgtEl>
                                      </p:cBhvr>
                                    </p:animEffect>
                                  </p:childTnLst>
                                </p:cTn>
                              </p:par>
                              <p:par>
                                <p:cTn id="87" presetID="10" presetClass="entr" presetSubtype="0" fill="hold" grpId="0" nodeType="withEffect">
                                  <p:stCondLst>
                                    <p:cond delay="190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1000"/>
                                        <p:tgtEl>
                                          <p:spTgt spid="71"/>
                                        </p:tgtEl>
                                      </p:cBhvr>
                                    </p:animEffect>
                                  </p:childTnLst>
                                </p:cTn>
                              </p:par>
                              <p:par>
                                <p:cTn id="90" presetID="10" presetClass="entr" presetSubtype="0" fill="hold" grpId="0" nodeType="withEffect">
                                  <p:stCondLst>
                                    <p:cond delay="190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1000"/>
                                        <p:tgtEl>
                                          <p:spTgt spid="72"/>
                                        </p:tgtEl>
                                      </p:cBhvr>
                                    </p:animEffect>
                                  </p:childTnLst>
                                </p:cTn>
                              </p:par>
                              <p:par>
                                <p:cTn id="93" presetID="10" presetClass="entr" presetSubtype="0" fill="hold" grpId="0" nodeType="withEffect">
                                  <p:stCondLst>
                                    <p:cond delay="190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childTnLst>
                                </p:cTn>
                              </p:par>
                              <p:par>
                                <p:cTn id="96" presetID="10" presetClass="entr" presetSubtype="0" fill="hold" grpId="0" nodeType="withEffect">
                                  <p:stCondLst>
                                    <p:cond delay="2200"/>
                                  </p:stCondLst>
                                  <p:childTnLst>
                                    <p:set>
                                      <p:cBhvr>
                                        <p:cTn id="97" dur="1" fill="hold">
                                          <p:stCondLst>
                                            <p:cond delay="0"/>
                                          </p:stCondLst>
                                        </p:cTn>
                                        <p:tgtEl>
                                          <p:spTgt spid="74"/>
                                        </p:tgtEl>
                                        <p:attrNameLst>
                                          <p:attrName>style.visibility</p:attrName>
                                        </p:attrNameLst>
                                      </p:cBhvr>
                                      <p:to>
                                        <p:strVal val="visible"/>
                                      </p:to>
                                    </p:set>
                                    <p:animEffect transition="in" filter="fade">
                                      <p:cBhvr>
                                        <p:cTn id="98" dur="1000"/>
                                        <p:tgtEl>
                                          <p:spTgt spid="74"/>
                                        </p:tgtEl>
                                      </p:cBhvr>
                                    </p:animEffect>
                                  </p:childTnLst>
                                </p:cTn>
                              </p:par>
                              <p:par>
                                <p:cTn id="99" presetID="10" presetClass="entr" presetSubtype="0" fill="hold" grpId="0" nodeType="withEffect">
                                  <p:stCondLst>
                                    <p:cond delay="220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childTnLst>
                                </p:cTn>
                              </p:par>
                            </p:childTnLst>
                          </p:cTn>
                        </p:par>
                        <p:par>
                          <p:cTn id="102" fill="hold">
                            <p:stCondLst>
                              <p:cond delay="11700"/>
                            </p:stCondLst>
                            <p:childTnLst>
                              <p:par>
                                <p:cTn id="103" presetID="10" presetClass="entr" presetSubtype="0" fill="hold" grpId="0" nodeType="afterEffect">
                                  <p:stCondLst>
                                    <p:cond delay="0"/>
                                  </p:stCondLst>
                                  <p:childTnLst>
                                    <p:set>
                                      <p:cBhvr>
                                        <p:cTn id="104" dur="1" fill="hold">
                                          <p:stCondLst>
                                            <p:cond delay="0"/>
                                          </p:stCondLst>
                                        </p:cTn>
                                        <p:tgtEl>
                                          <p:spTgt spid="77">
                                            <p:txEl>
                                              <p:pRg st="0" end="0"/>
                                            </p:txEl>
                                          </p:spTgt>
                                        </p:tgtEl>
                                        <p:attrNameLst>
                                          <p:attrName>style.visibility</p:attrName>
                                        </p:attrNameLst>
                                      </p:cBhvr>
                                      <p:to>
                                        <p:strVal val="visible"/>
                                      </p:to>
                                    </p:set>
                                    <p:animEffect transition="in" filter="fade">
                                      <p:cBhvr>
                                        <p:cTn id="105" dur="500"/>
                                        <p:tgtEl>
                                          <p:spTgt spid="77">
                                            <p:txEl>
                                              <p:pRg st="0" end="0"/>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8">
                                            <p:txEl>
                                              <p:pRg st="0" end="0"/>
                                            </p:txEl>
                                          </p:spTgt>
                                        </p:tgtEl>
                                        <p:attrNameLst>
                                          <p:attrName>style.visibility</p:attrName>
                                        </p:attrNameLst>
                                      </p:cBhvr>
                                      <p:to>
                                        <p:strVal val="visible"/>
                                      </p:to>
                                    </p:set>
                                    <p:animEffect transition="in" filter="fade">
                                      <p:cBhvr>
                                        <p:cTn id="108" dur="500"/>
                                        <p:tgtEl>
                                          <p:spTgt spid="78">
                                            <p:txEl>
                                              <p:pRg st="0" end="0"/>
                                            </p:tx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6">
                                            <p:txEl>
                                              <p:pRg st="0" end="0"/>
                                            </p:txEl>
                                          </p:spTgt>
                                        </p:tgtEl>
                                        <p:attrNameLst>
                                          <p:attrName>style.visibility</p:attrName>
                                        </p:attrNameLst>
                                      </p:cBhvr>
                                      <p:to>
                                        <p:strVal val="visible"/>
                                      </p:to>
                                    </p:set>
                                    <p:animEffect transition="in" filter="fade">
                                      <p:cBhvr>
                                        <p:cTn id="111" dur="500"/>
                                        <p:tgtEl>
                                          <p:spTgt spid="86">
                                            <p:txEl>
                                              <p:pRg st="0" end="0"/>
                                            </p:tx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7">
                                            <p:txEl>
                                              <p:pRg st="0" end="0"/>
                                            </p:txEl>
                                          </p:spTgt>
                                        </p:tgtEl>
                                        <p:attrNameLst>
                                          <p:attrName>style.visibility</p:attrName>
                                        </p:attrNameLst>
                                      </p:cBhvr>
                                      <p:to>
                                        <p:strVal val="visible"/>
                                      </p:to>
                                    </p:set>
                                    <p:animEffect transition="in" filter="fade">
                                      <p:cBhvr>
                                        <p:cTn id="114" dur="500"/>
                                        <p:tgtEl>
                                          <p:spTgt spid="87">
                                            <p:txEl>
                                              <p:pRg st="0" end="0"/>
                                            </p:tx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8">
                                            <p:txEl>
                                              <p:pRg st="0" end="0"/>
                                            </p:txEl>
                                          </p:spTgt>
                                        </p:tgtEl>
                                        <p:attrNameLst>
                                          <p:attrName>style.visibility</p:attrName>
                                        </p:attrNameLst>
                                      </p:cBhvr>
                                      <p:to>
                                        <p:strVal val="visible"/>
                                      </p:to>
                                    </p:set>
                                    <p:animEffect transition="in" filter="fade">
                                      <p:cBhvr>
                                        <p:cTn id="117" dur="500"/>
                                        <p:tgtEl>
                                          <p:spTgt spid="88">
                                            <p:txEl>
                                              <p:pRg st="0" end="0"/>
                                            </p:tx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9">
                                            <p:txEl>
                                              <p:pRg st="0" end="0"/>
                                            </p:txEl>
                                          </p:spTgt>
                                        </p:tgtEl>
                                        <p:attrNameLst>
                                          <p:attrName>style.visibility</p:attrName>
                                        </p:attrNameLst>
                                      </p:cBhvr>
                                      <p:to>
                                        <p:strVal val="visible"/>
                                      </p:to>
                                    </p:set>
                                    <p:animEffect transition="in" filter="fade">
                                      <p:cBhvr>
                                        <p:cTn id="120" dur="500"/>
                                        <p:tgtEl>
                                          <p:spTgt spid="89">
                                            <p:txEl>
                                              <p:pRg st="0" end="0"/>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0">
                                            <p:txEl>
                                              <p:pRg st="0" end="0"/>
                                            </p:txEl>
                                          </p:spTgt>
                                        </p:tgtEl>
                                        <p:attrNameLst>
                                          <p:attrName>style.visibility</p:attrName>
                                        </p:attrNameLst>
                                      </p:cBhvr>
                                      <p:to>
                                        <p:strVal val="visible"/>
                                      </p:to>
                                    </p:set>
                                    <p:animEffect transition="in" filter="fade">
                                      <p:cBhvr>
                                        <p:cTn id="123" dur="500"/>
                                        <p:tgtEl>
                                          <p:spTgt spid="90">
                                            <p:txEl>
                                              <p:pRg st="0" end="0"/>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1">
                                            <p:txEl>
                                              <p:pRg st="0" end="0"/>
                                            </p:txEl>
                                          </p:spTgt>
                                        </p:tgtEl>
                                        <p:attrNameLst>
                                          <p:attrName>style.visibility</p:attrName>
                                        </p:attrNameLst>
                                      </p:cBhvr>
                                      <p:to>
                                        <p:strVal val="visible"/>
                                      </p:to>
                                    </p:set>
                                    <p:animEffect transition="in" filter="fade">
                                      <p:cBhvr>
                                        <p:cTn id="126" dur="500"/>
                                        <p:tgtEl>
                                          <p:spTgt spid="91">
                                            <p:txEl>
                                              <p:pRg st="0" end="0"/>
                                            </p:txEl>
                                          </p:spTgt>
                                        </p:tgtEl>
                                      </p:cBhvr>
                                    </p:animEffect>
                                  </p:childTnLst>
                                </p:cTn>
                              </p:par>
                            </p:childTnLst>
                          </p:cTn>
                        </p:par>
                        <p:par>
                          <p:cTn id="127" fill="hold">
                            <p:stCondLst>
                              <p:cond delay="12200"/>
                            </p:stCondLst>
                            <p:childTnLst>
                              <p:par>
                                <p:cTn id="128" presetID="47" presetClass="entr" presetSubtype="0" fill="hold" nodeType="afterEffect">
                                  <p:stCondLst>
                                    <p:cond delay="30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2000"/>
                                        <p:tgtEl>
                                          <p:spTgt spid="9"/>
                                        </p:tgtEl>
                                      </p:cBhvr>
                                    </p:animEffect>
                                    <p:anim calcmode="lin" valueType="num">
                                      <p:cBhvr>
                                        <p:cTn id="131" dur="2000" fill="hold"/>
                                        <p:tgtEl>
                                          <p:spTgt spid="9"/>
                                        </p:tgtEl>
                                        <p:attrNameLst>
                                          <p:attrName>ppt_x</p:attrName>
                                        </p:attrNameLst>
                                      </p:cBhvr>
                                      <p:tavLst>
                                        <p:tav tm="0">
                                          <p:val>
                                            <p:strVal val="#ppt_x"/>
                                          </p:val>
                                        </p:tav>
                                        <p:tav tm="100000">
                                          <p:val>
                                            <p:strVal val="#ppt_x"/>
                                          </p:val>
                                        </p:tav>
                                      </p:tavLst>
                                    </p:anim>
                                    <p:anim calcmode="lin" valueType="num">
                                      <p:cBhvr>
                                        <p:cTn id="132" dur="2000" fill="hold"/>
                                        <p:tgtEl>
                                          <p:spTgt spid="9"/>
                                        </p:tgtEl>
                                        <p:attrNameLst>
                                          <p:attrName>ppt_y</p:attrName>
                                        </p:attrNameLst>
                                      </p:cBhvr>
                                      <p:tavLst>
                                        <p:tav tm="0">
                                          <p:val>
                                            <p:strVal val="#ppt_y-.1"/>
                                          </p:val>
                                        </p:tav>
                                        <p:tav tm="100000">
                                          <p:val>
                                            <p:strVal val="#ppt_y"/>
                                          </p:val>
                                        </p:tav>
                                      </p:tavLst>
                                    </p:anim>
                                  </p:childTnLst>
                                </p:cTn>
                              </p:par>
                              <p:par>
                                <p:cTn id="133" presetID="10" presetClass="entr" presetSubtype="0" fill="hold" grpId="0" nodeType="withEffect">
                                  <p:stCondLst>
                                    <p:cond delay="90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1600"/>
                                        <p:tgtEl>
                                          <p:spTgt spid="44"/>
                                        </p:tgtEl>
                                      </p:cBhvr>
                                    </p:animEffect>
                                  </p:childTnLst>
                                </p:cTn>
                              </p:par>
                              <p:par>
                                <p:cTn id="136" presetID="10" presetClass="entr" presetSubtype="0" fill="hold" grpId="0" nodeType="withEffect">
                                  <p:stCondLst>
                                    <p:cond delay="90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16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1" grpId="2" animBg="1"/>
      <p:bldP spid="56" grpId="0" animBg="1"/>
      <p:bldP spid="2" grpId="0" animBg="1"/>
      <p:bldP spid="44" grpId="0" animBg="1"/>
      <p:bldP spid="6" grpId="0" animBg="1"/>
      <p:bldP spid="6" grpId="1" animBg="1"/>
      <p:bldP spid="53" grpId="0" animBg="1"/>
      <p:bldP spid="54" grpId="0" animBg="1"/>
      <p:bldP spid="42" grpId="0" animBg="1"/>
      <p:bldP spid="55" grpId="0" animBg="1"/>
      <p:bldP spid="55" grpId="1" animBg="1"/>
      <p:bldP spid="55" grpId="2" animBg="1"/>
      <p:bldP spid="59" grpId="0" animBg="1"/>
      <p:bldP spid="59" grpId="1" animBg="1"/>
      <p:bldP spid="59"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3" grpId="0" animBg="1"/>
      <p:bldP spid="60" grpId="0" animBg="1"/>
      <p:bldP spid="70" grpId="0" animBg="1"/>
      <p:bldP spid="71" grpId="0" animBg="1"/>
      <p:bldP spid="72" grpId="0" animBg="1"/>
      <p:bldP spid="73" grpId="0" animBg="1"/>
      <p:bldP spid="74" grpId="0" animBg="1"/>
      <p:bldP spid="76" grpId="0"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992419" y="3610977"/>
            <a:ext cx="640080"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3553548"/>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2"/>
          </p:cNvCxnSpPr>
          <p:nvPr userDrawn="1"/>
        </p:nvCxnSpPr>
        <p:spPr>
          <a:xfrm flipH="1">
            <a:off x="8122081" y="4132346"/>
            <a:ext cx="2382" cy="1144666"/>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309541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293671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2468877"/>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359331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3095411"/>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4474093"/>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4278481"/>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303993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3608079"/>
            <a:ext cx="5404193"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55515" y="2457998"/>
            <a:ext cx="36000" cy="22585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3095411"/>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2468877"/>
            <a:ext cx="1780699"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0434" y="2468877"/>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470075" y="2468876"/>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3039933"/>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0434" y="3039933"/>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470075" y="304034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1470075" y="4184735"/>
            <a:ext cx="5401463"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20"/>
          <p:cNvSpPr>
            <a:spLocks noGrp="1"/>
          </p:cNvSpPr>
          <p:nvPr>
            <p:ph type="body" sz="quarter" idx="24" hasCustomPrompt="1"/>
          </p:nvPr>
        </p:nvSpPr>
        <p:spPr>
          <a:xfrm>
            <a:off x="1476828" y="2468875"/>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Text Placeholder 20"/>
          <p:cNvSpPr>
            <a:spLocks noGrp="1"/>
          </p:cNvSpPr>
          <p:nvPr>
            <p:ph type="body" sz="quarter" idx="25" hasCustomPrompt="1"/>
          </p:nvPr>
        </p:nvSpPr>
        <p:spPr>
          <a:xfrm>
            <a:off x="3280575" y="2468875"/>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20"/>
          <p:cNvSpPr>
            <a:spLocks noGrp="1"/>
          </p:cNvSpPr>
          <p:nvPr>
            <p:ph type="body" sz="quarter" idx="26" hasCustomPrompt="1"/>
          </p:nvPr>
        </p:nvSpPr>
        <p:spPr>
          <a:xfrm>
            <a:off x="5102355" y="2469542"/>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7" name="Text Placeholder 20"/>
          <p:cNvSpPr>
            <a:spLocks noGrp="1"/>
          </p:cNvSpPr>
          <p:nvPr>
            <p:ph type="body" sz="quarter" idx="27" hasCustomPrompt="1"/>
          </p:nvPr>
        </p:nvSpPr>
        <p:spPr>
          <a:xfrm>
            <a:off x="5116513" y="3039932"/>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20"/>
          <p:cNvSpPr>
            <a:spLocks noGrp="1"/>
          </p:cNvSpPr>
          <p:nvPr>
            <p:ph type="body" sz="quarter" idx="28" hasCustomPrompt="1"/>
          </p:nvPr>
        </p:nvSpPr>
        <p:spPr>
          <a:xfrm>
            <a:off x="3287607" y="3045103"/>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9" name="Text Placeholder 20"/>
          <p:cNvSpPr>
            <a:spLocks noGrp="1"/>
          </p:cNvSpPr>
          <p:nvPr>
            <p:ph type="body" sz="quarter" idx="29" hasCustomPrompt="1"/>
          </p:nvPr>
        </p:nvSpPr>
        <p:spPr>
          <a:xfrm>
            <a:off x="1456007" y="3045103"/>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20"/>
          <p:cNvSpPr>
            <a:spLocks noGrp="1"/>
          </p:cNvSpPr>
          <p:nvPr>
            <p:ph type="body" sz="quarter" idx="30" hasCustomPrompt="1"/>
          </p:nvPr>
        </p:nvSpPr>
        <p:spPr>
          <a:xfrm>
            <a:off x="2229295" y="4197678"/>
            <a:ext cx="3976619"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1" name="Text Placeholder 20"/>
          <p:cNvSpPr>
            <a:spLocks noGrp="1"/>
          </p:cNvSpPr>
          <p:nvPr>
            <p:ph type="body" sz="quarter" idx="31" hasCustomPrompt="1"/>
          </p:nvPr>
        </p:nvSpPr>
        <p:spPr>
          <a:xfrm>
            <a:off x="1481058" y="3594523"/>
            <a:ext cx="5390479"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7731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par>
                                <p:cTn id="69" presetID="22" presetClass="entr" presetSubtype="2"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wipe(right)">
                                      <p:cBhvr>
                                        <p:cTn id="71" dur="1000"/>
                                        <p:tgtEl>
                                          <p:spTgt spid="76"/>
                                        </p:tgtEl>
                                      </p:cBhvr>
                                    </p:animEffect>
                                  </p:childTnLst>
                                </p:cTn>
                              </p:par>
                              <p:par>
                                <p:cTn id="72" presetID="35" presetClass="path" presetSubtype="0" accel="50000" decel="50000" fill="hold" grpId="1" nodeType="withEffect">
                                  <p:stCondLst>
                                    <p:cond delay="0"/>
                                  </p:stCondLst>
                                  <p:childTnLst>
                                    <p:animMotion origin="layout" path="M 0.0776 6.01295E-7 L 3.61111E-6 6.01295E-7 " pathEditMode="relative" rAng="0" ptsTypes="AA">
                                      <p:cBhvr>
                                        <p:cTn id="73" dur="2000" fill="hold"/>
                                        <p:tgtEl>
                                          <p:spTgt spid="76"/>
                                        </p:tgtEl>
                                        <p:attrNameLst>
                                          <p:attrName>ppt_x</p:attrName>
                                          <p:attrName>ppt_y</p:attrName>
                                        </p:attrNameLst>
                                      </p:cBhvr>
                                      <p:rCtr x="-3889" y="0"/>
                                    </p:animMotion>
                                  </p:childTnLst>
                                </p:cTn>
                              </p:par>
                              <p:par>
                                <p:cTn id="74" presetID="10" presetClass="exit" presetSubtype="0" fill="hold" grpId="2" nodeType="withEffect">
                                  <p:stCondLst>
                                    <p:cond delay="1400"/>
                                  </p:stCondLst>
                                  <p:childTnLst>
                                    <p:animEffect transition="out" filter="fade">
                                      <p:cBhvr>
                                        <p:cTn id="75" dur="2000"/>
                                        <p:tgtEl>
                                          <p:spTgt spid="51"/>
                                        </p:tgtEl>
                                      </p:cBhvr>
                                    </p:animEffect>
                                    <p:set>
                                      <p:cBhvr>
                                        <p:cTn id="76" dur="1" fill="hold">
                                          <p:stCondLst>
                                            <p:cond delay="1999"/>
                                          </p:stCondLst>
                                        </p:cTn>
                                        <p:tgtEl>
                                          <p:spTgt spid="51"/>
                                        </p:tgtEl>
                                        <p:attrNameLst>
                                          <p:attrName>style.visibility</p:attrName>
                                        </p:attrNameLst>
                                      </p:cBhvr>
                                      <p:to>
                                        <p:strVal val="hidden"/>
                                      </p:to>
                                    </p:set>
                                  </p:childTnLst>
                                </p:cTn>
                              </p:par>
                              <p:par>
                                <p:cTn id="77" presetID="10" presetClass="exit" presetSubtype="0" fill="hold" grpId="2" nodeType="withEffect">
                                  <p:stCondLst>
                                    <p:cond delay="1400"/>
                                  </p:stCondLst>
                                  <p:childTnLst>
                                    <p:animEffect transition="out" filter="fade">
                                      <p:cBhvr>
                                        <p:cTn id="78" dur="2000"/>
                                        <p:tgtEl>
                                          <p:spTgt spid="55"/>
                                        </p:tgtEl>
                                      </p:cBhvr>
                                    </p:animEffect>
                                    <p:set>
                                      <p:cBhvr>
                                        <p:cTn id="79" dur="1" fill="hold">
                                          <p:stCondLst>
                                            <p:cond delay="1999"/>
                                          </p:stCondLst>
                                        </p:cTn>
                                        <p:tgtEl>
                                          <p:spTgt spid="55"/>
                                        </p:tgtEl>
                                        <p:attrNameLst>
                                          <p:attrName>style.visibility</p:attrName>
                                        </p:attrNameLst>
                                      </p:cBhvr>
                                      <p:to>
                                        <p:strVal val="hidden"/>
                                      </p:to>
                                    </p:set>
                                  </p:childTnLst>
                                </p:cTn>
                              </p:par>
                              <p:par>
                                <p:cTn id="80" presetID="10" presetClass="entr" presetSubtype="0" fill="hold" grpId="0" nodeType="withEffect">
                                  <p:stCondLst>
                                    <p:cond delay="160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000"/>
                                        <p:tgtEl>
                                          <p:spTgt spid="3"/>
                                        </p:tgtEl>
                                      </p:cBhvr>
                                    </p:animEffect>
                                  </p:childTnLst>
                                </p:cTn>
                              </p:par>
                              <p:par>
                                <p:cTn id="83" presetID="10" presetClass="entr" presetSubtype="0" fill="hold" grpId="0" nodeType="withEffect">
                                  <p:stCondLst>
                                    <p:cond delay="160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childTnLst>
                                </p:cTn>
                              </p:par>
                              <p:par>
                                <p:cTn id="86" presetID="10" presetClass="entr" presetSubtype="0" fill="hold" grpId="0" nodeType="withEffect">
                                  <p:stCondLst>
                                    <p:cond delay="160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1000"/>
                                        <p:tgtEl>
                                          <p:spTgt spid="70"/>
                                        </p:tgtEl>
                                      </p:cBhvr>
                                    </p:animEffect>
                                  </p:childTnLst>
                                </p:cTn>
                              </p:par>
                              <p:par>
                                <p:cTn id="89" presetID="10" presetClass="entr" presetSubtype="0" fill="hold" grpId="0" nodeType="withEffect">
                                  <p:stCondLst>
                                    <p:cond delay="190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1000"/>
                                        <p:tgtEl>
                                          <p:spTgt spid="71"/>
                                        </p:tgtEl>
                                      </p:cBhvr>
                                    </p:animEffect>
                                  </p:childTnLst>
                                </p:cTn>
                              </p:par>
                              <p:par>
                                <p:cTn id="92" presetID="10" presetClass="entr" presetSubtype="0" fill="hold" grpId="0" nodeType="withEffect">
                                  <p:stCondLst>
                                    <p:cond delay="190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1000"/>
                                        <p:tgtEl>
                                          <p:spTgt spid="72"/>
                                        </p:tgtEl>
                                      </p:cBhvr>
                                    </p:animEffect>
                                  </p:childTnLst>
                                </p:cTn>
                              </p:par>
                              <p:par>
                                <p:cTn id="95" presetID="10" presetClass="entr" presetSubtype="0" fill="hold" grpId="0" nodeType="withEffect">
                                  <p:stCondLst>
                                    <p:cond delay="1900"/>
                                  </p:stCondLst>
                                  <p:childTnLst>
                                    <p:set>
                                      <p:cBhvr>
                                        <p:cTn id="96" dur="1" fill="hold">
                                          <p:stCondLst>
                                            <p:cond delay="0"/>
                                          </p:stCondLst>
                                        </p:cTn>
                                        <p:tgtEl>
                                          <p:spTgt spid="73"/>
                                        </p:tgtEl>
                                        <p:attrNameLst>
                                          <p:attrName>style.visibility</p:attrName>
                                        </p:attrNameLst>
                                      </p:cBhvr>
                                      <p:to>
                                        <p:strVal val="visible"/>
                                      </p:to>
                                    </p:set>
                                    <p:animEffect transition="in" filter="fade">
                                      <p:cBhvr>
                                        <p:cTn id="97" dur="1000"/>
                                        <p:tgtEl>
                                          <p:spTgt spid="73"/>
                                        </p:tgtEl>
                                      </p:cBhvr>
                                    </p:animEffect>
                                  </p:childTnLst>
                                </p:cTn>
                              </p:par>
                            </p:childTnLst>
                          </p:cTn>
                        </p:par>
                        <p:par>
                          <p:cTn id="98" fill="hold">
                            <p:stCondLst>
                              <p:cond delay="11700"/>
                            </p:stCondLst>
                            <p:childTnLst>
                              <p:par>
                                <p:cTn id="99" presetID="10" presetClass="entr" presetSubtype="0" fill="hold" grpId="0" nodeType="afterEffect">
                                  <p:stCondLst>
                                    <p:cond delay="0"/>
                                  </p:stCondLst>
                                  <p:childTnLst>
                                    <p:set>
                                      <p:cBhvr>
                                        <p:cTn id="100" dur="1" fill="hold">
                                          <p:stCondLst>
                                            <p:cond delay="0"/>
                                          </p:stCondLst>
                                        </p:cTn>
                                        <p:tgtEl>
                                          <p:spTgt spid="77">
                                            <p:txEl>
                                              <p:pRg st="0" end="0"/>
                                            </p:txEl>
                                          </p:spTgt>
                                        </p:tgtEl>
                                        <p:attrNameLst>
                                          <p:attrName>style.visibility</p:attrName>
                                        </p:attrNameLst>
                                      </p:cBhvr>
                                      <p:to>
                                        <p:strVal val="visible"/>
                                      </p:to>
                                    </p:set>
                                    <p:animEffect transition="in" filter="fade">
                                      <p:cBhvr>
                                        <p:cTn id="101" dur="500"/>
                                        <p:tgtEl>
                                          <p:spTgt spid="77">
                                            <p:txEl>
                                              <p:pRg st="0" end="0"/>
                                            </p:txEl>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8">
                                            <p:txEl>
                                              <p:pRg st="0" end="0"/>
                                            </p:txEl>
                                          </p:spTgt>
                                        </p:tgtEl>
                                        <p:attrNameLst>
                                          <p:attrName>style.visibility</p:attrName>
                                        </p:attrNameLst>
                                      </p:cBhvr>
                                      <p:to>
                                        <p:strVal val="visible"/>
                                      </p:to>
                                    </p:set>
                                    <p:animEffect transition="in" filter="fade">
                                      <p:cBhvr>
                                        <p:cTn id="104" dur="500"/>
                                        <p:tgtEl>
                                          <p:spTgt spid="78">
                                            <p:txEl>
                                              <p:pRg st="0" end="0"/>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6">
                                            <p:txEl>
                                              <p:pRg st="0" end="0"/>
                                            </p:txEl>
                                          </p:spTgt>
                                        </p:tgtEl>
                                        <p:attrNameLst>
                                          <p:attrName>style.visibility</p:attrName>
                                        </p:attrNameLst>
                                      </p:cBhvr>
                                      <p:to>
                                        <p:strVal val="visible"/>
                                      </p:to>
                                    </p:set>
                                    <p:animEffect transition="in" filter="fade">
                                      <p:cBhvr>
                                        <p:cTn id="107" dur="500"/>
                                        <p:tgtEl>
                                          <p:spTgt spid="86">
                                            <p:txEl>
                                              <p:pRg st="0" end="0"/>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7">
                                            <p:txEl>
                                              <p:pRg st="0" end="0"/>
                                            </p:txEl>
                                          </p:spTgt>
                                        </p:tgtEl>
                                        <p:attrNameLst>
                                          <p:attrName>style.visibility</p:attrName>
                                        </p:attrNameLst>
                                      </p:cBhvr>
                                      <p:to>
                                        <p:strVal val="visible"/>
                                      </p:to>
                                    </p:set>
                                    <p:animEffect transition="in" filter="fade">
                                      <p:cBhvr>
                                        <p:cTn id="110" dur="500"/>
                                        <p:tgtEl>
                                          <p:spTgt spid="87">
                                            <p:txEl>
                                              <p:pRg st="0" end="0"/>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8">
                                            <p:txEl>
                                              <p:pRg st="0" end="0"/>
                                            </p:txEl>
                                          </p:spTgt>
                                        </p:tgtEl>
                                        <p:attrNameLst>
                                          <p:attrName>style.visibility</p:attrName>
                                        </p:attrNameLst>
                                      </p:cBhvr>
                                      <p:to>
                                        <p:strVal val="visible"/>
                                      </p:to>
                                    </p:set>
                                    <p:animEffect transition="in" filter="fade">
                                      <p:cBhvr>
                                        <p:cTn id="113" dur="500"/>
                                        <p:tgtEl>
                                          <p:spTgt spid="88">
                                            <p:txEl>
                                              <p:pRg st="0" end="0"/>
                                            </p:txEl>
                                          </p:spTgt>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9">
                                            <p:txEl>
                                              <p:pRg st="0" end="0"/>
                                            </p:txEl>
                                          </p:spTgt>
                                        </p:tgtEl>
                                        <p:attrNameLst>
                                          <p:attrName>style.visibility</p:attrName>
                                        </p:attrNameLst>
                                      </p:cBhvr>
                                      <p:to>
                                        <p:strVal val="visible"/>
                                      </p:to>
                                    </p:set>
                                    <p:animEffect transition="in" filter="fade">
                                      <p:cBhvr>
                                        <p:cTn id="116" dur="500"/>
                                        <p:tgtEl>
                                          <p:spTgt spid="89">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0">
                                            <p:txEl>
                                              <p:pRg st="0" end="0"/>
                                            </p:txEl>
                                          </p:spTgt>
                                        </p:tgtEl>
                                        <p:attrNameLst>
                                          <p:attrName>style.visibility</p:attrName>
                                        </p:attrNameLst>
                                      </p:cBhvr>
                                      <p:to>
                                        <p:strVal val="visible"/>
                                      </p:to>
                                    </p:set>
                                    <p:animEffect transition="in" filter="fade">
                                      <p:cBhvr>
                                        <p:cTn id="119" dur="500"/>
                                        <p:tgtEl>
                                          <p:spTgt spid="90">
                                            <p:txEl>
                                              <p:pRg st="0" end="0"/>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91">
                                            <p:txEl>
                                              <p:pRg st="0" end="0"/>
                                            </p:txEl>
                                          </p:spTgt>
                                        </p:tgtEl>
                                        <p:attrNameLst>
                                          <p:attrName>style.visibility</p:attrName>
                                        </p:attrNameLst>
                                      </p:cBhvr>
                                      <p:to>
                                        <p:strVal val="visible"/>
                                      </p:to>
                                    </p:set>
                                    <p:animEffect transition="in" filter="fade">
                                      <p:cBhvr>
                                        <p:cTn id="122" dur="500"/>
                                        <p:tgtEl>
                                          <p:spTgt spid="91">
                                            <p:txEl>
                                              <p:pRg st="0" end="0"/>
                                            </p:txEl>
                                          </p:spTgt>
                                        </p:tgtEl>
                                      </p:cBhvr>
                                    </p:animEffect>
                                  </p:childTnLst>
                                </p:cTn>
                              </p:par>
                            </p:childTnLst>
                          </p:cTn>
                        </p:par>
                        <p:par>
                          <p:cTn id="123" fill="hold">
                            <p:stCondLst>
                              <p:cond delay="12200"/>
                            </p:stCondLst>
                            <p:childTnLst>
                              <p:par>
                                <p:cTn id="124" presetID="47" presetClass="entr" presetSubtype="0" fill="hold" nodeType="afterEffect">
                                  <p:stCondLst>
                                    <p:cond delay="300"/>
                                  </p:stCondLst>
                                  <p:childTnLst>
                                    <p:set>
                                      <p:cBhvr>
                                        <p:cTn id="125" dur="1" fill="hold">
                                          <p:stCondLst>
                                            <p:cond delay="0"/>
                                          </p:stCondLst>
                                        </p:cTn>
                                        <p:tgtEl>
                                          <p:spTgt spid="9"/>
                                        </p:tgtEl>
                                        <p:attrNameLst>
                                          <p:attrName>style.visibility</p:attrName>
                                        </p:attrNameLst>
                                      </p:cBhvr>
                                      <p:to>
                                        <p:strVal val="visible"/>
                                      </p:to>
                                    </p:set>
                                    <p:animEffect transition="in" filter="fade">
                                      <p:cBhvr>
                                        <p:cTn id="126" dur="2000"/>
                                        <p:tgtEl>
                                          <p:spTgt spid="9"/>
                                        </p:tgtEl>
                                      </p:cBhvr>
                                    </p:animEffect>
                                    <p:anim calcmode="lin" valueType="num">
                                      <p:cBhvr>
                                        <p:cTn id="127" dur="2000" fill="hold"/>
                                        <p:tgtEl>
                                          <p:spTgt spid="9"/>
                                        </p:tgtEl>
                                        <p:attrNameLst>
                                          <p:attrName>ppt_x</p:attrName>
                                        </p:attrNameLst>
                                      </p:cBhvr>
                                      <p:tavLst>
                                        <p:tav tm="0">
                                          <p:val>
                                            <p:strVal val="#ppt_x"/>
                                          </p:val>
                                        </p:tav>
                                        <p:tav tm="100000">
                                          <p:val>
                                            <p:strVal val="#ppt_x"/>
                                          </p:val>
                                        </p:tav>
                                      </p:tavLst>
                                    </p:anim>
                                    <p:anim calcmode="lin" valueType="num">
                                      <p:cBhvr>
                                        <p:cTn id="128" dur="2000" fill="hold"/>
                                        <p:tgtEl>
                                          <p:spTgt spid="9"/>
                                        </p:tgtEl>
                                        <p:attrNameLst>
                                          <p:attrName>ppt_y</p:attrName>
                                        </p:attrNameLst>
                                      </p:cBhvr>
                                      <p:tavLst>
                                        <p:tav tm="0">
                                          <p:val>
                                            <p:strVal val="#ppt_y-.1"/>
                                          </p:val>
                                        </p:tav>
                                        <p:tav tm="100000">
                                          <p:val>
                                            <p:strVal val="#ppt_y"/>
                                          </p:val>
                                        </p:tav>
                                      </p:tavLst>
                                    </p:anim>
                                  </p:childTnLst>
                                </p:cTn>
                              </p:par>
                              <p:par>
                                <p:cTn id="129" presetID="10" presetClass="entr" presetSubtype="0" fill="hold" grpId="0" nodeType="withEffect">
                                  <p:stCondLst>
                                    <p:cond delay="900"/>
                                  </p:stCondLst>
                                  <p:childTnLst>
                                    <p:set>
                                      <p:cBhvr>
                                        <p:cTn id="130" dur="1" fill="hold">
                                          <p:stCondLst>
                                            <p:cond delay="0"/>
                                          </p:stCondLst>
                                        </p:cTn>
                                        <p:tgtEl>
                                          <p:spTgt spid="44"/>
                                        </p:tgtEl>
                                        <p:attrNameLst>
                                          <p:attrName>style.visibility</p:attrName>
                                        </p:attrNameLst>
                                      </p:cBhvr>
                                      <p:to>
                                        <p:strVal val="visible"/>
                                      </p:to>
                                    </p:set>
                                    <p:animEffect transition="in" filter="fade">
                                      <p:cBhvr>
                                        <p:cTn id="131" dur="1600"/>
                                        <p:tgtEl>
                                          <p:spTgt spid="44"/>
                                        </p:tgtEl>
                                      </p:cBhvr>
                                    </p:animEffect>
                                  </p:childTnLst>
                                </p:cTn>
                              </p:par>
                              <p:par>
                                <p:cTn id="132" presetID="10" presetClass="entr" presetSubtype="0" fill="hold" grpId="0" nodeType="withEffect">
                                  <p:stCondLst>
                                    <p:cond delay="900"/>
                                  </p:stCondLst>
                                  <p:childTnLst>
                                    <p:set>
                                      <p:cBhvr>
                                        <p:cTn id="133" dur="1" fill="hold">
                                          <p:stCondLst>
                                            <p:cond delay="0"/>
                                          </p:stCondLst>
                                        </p:cTn>
                                        <p:tgtEl>
                                          <p:spTgt spid="54"/>
                                        </p:tgtEl>
                                        <p:attrNameLst>
                                          <p:attrName>style.visibility</p:attrName>
                                        </p:attrNameLst>
                                      </p:cBhvr>
                                      <p:to>
                                        <p:strVal val="visible"/>
                                      </p:to>
                                    </p:set>
                                    <p:animEffect transition="in" filter="fade">
                                      <p:cBhvr>
                                        <p:cTn id="134" dur="16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51" grpId="0" animBg="1"/>
      <p:bldP spid="51" grpId="1" animBg="1"/>
      <p:bldP spid="51" grpId="2" animBg="1"/>
      <p:bldP spid="56" grpId="0" animBg="1"/>
      <p:bldP spid="2" grpId="0" animBg="1"/>
      <p:bldP spid="44" grpId="0" animBg="1"/>
      <p:bldP spid="6" grpId="0" animBg="1"/>
      <p:bldP spid="6" grpId="1" animBg="1"/>
      <p:bldP spid="53" grpId="0" animBg="1"/>
      <p:bldP spid="54" grpId="0" animBg="1"/>
      <p:bldP spid="42" grpId="0" animBg="1"/>
      <p:bldP spid="55" grpId="0" animBg="1"/>
      <p:bldP spid="55" grpId="1" animBg="1"/>
      <p:bldP spid="55" grpId="2" animBg="1"/>
      <p:bldP spid="59" grpId="0" animBg="1"/>
      <p:bldP spid="59" grpId="1"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3" grpId="0" animBg="1"/>
      <p:bldP spid="60" grpId="0" animBg="1"/>
      <p:bldP spid="70" grpId="0" animBg="1"/>
      <p:bldP spid="71" grpId="0" animBg="1"/>
      <p:bldP spid="72" grpId="0" animBg="1"/>
      <p:bldP spid="73" grpId="0" animBg="1"/>
      <p:bldP spid="76" grpId="0" animBg="1"/>
      <p:bldP spid="76" grpId="1"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_2 موصولی 3به 1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 name="Rectangle 4"/>
          <p:cNvSpPr/>
          <p:nvPr userDrawn="1"/>
        </p:nvSpPr>
        <p:spPr>
          <a:xfrm>
            <a:off x="7372432" y="1470345"/>
            <a:ext cx="1040068" cy="4608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B Mitra" pitchFamily="2" charset="-78"/>
            </a:endParaRPr>
          </a:p>
        </p:txBody>
      </p:sp>
      <p:sp>
        <p:nvSpPr>
          <p:cNvPr id="43" name="Rectangle 42"/>
          <p:cNvSpPr/>
          <p:nvPr userDrawn="1"/>
        </p:nvSpPr>
        <p:spPr>
          <a:xfrm>
            <a:off x="7372432" y="2008100"/>
            <a:ext cx="1040068" cy="7315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72432" y="2819121"/>
            <a:ext cx="1040068" cy="7315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72431" y="3621025"/>
            <a:ext cx="1040068" cy="7315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7372431" y="4427530"/>
            <a:ext cx="1040068" cy="7315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94182" y="1470345"/>
            <a:ext cx="4800600" cy="4608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518756" y="1470345"/>
            <a:ext cx="1903370" cy="4608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2494182" y="2008100"/>
            <a:ext cx="480060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518756" y="2008100"/>
            <a:ext cx="190337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2494182" y="2819121"/>
            <a:ext cx="480060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518756" y="2819121"/>
            <a:ext cx="190337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2494182" y="3621025"/>
            <a:ext cx="480060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518756" y="3621025"/>
            <a:ext cx="190337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2494182" y="4427530"/>
            <a:ext cx="480060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518756" y="4427530"/>
            <a:ext cx="190337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ame 7"/>
          <p:cNvSpPr/>
          <p:nvPr userDrawn="1"/>
        </p:nvSpPr>
        <p:spPr>
          <a:xfrm>
            <a:off x="295793" y="1239915"/>
            <a:ext cx="8372290" cy="4109335"/>
          </a:xfrm>
          <a:prstGeom prst="frame">
            <a:avLst>
              <a:gd name="adj1" fmla="val 3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p:cNvSpPr>
            <a:spLocks noGrp="1"/>
          </p:cNvSpPr>
          <p:nvPr>
            <p:ph type="body" sz="quarter" idx="18" hasCustomPrompt="1"/>
          </p:nvPr>
        </p:nvSpPr>
        <p:spPr>
          <a:xfrm>
            <a:off x="7372432" y="1470345"/>
            <a:ext cx="1040068" cy="46086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0" name="Text Placeholder 2"/>
          <p:cNvSpPr>
            <a:spLocks noGrp="1"/>
          </p:cNvSpPr>
          <p:nvPr>
            <p:ph type="body" sz="quarter" idx="19" hasCustomPrompt="1"/>
          </p:nvPr>
        </p:nvSpPr>
        <p:spPr>
          <a:xfrm>
            <a:off x="7372431" y="2008100"/>
            <a:ext cx="1040068"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1" name="Text Placeholder 2"/>
          <p:cNvSpPr>
            <a:spLocks noGrp="1"/>
          </p:cNvSpPr>
          <p:nvPr>
            <p:ph type="body" sz="quarter" idx="20" hasCustomPrompt="1"/>
          </p:nvPr>
        </p:nvSpPr>
        <p:spPr>
          <a:xfrm>
            <a:off x="7372432" y="2814520"/>
            <a:ext cx="1040068"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2" name="Text Placeholder 2"/>
          <p:cNvSpPr>
            <a:spLocks noGrp="1"/>
          </p:cNvSpPr>
          <p:nvPr>
            <p:ph type="body" sz="quarter" idx="21" hasCustomPrompt="1"/>
          </p:nvPr>
        </p:nvSpPr>
        <p:spPr>
          <a:xfrm>
            <a:off x="7372431" y="3621025"/>
            <a:ext cx="1040068"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3" name="Text Placeholder 2"/>
          <p:cNvSpPr>
            <a:spLocks noGrp="1"/>
          </p:cNvSpPr>
          <p:nvPr>
            <p:ph type="body" sz="quarter" idx="22" hasCustomPrompt="1"/>
          </p:nvPr>
        </p:nvSpPr>
        <p:spPr>
          <a:xfrm>
            <a:off x="7372431" y="4427530"/>
            <a:ext cx="1040068"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4" name="Text Placeholder 2"/>
          <p:cNvSpPr>
            <a:spLocks noGrp="1"/>
          </p:cNvSpPr>
          <p:nvPr>
            <p:ph type="body" sz="quarter" idx="23" hasCustomPrompt="1"/>
          </p:nvPr>
        </p:nvSpPr>
        <p:spPr>
          <a:xfrm>
            <a:off x="3151015" y="1470345"/>
            <a:ext cx="3418045" cy="46086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5" name="Text Placeholder 2"/>
          <p:cNvSpPr>
            <a:spLocks noGrp="1"/>
          </p:cNvSpPr>
          <p:nvPr>
            <p:ph type="body" sz="quarter" idx="24" hasCustomPrompt="1"/>
          </p:nvPr>
        </p:nvSpPr>
        <p:spPr>
          <a:xfrm>
            <a:off x="518754" y="1477019"/>
            <a:ext cx="1926165" cy="46086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7" name="Text Placeholder 2"/>
          <p:cNvSpPr>
            <a:spLocks noGrp="1"/>
          </p:cNvSpPr>
          <p:nvPr>
            <p:ph type="body" sz="quarter" idx="25" hasCustomPrompt="1"/>
          </p:nvPr>
        </p:nvSpPr>
        <p:spPr>
          <a:xfrm>
            <a:off x="518754" y="2008100"/>
            <a:ext cx="192616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8" name="Text Placeholder 2"/>
          <p:cNvSpPr>
            <a:spLocks noGrp="1"/>
          </p:cNvSpPr>
          <p:nvPr>
            <p:ph type="body" sz="quarter" idx="26" hasCustomPrompt="1"/>
          </p:nvPr>
        </p:nvSpPr>
        <p:spPr>
          <a:xfrm>
            <a:off x="518754" y="2814520"/>
            <a:ext cx="192616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9" name="Text Placeholder 2"/>
          <p:cNvSpPr>
            <a:spLocks noGrp="1"/>
          </p:cNvSpPr>
          <p:nvPr>
            <p:ph type="body" sz="quarter" idx="27" hasCustomPrompt="1"/>
          </p:nvPr>
        </p:nvSpPr>
        <p:spPr>
          <a:xfrm>
            <a:off x="495961" y="3621025"/>
            <a:ext cx="192616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0" name="Text Placeholder 2"/>
          <p:cNvSpPr>
            <a:spLocks noGrp="1"/>
          </p:cNvSpPr>
          <p:nvPr>
            <p:ph type="body" sz="quarter" idx="28" hasCustomPrompt="1"/>
          </p:nvPr>
        </p:nvSpPr>
        <p:spPr>
          <a:xfrm>
            <a:off x="495961" y="4427530"/>
            <a:ext cx="192616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Text Placeholder 2"/>
          <p:cNvSpPr>
            <a:spLocks noGrp="1"/>
          </p:cNvSpPr>
          <p:nvPr>
            <p:ph type="body" sz="quarter" idx="29" hasCustomPrompt="1"/>
          </p:nvPr>
        </p:nvSpPr>
        <p:spPr>
          <a:xfrm>
            <a:off x="3131812" y="2008100"/>
            <a:ext cx="341804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4" name="Text Placeholder 2"/>
          <p:cNvSpPr>
            <a:spLocks noGrp="1"/>
          </p:cNvSpPr>
          <p:nvPr>
            <p:ph type="body" sz="quarter" idx="30" hasCustomPrompt="1"/>
          </p:nvPr>
        </p:nvSpPr>
        <p:spPr>
          <a:xfrm>
            <a:off x="3131812" y="2814520"/>
            <a:ext cx="341804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0" name="Text Placeholder 2"/>
          <p:cNvSpPr>
            <a:spLocks noGrp="1"/>
          </p:cNvSpPr>
          <p:nvPr>
            <p:ph type="body" sz="quarter" idx="31" hasCustomPrompt="1"/>
          </p:nvPr>
        </p:nvSpPr>
        <p:spPr>
          <a:xfrm>
            <a:off x="3131812" y="3621025"/>
            <a:ext cx="341804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1" name="Text Placeholder 2"/>
          <p:cNvSpPr>
            <a:spLocks noGrp="1"/>
          </p:cNvSpPr>
          <p:nvPr>
            <p:ph type="body" sz="quarter" idx="32" hasCustomPrompt="1"/>
          </p:nvPr>
        </p:nvSpPr>
        <p:spPr>
          <a:xfrm>
            <a:off x="3131812" y="4427530"/>
            <a:ext cx="341804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108333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16" presetClass="entr" presetSubtype="21" fill="hold" grpId="0" nodeType="withEffect">
                                  <p:stCondLst>
                                    <p:cond delay="300"/>
                                  </p:stCondLst>
                                  <p:childTnLst>
                                    <p:set>
                                      <p:cBhvr>
                                        <p:cTn id="20" dur="1" fill="hold">
                                          <p:stCondLst>
                                            <p:cond delay="0"/>
                                          </p:stCondLst>
                                        </p:cTn>
                                        <p:tgtEl>
                                          <p:spTgt spid="48"/>
                                        </p:tgtEl>
                                        <p:attrNameLst>
                                          <p:attrName>style.visibility</p:attrName>
                                        </p:attrNameLst>
                                      </p:cBhvr>
                                      <p:to>
                                        <p:strVal val="visible"/>
                                      </p:to>
                                    </p:set>
                                    <p:animEffect transition="in" filter="barn(inVertical)">
                                      <p:cBhvr>
                                        <p:cTn id="21" dur="500"/>
                                        <p:tgtEl>
                                          <p:spTgt spid="48"/>
                                        </p:tgtEl>
                                      </p:cBhvr>
                                    </p:animEffect>
                                  </p:childTnLst>
                                </p:cTn>
                              </p:par>
                              <p:par>
                                <p:cTn id="22" presetID="22" presetClass="entr" presetSubtype="1" fill="hold" grpId="0" nodeType="withEffect">
                                  <p:stCondLst>
                                    <p:cond delay="70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par>
                                <p:cTn id="25" presetID="22" presetClass="entr" presetSubtype="1" fill="hold" grpId="0" nodeType="withEffect">
                                  <p:stCondLst>
                                    <p:cond delay="90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cTn>
                              </p:par>
                              <p:par>
                                <p:cTn id="28" presetID="22" presetClass="entr" presetSubtype="1" fill="hold" grpId="0" nodeType="withEffect">
                                  <p:stCondLst>
                                    <p:cond delay="110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par>
                                <p:cTn id="31" presetID="22" presetClass="entr" presetSubtype="1" fill="hold" grpId="0" nodeType="withEffect">
                                  <p:stCondLst>
                                    <p:cond delay="130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3400"/>
                            </p:stCondLst>
                            <p:childTnLst>
                              <p:par>
                                <p:cTn id="35" presetID="10" presetClass="entr" presetSubtype="0" fill="hold" grpId="0" nodeType="after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Effect transition="in" filter="fade">
                                      <p:cBhvr>
                                        <p:cTn id="40" dur="500"/>
                                        <p:tgtEl>
                                          <p:spTgt spid="30">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fade">
                                      <p:cBhvr>
                                        <p:cTn id="46" dur="500"/>
                                        <p:tgtEl>
                                          <p:spTgt spid="32">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fade">
                                      <p:cBhvr>
                                        <p:cTn id="49" dur="500"/>
                                        <p:tgtEl>
                                          <p:spTgt spid="33">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fade">
                                      <p:cBhvr>
                                        <p:cTn id="52" dur="500"/>
                                        <p:tgtEl>
                                          <p:spTgt spid="34">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childTnLst>
                          </p:cTn>
                        </p:par>
                        <p:par>
                          <p:cTn id="56" fill="hold">
                            <p:stCondLst>
                              <p:cond delay="3900"/>
                            </p:stCondLst>
                            <p:childTnLst>
                              <p:par>
                                <p:cTn id="57" presetID="10"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xEl>
                                              <p:pRg st="0" end="0"/>
                                            </p:txEl>
                                          </p:spTgt>
                                        </p:tgtEl>
                                        <p:attrNameLst>
                                          <p:attrName>style.visibility</p:attrName>
                                        </p:attrNameLst>
                                      </p:cBhvr>
                                      <p:to>
                                        <p:strVal val="visible"/>
                                      </p:to>
                                    </p:set>
                                    <p:animEffect transition="in" filter="fade">
                                      <p:cBhvr>
                                        <p:cTn id="65" dur="500"/>
                                        <p:tgtEl>
                                          <p:spTgt spid="41">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Effect transition="in" filter="fade">
                                      <p:cBhvr>
                                        <p:cTn id="68" dur="500"/>
                                        <p:tgtEl>
                                          <p:spTgt spid="37">
                                            <p:txEl>
                                              <p:pRg st="0" end="0"/>
                                            </p:txEl>
                                          </p:spTgt>
                                        </p:tgtEl>
                                      </p:cBhvr>
                                    </p:animEffect>
                                  </p:childTnLst>
                                </p:cTn>
                              </p:par>
                              <p:par>
                                <p:cTn id="69" presetID="10" presetClass="entr" presetSubtype="0" fill="hold" grpId="0" nodeType="withEffect">
                                  <p:stCondLst>
                                    <p:cond delay="10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grpId="0" nodeType="withEffect">
                                  <p:stCondLst>
                                    <p:cond delay="10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par>
                                <p:cTn id="75" presetID="10" presetClass="entr" presetSubtype="0" fill="hold" grpId="0" nodeType="withEffect">
                                  <p:stCondLst>
                                    <p:cond delay="100"/>
                                  </p:stCondLst>
                                  <p:childTnLst>
                                    <p:set>
                                      <p:cBhvr>
                                        <p:cTn id="76" dur="1" fill="hold">
                                          <p:stCondLst>
                                            <p:cond delay="0"/>
                                          </p:stCondLst>
                                        </p:cTn>
                                        <p:tgtEl>
                                          <p:spTgt spid="44">
                                            <p:txEl>
                                              <p:pRg st="0" end="0"/>
                                            </p:txEl>
                                          </p:spTgt>
                                        </p:tgtEl>
                                        <p:attrNameLst>
                                          <p:attrName>style.visibility</p:attrName>
                                        </p:attrNameLst>
                                      </p:cBhvr>
                                      <p:to>
                                        <p:strVal val="visible"/>
                                      </p:to>
                                    </p:set>
                                    <p:animEffect transition="in" filter="fade">
                                      <p:cBhvr>
                                        <p:cTn id="77" dur="500"/>
                                        <p:tgtEl>
                                          <p:spTgt spid="44">
                                            <p:txEl>
                                              <p:pRg st="0" end="0"/>
                                            </p:txEl>
                                          </p:spTgt>
                                        </p:tgtEl>
                                      </p:cBhvr>
                                    </p:animEffect>
                                  </p:childTnLst>
                                </p:cTn>
                              </p:par>
                              <p:par>
                                <p:cTn id="78" presetID="10" presetClass="entr" presetSubtype="0" fill="hold" grpId="0" nodeType="withEffect">
                                  <p:stCondLst>
                                    <p:cond delay="100"/>
                                  </p:stCondLst>
                                  <p:childTnLst>
                                    <p:set>
                                      <p:cBhvr>
                                        <p:cTn id="79" dur="1" fill="hold">
                                          <p:stCondLst>
                                            <p:cond delay="0"/>
                                          </p:stCondLst>
                                        </p:cTn>
                                        <p:tgtEl>
                                          <p:spTgt spid="38">
                                            <p:txEl>
                                              <p:pRg st="0" end="0"/>
                                            </p:txEl>
                                          </p:spTgt>
                                        </p:tgtEl>
                                        <p:attrNameLst>
                                          <p:attrName>style.visibility</p:attrName>
                                        </p:attrNameLst>
                                      </p:cBhvr>
                                      <p:to>
                                        <p:strVal val="visible"/>
                                      </p:to>
                                    </p:set>
                                    <p:animEffect transition="in" filter="fade">
                                      <p:cBhvr>
                                        <p:cTn id="80" dur="500"/>
                                        <p:tgtEl>
                                          <p:spTgt spid="38">
                                            <p:txEl>
                                              <p:pRg st="0" end="0"/>
                                            </p:txEl>
                                          </p:spTgt>
                                        </p:tgtEl>
                                      </p:cBhvr>
                                    </p:animEffect>
                                  </p:childTnLst>
                                </p:cTn>
                              </p:par>
                              <p:par>
                                <p:cTn id="81" presetID="10" presetClass="entr" presetSubtype="0" fill="hold" grpId="0" nodeType="withEffect">
                                  <p:stCondLst>
                                    <p:cond delay="20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grpId="0" nodeType="withEffect">
                                  <p:stCondLst>
                                    <p:cond delay="20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par>
                                <p:cTn id="87" presetID="10" presetClass="entr" presetSubtype="0" fill="hold" grpId="0" nodeType="withEffect">
                                  <p:stCondLst>
                                    <p:cond delay="200"/>
                                  </p:stCondLst>
                                  <p:childTnLst>
                                    <p:set>
                                      <p:cBhvr>
                                        <p:cTn id="88" dur="1" fill="hold">
                                          <p:stCondLst>
                                            <p:cond delay="0"/>
                                          </p:stCondLst>
                                        </p:cTn>
                                        <p:tgtEl>
                                          <p:spTgt spid="50">
                                            <p:txEl>
                                              <p:pRg st="0" end="0"/>
                                            </p:txEl>
                                          </p:spTgt>
                                        </p:tgtEl>
                                        <p:attrNameLst>
                                          <p:attrName>style.visibility</p:attrName>
                                        </p:attrNameLst>
                                      </p:cBhvr>
                                      <p:to>
                                        <p:strVal val="visible"/>
                                      </p:to>
                                    </p:set>
                                    <p:animEffect transition="in" filter="fade">
                                      <p:cBhvr>
                                        <p:cTn id="89" dur="500"/>
                                        <p:tgtEl>
                                          <p:spTgt spid="50">
                                            <p:txEl>
                                              <p:pRg st="0" end="0"/>
                                            </p:txEl>
                                          </p:spTgt>
                                        </p:tgtEl>
                                      </p:cBhvr>
                                    </p:animEffect>
                                  </p:childTnLst>
                                </p:cTn>
                              </p:par>
                              <p:par>
                                <p:cTn id="90" presetID="10" presetClass="entr" presetSubtype="0" fill="hold" grpId="0" nodeType="withEffect">
                                  <p:stCondLst>
                                    <p:cond delay="200"/>
                                  </p:stCondLst>
                                  <p:childTnLst>
                                    <p:set>
                                      <p:cBhvr>
                                        <p:cTn id="91" dur="1" fill="hold">
                                          <p:stCondLst>
                                            <p:cond delay="0"/>
                                          </p:stCondLst>
                                        </p:cTn>
                                        <p:tgtEl>
                                          <p:spTgt spid="39">
                                            <p:txEl>
                                              <p:pRg st="0" end="0"/>
                                            </p:txEl>
                                          </p:spTgt>
                                        </p:tgtEl>
                                        <p:attrNameLst>
                                          <p:attrName>style.visibility</p:attrName>
                                        </p:attrNameLst>
                                      </p:cBhvr>
                                      <p:to>
                                        <p:strVal val="visible"/>
                                      </p:to>
                                    </p:set>
                                    <p:animEffect transition="in" filter="fade">
                                      <p:cBhvr>
                                        <p:cTn id="92" dur="500"/>
                                        <p:tgtEl>
                                          <p:spTgt spid="39">
                                            <p:txEl>
                                              <p:pRg st="0" end="0"/>
                                            </p:txEl>
                                          </p:spTgt>
                                        </p:tgtEl>
                                      </p:cBhvr>
                                    </p:animEffect>
                                  </p:childTnLst>
                                </p:cTn>
                              </p:par>
                              <p:par>
                                <p:cTn id="93" presetID="10" presetClass="entr" presetSubtype="0" fill="hold" grpId="0" nodeType="withEffect">
                                  <p:stCondLst>
                                    <p:cond delay="30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grpId="0" nodeType="withEffect">
                                  <p:stCondLst>
                                    <p:cond delay="30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par>
                                <p:cTn id="99" presetID="10" presetClass="entr" presetSubtype="0" fill="hold" grpId="0" nodeType="withEffect">
                                  <p:stCondLst>
                                    <p:cond delay="300"/>
                                  </p:stCondLst>
                                  <p:childTnLst>
                                    <p:set>
                                      <p:cBhvr>
                                        <p:cTn id="100" dur="1" fill="hold">
                                          <p:stCondLst>
                                            <p:cond delay="0"/>
                                          </p:stCondLst>
                                        </p:cTn>
                                        <p:tgtEl>
                                          <p:spTgt spid="51">
                                            <p:txEl>
                                              <p:pRg st="0" end="0"/>
                                            </p:txEl>
                                          </p:spTgt>
                                        </p:tgtEl>
                                        <p:attrNameLst>
                                          <p:attrName>style.visibility</p:attrName>
                                        </p:attrNameLst>
                                      </p:cBhvr>
                                      <p:to>
                                        <p:strVal val="visible"/>
                                      </p:to>
                                    </p:set>
                                    <p:animEffect transition="in" filter="fade">
                                      <p:cBhvr>
                                        <p:cTn id="101" dur="500"/>
                                        <p:tgtEl>
                                          <p:spTgt spid="51">
                                            <p:txEl>
                                              <p:pRg st="0" end="0"/>
                                            </p:txEl>
                                          </p:spTgt>
                                        </p:tgtEl>
                                      </p:cBhvr>
                                    </p:animEffect>
                                  </p:childTnLst>
                                </p:cTn>
                              </p:par>
                              <p:par>
                                <p:cTn id="102" presetID="10" presetClass="entr" presetSubtype="0" fill="hold" grpId="0" nodeType="withEffect">
                                  <p:stCondLst>
                                    <p:cond delay="300"/>
                                  </p:stCondLst>
                                  <p:childTnLst>
                                    <p:set>
                                      <p:cBhvr>
                                        <p:cTn id="103" dur="1" fill="hold">
                                          <p:stCondLst>
                                            <p:cond delay="0"/>
                                          </p:stCondLst>
                                        </p:cTn>
                                        <p:tgtEl>
                                          <p:spTgt spid="40">
                                            <p:txEl>
                                              <p:pRg st="0" end="0"/>
                                            </p:txEl>
                                          </p:spTgt>
                                        </p:tgtEl>
                                        <p:attrNameLst>
                                          <p:attrName>style.visibility</p:attrName>
                                        </p:attrNameLst>
                                      </p:cBhvr>
                                      <p:to>
                                        <p:strVal val="visible"/>
                                      </p:to>
                                    </p:set>
                                    <p:animEffect transition="in" filter="fade">
                                      <p:cBhvr>
                                        <p:cTn id="104"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5" grpId="0" animBg="1"/>
      <p:bldP spid="43" grpId="0" animBg="1"/>
      <p:bldP spid="45" grpId="0" animBg="1"/>
      <p:bldP spid="46" grpId="0" animBg="1"/>
      <p:bldP spid="47" grpId="0" animBg="1"/>
      <p:bldP spid="48" grpId="0" animBg="1"/>
      <p:bldP spid="49" grpId="0" animBg="1"/>
      <p:bldP spid="52" grpId="0" animBg="1"/>
      <p:bldP spid="57" grpId="0" animBg="1"/>
      <p:bldP spid="58" grpId="0" animBg="1"/>
      <p:bldP spid="61" grpId="0" animBg="1"/>
      <p:bldP spid="62" grpId="0" animBg="1"/>
      <p:bldP spid="63" grpId="0" animBg="1"/>
      <p:bldP spid="64" grpId="0" animBg="1"/>
      <p:bldP spid="65" grpId="0" animBg="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1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3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4" grpId="0" build="p">
        <p:tmplLst>
          <p:tmpl lvl="1">
            <p:tnLst>
              <p:par>
                <p:cTn presetID="10" presetClass="entr" presetSubtype="0"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50" grpId="0" build="p">
        <p:tmplLst>
          <p:tmpl lvl="1">
            <p:tnLst>
              <p:par>
                <p:cTn presetID="10"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3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9/30/2015</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172200"/>
            <a:ext cx="9143999" cy="672694"/>
          </a:xfrm>
          <a:prstGeom prst="rect">
            <a:avLst/>
          </a:prstGeom>
        </p:spPr>
      </p:pic>
    </p:spTree>
    <p:extLst>
      <p:ext uri="{BB962C8B-B14F-4D97-AF65-F5344CB8AC3E}">
        <p14:creationId xmlns:p14="http://schemas.microsoft.com/office/powerpoint/2010/main" val="325319995"/>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25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0_2 موصولی 3به 1_انیمیشن">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 name="Rectangle 4"/>
          <p:cNvSpPr/>
          <p:nvPr userDrawn="1"/>
        </p:nvSpPr>
        <p:spPr>
          <a:xfrm>
            <a:off x="7372432" y="1470345"/>
            <a:ext cx="1040068" cy="4608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B Mitra" pitchFamily="2" charset="-78"/>
            </a:endParaRPr>
          </a:p>
        </p:txBody>
      </p:sp>
      <p:sp>
        <p:nvSpPr>
          <p:cNvPr id="43" name="Rectangle 42"/>
          <p:cNvSpPr/>
          <p:nvPr userDrawn="1"/>
        </p:nvSpPr>
        <p:spPr>
          <a:xfrm>
            <a:off x="7372432" y="2008100"/>
            <a:ext cx="1040068" cy="7315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72432" y="2819121"/>
            <a:ext cx="1040068" cy="7315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72431" y="3621025"/>
            <a:ext cx="1040068" cy="7315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7372431" y="4427530"/>
            <a:ext cx="1040068" cy="7315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94182" y="1470345"/>
            <a:ext cx="4800600" cy="4608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518756" y="1470345"/>
            <a:ext cx="1903370" cy="46086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2494182" y="2008100"/>
            <a:ext cx="480060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518756" y="2008100"/>
            <a:ext cx="190337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2494182" y="2819121"/>
            <a:ext cx="480060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518756" y="2819121"/>
            <a:ext cx="190337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2494182" y="3621025"/>
            <a:ext cx="480060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518756" y="3621025"/>
            <a:ext cx="190337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2494182" y="4427530"/>
            <a:ext cx="480060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518756" y="4427530"/>
            <a:ext cx="190337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ame 7"/>
          <p:cNvSpPr/>
          <p:nvPr userDrawn="1"/>
        </p:nvSpPr>
        <p:spPr>
          <a:xfrm>
            <a:off x="295793" y="1239915"/>
            <a:ext cx="8372290" cy="4109335"/>
          </a:xfrm>
          <a:prstGeom prst="frame">
            <a:avLst>
              <a:gd name="adj1" fmla="val 3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p:cNvSpPr>
            <a:spLocks noGrp="1"/>
          </p:cNvSpPr>
          <p:nvPr>
            <p:ph type="body" sz="quarter" idx="18" hasCustomPrompt="1"/>
          </p:nvPr>
        </p:nvSpPr>
        <p:spPr>
          <a:xfrm>
            <a:off x="7372432" y="1470345"/>
            <a:ext cx="1040068" cy="46086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0" name="Text Placeholder 2"/>
          <p:cNvSpPr>
            <a:spLocks noGrp="1"/>
          </p:cNvSpPr>
          <p:nvPr>
            <p:ph type="body" sz="quarter" idx="19" hasCustomPrompt="1"/>
          </p:nvPr>
        </p:nvSpPr>
        <p:spPr>
          <a:xfrm>
            <a:off x="7372431" y="2008100"/>
            <a:ext cx="1040068"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1" name="Text Placeholder 2"/>
          <p:cNvSpPr>
            <a:spLocks noGrp="1"/>
          </p:cNvSpPr>
          <p:nvPr>
            <p:ph type="body" sz="quarter" idx="20" hasCustomPrompt="1"/>
          </p:nvPr>
        </p:nvSpPr>
        <p:spPr>
          <a:xfrm>
            <a:off x="7372432" y="2814520"/>
            <a:ext cx="1040068"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2" name="Text Placeholder 2"/>
          <p:cNvSpPr>
            <a:spLocks noGrp="1"/>
          </p:cNvSpPr>
          <p:nvPr>
            <p:ph type="body" sz="quarter" idx="21" hasCustomPrompt="1"/>
          </p:nvPr>
        </p:nvSpPr>
        <p:spPr>
          <a:xfrm>
            <a:off x="7372431" y="3621025"/>
            <a:ext cx="1040068"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3" name="Text Placeholder 2"/>
          <p:cNvSpPr>
            <a:spLocks noGrp="1"/>
          </p:cNvSpPr>
          <p:nvPr>
            <p:ph type="body" sz="quarter" idx="22" hasCustomPrompt="1"/>
          </p:nvPr>
        </p:nvSpPr>
        <p:spPr>
          <a:xfrm>
            <a:off x="7372431" y="4427530"/>
            <a:ext cx="1040068"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4" name="Text Placeholder 2"/>
          <p:cNvSpPr>
            <a:spLocks noGrp="1"/>
          </p:cNvSpPr>
          <p:nvPr>
            <p:ph type="body" sz="quarter" idx="23" hasCustomPrompt="1"/>
          </p:nvPr>
        </p:nvSpPr>
        <p:spPr>
          <a:xfrm>
            <a:off x="3151015" y="1470345"/>
            <a:ext cx="3418045" cy="46086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5" name="Text Placeholder 2"/>
          <p:cNvSpPr>
            <a:spLocks noGrp="1"/>
          </p:cNvSpPr>
          <p:nvPr>
            <p:ph type="body" sz="quarter" idx="24" hasCustomPrompt="1"/>
          </p:nvPr>
        </p:nvSpPr>
        <p:spPr>
          <a:xfrm>
            <a:off x="518754" y="1477019"/>
            <a:ext cx="1926165" cy="46086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7" name="Text Placeholder 2"/>
          <p:cNvSpPr>
            <a:spLocks noGrp="1"/>
          </p:cNvSpPr>
          <p:nvPr>
            <p:ph type="body" sz="quarter" idx="25" hasCustomPrompt="1"/>
          </p:nvPr>
        </p:nvSpPr>
        <p:spPr>
          <a:xfrm>
            <a:off x="518754" y="2008100"/>
            <a:ext cx="192616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9" name="Text Placeholder 2"/>
          <p:cNvSpPr>
            <a:spLocks noGrp="1"/>
          </p:cNvSpPr>
          <p:nvPr>
            <p:ph type="body" sz="quarter" idx="27" hasCustomPrompt="1"/>
          </p:nvPr>
        </p:nvSpPr>
        <p:spPr>
          <a:xfrm>
            <a:off x="495961" y="3621025"/>
            <a:ext cx="192616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0" name="Text Placeholder 2"/>
          <p:cNvSpPr>
            <a:spLocks noGrp="1"/>
          </p:cNvSpPr>
          <p:nvPr>
            <p:ph type="body" sz="quarter" idx="28" hasCustomPrompt="1"/>
          </p:nvPr>
        </p:nvSpPr>
        <p:spPr>
          <a:xfrm>
            <a:off x="495961" y="4427530"/>
            <a:ext cx="192616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Text Placeholder 2"/>
          <p:cNvSpPr>
            <a:spLocks noGrp="1"/>
          </p:cNvSpPr>
          <p:nvPr>
            <p:ph type="body" sz="quarter" idx="29" hasCustomPrompt="1"/>
          </p:nvPr>
        </p:nvSpPr>
        <p:spPr>
          <a:xfrm>
            <a:off x="3131812" y="2008100"/>
            <a:ext cx="341804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4" name="Text Placeholder 2"/>
          <p:cNvSpPr>
            <a:spLocks noGrp="1"/>
          </p:cNvSpPr>
          <p:nvPr>
            <p:ph type="body" sz="quarter" idx="30" hasCustomPrompt="1"/>
          </p:nvPr>
        </p:nvSpPr>
        <p:spPr>
          <a:xfrm>
            <a:off x="3131812" y="2814520"/>
            <a:ext cx="3418045"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3" name="Rectangle 52"/>
          <p:cNvSpPr/>
          <p:nvPr userDrawn="1"/>
        </p:nvSpPr>
        <p:spPr>
          <a:xfrm>
            <a:off x="5724150" y="4427530"/>
            <a:ext cx="1570632"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101861" y="4427530"/>
            <a:ext cx="1581912"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2494182" y="4427530"/>
            <a:ext cx="1570632"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4917342" y="3621025"/>
            <a:ext cx="237744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2494181" y="3618906"/>
            <a:ext cx="2377440" cy="7315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518755" y="2819121"/>
            <a:ext cx="1903370" cy="3474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518755" y="3199461"/>
            <a:ext cx="1903370" cy="3474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2"/>
          <p:cNvSpPr>
            <a:spLocks noGrp="1"/>
          </p:cNvSpPr>
          <p:nvPr>
            <p:ph type="body" sz="quarter" idx="33" hasCustomPrompt="1"/>
          </p:nvPr>
        </p:nvSpPr>
        <p:spPr>
          <a:xfrm>
            <a:off x="518755" y="2819121"/>
            <a:ext cx="1903371" cy="36576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2" name="Text Placeholder 2"/>
          <p:cNvSpPr>
            <a:spLocks noGrp="1"/>
          </p:cNvSpPr>
          <p:nvPr>
            <p:ph type="body" sz="quarter" idx="34" hasCustomPrompt="1"/>
          </p:nvPr>
        </p:nvSpPr>
        <p:spPr>
          <a:xfrm>
            <a:off x="518755" y="3180496"/>
            <a:ext cx="1903371" cy="36576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1" name="Text Placeholder 2"/>
          <p:cNvSpPr>
            <a:spLocks noGrp="1"/>
          </p:cNvSpPr>
          <p:nvPr>
            <p:ph type="body" sz="quarter" idx="32" hasCustomPrompt="1"/>
          </p:nvPr>
        </p:nvSpPr>
        <p:spPr>
          <a:xfrm>
            <a:off x="4101861" y="4427530"/>
            <a:ext cx="1622290"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3" name="Text Placeholder 2"/>
          <p:cNvSpPr>
            <a:spLocks noGrp="1"/>
          </p:cNvSpPr>
          <p:nvPr>
            <p:ph type="body" sz="quarter" idx="35" hasCustomPrompt="1"/>
          </p:nvPr>
        </p:nvSpPr>
        <p:spPr>
          <a:xfrm>
            <a:off x="5665471" y="4427530"/>
            <a:ext cx="1622290"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4" name="Text Placeholder 2"/>
          <p:cNvSpPr>
            <a:spLocks noGrp="1"/>
          </p:cNvSpPr>
          <p:nvPr>
            <p:ph type="body" sz="quarter" idx="36" hasCustomPrompt="1"/>
          </p:nvPr>
        </p:nvSpPr>
        <p:spPr>
          <a:xfrm>
            <a:off x="2468353" y="4427530"/>
            <a:ext cx="1622290"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0" name="Text Placeholder 2"/>
          <p:cNvSpPr>
            <a:spLocks noGrp="1"/>
          </p:cNvSpPr>
          <p:nvPr>
            <p:ph type="body" sz="quarter" idx="31" hasCustomPrompt="1"/>
          </p:nvPr>
        </p:nvSpPr>
        <p:spPr>
          <a:xfrm>
            <a:off x="4917342" y="3621025"/>
            <a:ext cx="2377440"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6" name="Text Placeholder 2"/>
          <p:cNvSpPr>
            <a:spLocks noGrp="1"/>
          </p:cNvSpPr>
          <p:nvPr>
            <p:ph type="body" sz="quarter" idx="37" hasCustomPrompt="1"/>
          </p:nvPr>
        </p:nvSpPr>
        <p:spPr>
          <a:xfrm>
            <a:off x="2517042" y="3621025"/>
            <a:ext cx="2377440" cy="731520"/>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267108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800"/>
                                        <p:tgtEl>
                                          <p:spTgt spid="4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8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8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800"/>
                                        <p:tgtEl>
                                          <p:spTgt spid="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800"/>
                                        <p:tgtEl>
                                          <p:spTgt spid="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800"/>
                                        <p:tgtEl>
                                          <p:spTgt spid="47"/>
                                        </p:tgtEl>
                                      </p:cBhvr>
                                    </p:animEffect>
                                  </p:childTnLst>
                                </p:cTn>
                              </p:par>
                            </p:childTnLst>
                          </p:cTn>
                        </p:par>
                        <p:par>
                          <p:cTn id="33" fill="hold">
                            <p:stCondLst>
                              <p:cond delay="1900"/>
                            </p:stCondLst>
                            <p:childTnLst>
                              <p:par>
                                <p:cTn id="34" presetID="10" presetClass="entr" presetSubtype="0" fill="hold" grpId="0" nodeType="after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fade">
                                      <p:cBhvr>
                                        <p:cTn id="39" dur="500"/>
                                        <p:tgtEl>
                                          <p:spTgt spid="30">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500"/>
                                        <p:tgtEl>
                                          <p:spTgt spid="31">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fade">
                                      <p:cBhvr>
                                        <p:cTn id="45" dur="500"/>
                                        <p:tgtEl>
                                          <p:spTgt spid="32">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fade">
                                      <p:cBhvr>
                                        <p:cTn id="48" dur="500"/>
                                        <p:tgtEl>
                                          <p:spTgt spid="33">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fade">
                                      <p:cBhvr>
                                        <p:cTn id="51" dur="500"/>
                                        <p:tgtEl>
                                          <p:spTgt spid="34">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2400"/>
                            </p:stCondLst>
                            <p:childTnLst>
                              <p:par>
                                <p:cTn id="56" presetID="10" presetClass="entr" presetSubtype="0" fill="hold" grpId="0" nodeType="afterEffect">
                                  <p:stCondLst>
                                    <p:cond delay="100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par>
                                <p:cTn id="62" presetID="10" presetClass="entr" presetSubtype="0" fill="hold" grpId="0" nodeType="withEffect">
                                  <p:stCondLst>
                                    <p:cond delay="110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grpId="0" nodeType="withEffect">
                                  <p:stCondLst>
                                    <p:cond delay="110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par>
                                <p:cTn id="68" presetID="10" presetClass="entr" presetSubtype="0" fill="hold" grpId="0" nodeType="withEffect">
                                  <p:stCondLst>
                                    <p:cond delay="120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0" presetClass="entr" presetSubtype="0" fill="hold" grpId="0" nodeType="withEffect">
                                  <p:stCondLst>
                                    <p:cond delay="120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500"/>
                                        <p:tgtEl>
                                          <p:spTgt spid="63"/>
                                        </p:tgtEl>
                                      </p:cBhvr>
                                    </p:animEffect>
                                  </p:childTnLst>
                                </p:cTn>
                              </p:par>
                              <p:par>
                                <p:cTn id="74" presetID="10" presetClass="entr" presetSubtype="0" fill="hold" grpId="0" nodeType="withEffect">
                                  <p:stCondLst>
                                    <p:cond delay="130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par>
                                <p:cTn id="77" presetID="10" presetClass="entr" presetSubtype="0" fill="hold" grpId="0" nodeType="withEffect">
                                  <p:stCondLst>
                                    <p:cond delay="130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grpId="0" nodeType="withEffect">
                                  <p:stCondLst>
                                    <p:cond delay="130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2000"/>
                                        <p:tgtEl>
                                          <p:spTgt spid="41">
                                            <p:txEl>
                                              <p:pRg st="0" end="0"/>
                                            </p:txEl>
                                          </p:spTgt>
                                        </p:tgtEl>
                                      </p:cBhvr>
                                    </p:animEffect>
                                  </p:childTnLst>
                                </p:cTn>
                              </p:par>
                              <p:par>
                                <p:cTn id="83" presetID="10" presetClass="entr" presetSubtype="0" fill="hold" grpId="0" nodeType="withEffect">
                                  <p:stCondLst>
                                    <p:cond delay="130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2000"/>
                                        <p:tgtEl>
                                          <p:spTgt spid="37">
                                            <p:txEl>
                                              <p:pRg st="0" end="0"/>
                                            </p:txEl>
                                          </p:spTgt>
                                        </p:tgtEl>
                                      </p:cBhvr>
                                    </p:animEffect>
                                  </p:childTnLst>
                                </p:cTn>
                              </p:par>
                              <p:par>
                                <p:cTn id="86" presetID="10" presetClass="entr" presetSubtype="0" fill="hold" grpId="0" nodeType="withEffect">
                                  <p:stCondLst>
                                    <p:cond delay="1500"/>
                                  </p:stCondLst>
                                  <p:childTnLst>
                                    <p:set>
                                      <p:cBhvr>
                                        <p:cTn id="87" dur="1" fill="hold">
                                          <p:stCondLst>
                                            <p:cond delay="0"/>
                                          </p:stCondLst>
                                        </p:cTn>
                                        <p:tgtEl>
                                          <p:spTgt spid="44">
                                            <p:txEl>
                                              <p:pRg st="0" end="0"/>
                                            </p:txEl>
                                          </p:spTgt>
                                        </p:tgtEl>
                                        <p:attrNameLst>
                                          <p:attrName>style.visibility</p:attrName>
                                        </p:attrNameLst>
                                      </p:cBhvr>
                                      <p:to>
                                        <p:strVal val="visible"/>
                                      </p:to>
                                    </p:set>
                                    <p:animEffect transition="in" filter="fade">
                                      <p:cBhvr>
                                        <p:cTn id="88" dur="2000"/>
                                        <p:tgtEl>
                                          <p:spTgt spid="44">
                                            <p:txEl>
                                              <p:pRg st="0" end="0"/>
                                            </p:txEl>
                                          </p:spTgt>
                                        </p:tgtEl>
                                      </p:cBhvr>
                                    </p:animEffect>
                                  </p:childTnLst>
                                </p:cTn>
                              </p:par>
                              <p:par>
                                <p:cTn id="89" presetID="10" presetClass="entr" presetSubtype="0" fill="hold" grpId="0" nodeType="withEffect">
                                  <p:stCondLst>
                                    <p:cond delay="1500"/>
                                  </p:stCondLst>
                                  <p:childTnLst>
                                    <p:set>
                                      <p:cBhvr>
                                        <p:cTn id="90" dur="1" fill="hold">
                                          <p:stCondLst>
                                            <p:cond delay="0"/>
                                          </p:stCondLst>
                                        </p:cTn>
                                        <p:tgtEl>
                                          <p:spTgt spid="69">
                                            <p:txEl>
                                              <p:pRg st="0" end="0"/>
                                            </p:txEl>
                                          </p:spTgt>
                                        </p:tgtEl>
                                        <p:attrNameLst>
                                          <p:attrName>style.visibility</p:attrName>
                                        </p:attrNameLst>
                                      </p:cBhvr>
                                      <p:to>
                                        <p:strVal val="visible"/>
                                      </p:to>
                                    </p:set>
                                    <p:animEffect transition="in" filter="fade">
                                      <p:cBhvr>
                                        <p:cTn id="91" dur="2000"/>
                                        <p:tgtEl>
                                          <p:spTgt spid="69">
                                            <p:txEl>
                                              <p:pRg st="0" end="0"/>
                                            </p:txEl>
                                          </p:spTgt>
                                        </p:tgtEl>
                                      </p:cBhvr>
                                    </p:animEffect>
                                  </p:childTnLst>
                                </p:cTn>
                              </p:par>
                              <p:par>
                                <p:cTn id="92" presetID="10" presetClass="entr" presetSubtype="0" fill="hold" grpId="0" nodeType="withEffect">
                                  <p:stCondLst>
                                    <p:cond delay="1500"/>
                                  </p:stCondLst>
                                  <p:childTnLst>
                                    <p:set>
                                      <p:cBhvr>
                                        <p:cTn id="93" dur="1" fill="hold">
                                          <p:stCondLst>
                                            <p:cond delay="0"/>
                                          </p:stCondLst>
                                        </p:cTn>
                                        <p:tgtEl>
                                          <p:spTgt spid="72">
                                            <p:txEl>
                                              <p:pRg st="0" end="0"/>
                                            </p:txEl>
                                          </p:spTgt>
                                        </p:tgtEl>
                                        <p:attrNameLst>
                                          <p:attrName>style.visibility</p:attrName>
                                        </p:attrNameLst>
                                      </p:cBhvr>
                                      <p:to>
                                        <p:strVal val="visible"/>
                                      </p:to>
                                    </p:set>
                                    <p:animEffect transition="in" filter="fade">
                                      <p:cBhvr>
                                        <p:cTn id="94" dur="2000"/>
                                        <p:tgtEl>
                                          <p:spTgt spid="72">
                                            <p:txEl>
                                              <p:pRg st="0" end="0"/>
                                            </p:txEl>
                                          </p:spTgt>
                                        </p:tgtEl>
                                      </p:cBhvr>
                                    </p:animEffect>
                                  </p:childTnLst>
                                </p:cTn>
                              </p:par>
                              <p:par>
                                <p:cTn id="95" presetID="10" presetClass="entr" presetSubtype="0" fill="hold" grpId="0" nodeType="withEffect">
                                  <p:stCondLst>
                                    <p:cond delay="1600"/>
                                  </p:stCondLst>
                                  <p:childTnLst>
                                    <p:set>
                                      <p:cBhvr>
                                        <p:cTn id="96" dur="1" fill="hold">
                                          <p:stCondLst>
                                            <p:cond delay="0"/>
                                          </p:stCondLst>
                                        </p:cTn>
                                        <p:tgtEl>
                                          <p:spTgt spid="50">
                                            <p:txEl>
                                              <p:pRg st="0" end="0"/>
                                            </p:txEl>
                                          </p:spTgt>
                                        </p:tgtEl>
                                        <p:attrNameLst>
                                          <p:attrName>style.visibility</p:attrName>
                                        </p:attrNameLst>
                                      </p:cBhvr>
                                      <p:to>
                                        <p:strVal val="visible"/>
                                      </p:to>
                                    </p:set>
                                    <p:animEffect transition="in" filter="fade">
                                      <p:cBhvr>
                                        <p:cTn id="97" dur="2000"/>
                                        <p:tgtEl>
                                          <p:spTgt spid="50">
                                            <p:txEl>
                                              <p:pRg st="0" end="0"/>
                                            </p:txEl>
                                          </p:spTgt>
                                        </p:tgtEl>
                                      </p:cBhvr>
                                    </p:animEffect>
                                  </p:childTnLst>
                                </p:cTn>
                              </p:par>
                              <p:par>
                                <p:cTn id="98" presetID="10" presetClass="entr" presetSubtype="0" fill="hold" grpId="0" nodeType="withEffect">
                                  <p:stCondLst>
                                    <p:cond delay="1600"/>
                                  </p:stCondLst>
                                  <p:childTnLst>
                                    <p:set>
                                      <p:cBhvr>
                                        <p:cTn id="99" dur="1" fill="hold">
                                          <p:stCondLst>
                                            <p:cond delay="0"/>
                                          </p:stCondLst>
                                        </p:cTn>
                                        <p:tgtEl>
                                          <p:spTgt spid="76">
                                            <p:txEl>
                                              <p:pRg st="0" end="0"/>
                                            </p:txEl>
                                          </p:spTgt>
                                        </p:tgtEl>
                                        <p:attrNameLst>
                                          <p:attrName>style.visibility</p:attrName>
                                        </p:attrNameLst>
                                      </p:cBhvr>
                                      <p:to>
                                        <p:strVal val="visible"/>
                                      </p:to>
                                    </p:set>
                                    <p:animEffect transition="in" filter="fade">
                                      <p:cBhvr>
                                        <p:cTn id="100" dur="2000"/>
                                        <p:tgtEl>
                                          <p:spTgt spid="76">
                                            <p:txEl>
                                              <p:pRg st="0" end="0"/>
                                            </p:txEl>
                                          </p:spTgt>
                                        </p:tgtEl>
                                      </p:cBhvr>
                                    </p:animEffect>
                                  </p:childTnLst>
                                </p:cTn>
                              </p:par>
                              <p:par>
                                <p:cTn id="101" presetID="10" presetClass="entr" presetSubtype="0" fill="hold" grpId="0" nodeType="withEffect">
                                  <p:stCondLst>
                                    <p:cond delay="1600"/>
                                  </p:stCondLst>
                                  <p:childTnLst>
                                    <p:set>
                                      <p:cBhvr>
                                        <p:cTn id="102" dur="1" fill="hold">
                                          <p:stCondLst>
                                            <p:cond delay="0"/>
                                          </p:stCondLst>
                                        </p:cTn>
                                        <p:tgtEl>
                                          <p:spTgt spid="39">
                                            <p:txEl>
                                              <p:pRg st="0" end="0"/>
                                            </p:txEl>
                                          </p:spTgt>
                                        </p:tgtEl>
                                        <p:attrNameLst>
                                          <p:attrName>style.visibility</p:attrName>
                                        </p:attrNameLst>
                                      </p:cBhvr>
                                      <p:to>
                                        <p:strVal val="visible"/>
                                      </p:to>
                                    </p:set>
                                    <p:animEffect transition="in" filter="fade">
                                      <p:cBhvr>
                                        <p:cTn id="103" dur="2000"/>
                                        <p:tgtEl>
                                          <p:spTgt spid="39">
                                            <p:txEl>
                                              <p:pRg st="0" end="0"/>
                                            </p:txEl>
                                          </p:spTgt>
                                        </p:tgtEl>
                                      </p:cBhvr>
                                    </p:animEffect>
                                  </p:childTnLst>
                                </p:cTn>
                              </p:par>
                              <p:par>
                                <p:cTn id="104" presetID="10" presetClass="entr" presetSubtype="0" fill="hold" grpId="0" nodeType="withEffect">
                                  <p:stCondLst>
                                    <p:cond delay="1700"/>
                                  </p:stCondLst>
                                  <p:childTnLst>
                                    <p:set>
                                      <p:cBhvr>
                                        <p:cTn id="105" dur="1" fill="hold">
                                          <p:stCondLst>
                                            <p:cond delay="0"/>
                                          </p:stCondLst>
                                        </p:cTn>
                                        <p:tgtEl>
                                          <p:spTgt spid="51">
                                            <p:txEl>
                                              <p:pRg st="0" end="0"/>
                                            </p:txEl>
                                          </p:spTgt>
                                        </p:tgtEl>
                                        <p:attrNameLst>
                                          <p:attrName>style.visibility</p:attrName>
                                        </p:attrNameLst>
                                      </p:cBhvr>
                                      <p:to>
                                        <p:strVal val="visible"/>
                                      </p:to>
                                    </p:set>
                                    <p:animEffect transition="in" filter="fade">
                                      <p:cBhvr>
                                        <p:cTn id="106" dur="2000"/>
                                        <p:tgtEl>
                                          <p:spTgt spid="51">
                                            <p:txEl>
                                              <p:pRg st="0" end="0"/>
                                            </p:txEl>
                                          </p:spTgt>
                                        </p:tgtEl>
                                      </p:cBhvr>
                                    </p:animEffect>
                                  </p:childTnLst>
                                </p:cTn>
                              </p:par>
                              <p:par>
                                <p:cTn id="107" presetID="10" presetClass="entr" presetSubtype="0" fill="hold" grpId="0" nodeType="withEffect">
                                  <p:stCondLst>
                                    <p:cond delay="1700"/>
                                  </p:stCondLst>
                                  <p:childTnLst>
                                    <p:set>
                                      <p:cBhvr>
                                        <p:cTn id="108" dur="1" fill="hold">
                                          <p:stCondLst>
                                            <p:cond delay="0"/>
                                          </p:stCondLst>
                                        </p:cTn>
                                        <p:tgtEl>
                                          <p:spTgt spid="40">
                                            <p:txEl>
                                              <p:pRg st="0" end="0"/>
                                            </p:txEl>
                                          </p:spTgt>
                                        </p:tgtEl>
                                        <p:attrNameLst>
                                          <p:attrName>style.visibility</p:attrName>
                                        </p:attrNameLst>
                                      </p:cBhvr>
                                      <p:to>
                                        <p:strVal val="visible"/>
                                      </p:to>
                                    </p:set>
                                    <p:animEffect transition="in" filter="fade">
                                      <p:cBhvr>
                                        <p:cTn id="109" dur="2000"/>
                                        <p:tgtEl>
                                          <p:spTgt spid="40">
                                            <p:txEl>
                                              <p:pRg st="0" end="0"/>
                                            </p:txEl>
                                          </p:spTgt>
                                        </p:tgtEl>
                                      </p:cBhvr>
                                    </p:animEffect>
                                  </p:childTnLst>
                                </p:cTn>
                              </p:par>
                              <p:par>
                                <p:cTn id="110" presetID="10" presetClass="entr" presetSubtype="0" fill="hold" grpId="0" nodeType="withEffect">
                                  <p:stCondLst>
                                    <p:cond delay="1700"/>
                                  </p:stCondLst>
                                  <p:childTnLst>
                                    <p:set>
                                      <p:cBhvr>
                                        <p:cTn id="111" dur="1" fill="hold">
                                          <p:stCondLst>
                                            <p:cond delay="0"/>
                                          </p:stCondLst>
                                        </p:cTn>
                                        <p:tgtEl>
                                          <p:spTgt spid="74">
                                            <p:txEl>
                                              <p:pRg st="0" end="0"/>
                                            </p:txEl>
                                          </p:spTgt>
                                        </p:tgtEl>
                                        <p:attrNameLst>
                                          <p:attrName>style.visibility</p:attrName>
                                        </p:attrNameLst>
                                      </p:cBhvr>
                                      <p:to>
                                        <p:strVal val="visible"/>
                                      </p:to>
                                    </p:set>
                                    <p:animEffect transition="in" filter="fade">
                                      <p:cBhvr>
                                        <p:cTn id="112" dur="2000"/>
                                        <p:tgtEl>
                                          <p:spTgt spid="74">
                                            <p:txEl>
                                              <p:pRg st="0" end="0"/>
                                            </p:txEl>
                                          </p:spTgt>
                                        </p:tgtEl>
                                      </p:cBhvr>
                                    </p:animEffect>
                                  </p:childTnLst>
                                </p:cTn>
                              </p:par>
                              <p:par>
                                <p:cTn id="113" presetID="10" presetClass="entr" presetSubtype="0" fill="hold" grpId="0" nodeType="withEffect">
                                  <p:stCondLst>
                                    <p:cond delay="1700"/>
                                  </p:stCondLst>
                                  <p:childTnLst>
                                    <p:set>
                                      <p:cBhvr>
                                        <p:cTn id="114" dur="1" fill="hold">
                                          <p:stCondLst>
                                            <p:cond delay="0"/>
                                          </p:stCondLst>
                                        </p:cTn>
                                        <p:tgtEl>
                                          <p:spTgt spid="73">
                                            <p:txEl>
                                              <p:pRg st="0" end="0"/>
                                            </p:txEl>
                                          </p:spTgt>
                                        </p:tgtEl>
                                        <p:attrNameLst>
                                          <p:attrName>style.visibility</p:attrName>
                                        </p:attrNameLst>
                                      </p:cBhvr>
                                      <p:to>
                                        <p:strVal val="visible"/>
                                      </p:to>
                                    </p:set>
                                    <p:animEffect transition="in" filter="fade">
                                      <p:cBhvr>
                                        <p:cTn id="115" dur="2000"/>
                                        <p:tgtEl>
                                          <p:spTgt spid="73">
                                            <p:txEl>
                                              <p:pRg st="0" end="0"/>
                                            </p:txEl>
                                          </p:spTgt>
                                        </p:tgtEl>
                                      </p:cBhvr>
                                    </p:animEffect>
                                  </p:childTnLst>
                                </p:cTn>
                              </p:par>
                              <p:par>
                                <p:cTn id="116" presetID="10" presetClass="entr" presetSubtype="0" fill="hold" grpId="0" nodeType="withEffect">
                                  <p:stCondLst>
                                    <p:cond delay="140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500"/>
                                        <p:tgtEl>
                                          <p:spTgt spid="53"/>
                                        </p:tgtEl>
                                      </p:cBhvr>
                                    </p:animEffect>
                                  </p:childTnLst>
                                </p:cTn>
                              </p:par>
                              <p:par>
                                <p:cTn id="119" presetID="10" presetClass="entr" presetSubtype="0" fill="hold" grpId="0" nodeType="withEffect">
                                  <p:stCondLst>
                                    <p:cond delay="140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500"/>
                                        <p:tgtEl>
                                          <p:spTgt spid="54"/>
                                        </p:tgtEl>
                                      </p:cBhvr>
                                    </p:animEffect>
                                  </p:childTnLst>
                                </p:cTn>
                              </p:par>
                              <p:par>
                                <p:cTn id="122" presetID="10" presetClass="entr" presetSubtype="0" fill="hold" grpId="0" nodeType="withEffect">
                                  <p:stCondLst>
                                    <p:cond delay="140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childTnLst>
                                </p:cTn>
                              </p:par>
                              <p:par>
                                <p:cTn id="125" presetID="10" presetClass="entr" presetSubtype="0" fill="hold" grpId="0" nodeType="withEffect">
                                  <p:stCondLst>
                                    <p:cond delay="140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500"/>
                                        <p:tgtEl>
                                          <p:spTgt spid="56"/>
                                        </p:tgtEl>
                                      </p:cBhvr>
                                    </p:animEffect>
                                  </p:childTnLst>
                                </p:cTn>
                              </p:par>
                              <p:par>
                                <p:cTn id="128" presetID="10" presetClass="entr" presetSubtype="0" fill="hold" grpId="0" nodeType="withEffect">
                                  <p:stCondLst>
                                    <p:cond delay="1400"/>
                                  </p:stCondLst>
                                  <p:childTnLst>
                                    <p:set>
                                      <p:cBhvr>
                                        <p:cTn id="129" dur="1" fill="hold">
                                          <p:stCondLst>
                                            <p:cond delay="0"/>
                                          </p:stCondLst>
                                        </p:cTn>
                                        <p:tgtEl>
                                          <p:spTgt spid="59"/>
                                        </p:tgtEl>
                                        <p:attrNameLst>
                                          <p:attrName>style.visibility</p:attrName>
                                        </p:attrNameLst>
                                      </p:cBhvr>
                                      <p:to>
                                        <p:strVal val="visible"/>
                                      </p:to>
                                    </p:set>
                                    <p:animEffect transition="in" filter="fade">
                                      <p:cBhvr>
                                        <p:cTn id="130" dur="500"/>
                                        <p:tgtEl>
                                          <p:spTgt spid="59"/>
                                        </p:tgtEl>
                                      </p:cBhvr>
                                    </p:animEffect>
                                  </p:childTnLst>
                                </p:cTn>
                              </p:par>
                              <p:par>
                                <p:cTn id="131" presetID="10" presetClass="entr" presetSubtype="0" fill="hold" grpId="0" nodeType="withEffect">
                                  <p:stCondLst>
                                    <p:cond delay="140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500"/>
                                        <p:tgtEl>
                                          <p:spTgt spid="60"/>
                                        </p:tgtEl>
                                      </p:cBhvr>
                                    </p:animEffect>
                                  </p:childTnLst>
                                </p:cTn>
                              </p:par>
                              <p:par>
                                <p:cTn id="134" presetID="10" presetClass="entr" presetSubtype="0" fill="hold" grpId="0" nodeType="withEffect">
                                  <p:stCondLst>
                                    <p:cond delay="1400"/>
                                  </p:stCondLst>
                                  <p:childTnLst>
                                    <p:set>
                                      <p:cBhvr>
                                        <p:cTn id="135" dur="1" fill="hold">
                                          <p:stCondLst>
                                            <p:cond delay="0"/>
                                          </p:stCondLst>
                                        </p:cTn>
                                        <p:tgtEl>
                                          <p:spTgt spid="67"/>
                                        </p:tgtEl>
                                        <p:attrNameLst>
                                          <p:attrName>style.visibility</p:attrName>
                                        </p:attrNameLst>
                                      </p:cBhvr>
                                      <p:to>
                                        <p:strVal val="visible"/>
                                      </p:to>
                                    </p:set>
                                    <p:animEffect transition="in" filter="fade">
                                      <p:cBhvr>
                                        <p:cTn id="136" dur="500"/>
                                        <p:tgtEl>
                                          <p:spTgt spid="67"/>
                                        </p:tgtEl>
                                      </p:cBhvr>
                                    </p:animEffect>
                                  </p:childTnLst>
                                </p:cTn>
                              </p:par>
                              <p:par>
                                <p:cTn id="137" presetID="10" presetClass="exit" presetSubtype="0" fill="hold" grpId="1" nodeType="withEffect">
                                  <p:stCondLst>
                                    <p:cond delay="1000"/>
                                  </p:stCondLst>
                                  <p:childTnLst>
                                    <p:animEffect transition="out" filter="fade">
                                      <p:cBhvr>
                                        <p:cTn id="138" dur="1000"/>
                                        <p:tgtEl>
                                          <p:spTgt spid="62"/>
                                        </p:tgtEl>
                                      </p:cBhvr>
                                    </p:animEffect>
                                    <p:set>
                                      <p:cBhvr>
                                        <p:cTn id="139" dur="1" fill="hold">
                                          <p:stCondLst>
                                            <p:cond delay="999"/>
                                          </p:stCondLst>
                                        </p:cTn>
                                        <p:tgtEl>
                                          <p:spTgt spid="62"/>
                                        </p:tgtEl>
                                        <p:attrNameLst>
                                          <p:attrName>style.visibility</p:attrName>
                                        </p:attrNameLst>
                                      </p:cBhvr>
                                      <p:to>
                                        <p:strVal val="hidden"/>
                                      </p:to>
                                    </p:set>
                                  </p:childTnLst>
                                </p:cTn>
                              </p:par>
                              <p:par>
                                <p:cTn id="140" presetID="10" presetClass="exit" presetSubtype="0" fill="hold" grpId="1" nodeType="withEffect">
                                  <p:stCondLst>
                                    <p:cond delay="1000"/>
                                  </p:stCondLst>
                                  <p:childTnLst>
                                    <p:animEffect transition="out" filter="fade">
                                      <p:cBhvr>
                                        <p:cTn id="141" dur="1000"/>
                                        <p:tgtEl>
                                          <p:spTgt spid="64"/>
                                        </p:tgtEl>
                                      </p:cBhvr>
                                    </p:animEffect>
                                    <p:set>
                                      <p:cBhvr>
                                        <p:cTn id="142" dur="1" fill="hold">
                                          <p:stCondLst>
                                            <p:cond delay="999"/>
                                          </p:stCondLst>
                                        </p:cTn>
                                        <p:tgtEl>
                                          <p:spTgt spid="64"/>
                                        </p:tgtEl>
                                        <p:attrNameLst>
                                          <p:attrName>style.visibility</p:attrName>
                                        </p:attrNameLst>
                                      </p:cBhvr>
                                      <p:to>
                                        <p:strVal val="hidden"/>
                                      </p:to>
                                    </p:set>
                                  </p:childTnLst>
                                </p:cTn>
                              </p:par>
                              <p:par>
                                <p:cTn id="143" presetID="10" presetClass="exit" presetSubtype="0" fill="hold" grpId="1" nodeType="withEffect">
                                  <p:stCondLst>
                                    <p:cond delay="1000"/>
                                  </p:stCondLst>
                                  <p:childTnLst>
                                    <p:animEffect transition="out" filter="fade">
                                      <p:cBhvr>
                                        <p:cTn id="144" dur="1000"/>
                                        <p:tgtEl>
                                          <p:spTgt spid="61"/>
                                        </p:tgtEl>
                                      </p:cBhvr>
                                    </p:animEffect>
                                    <p:set>
                                      <p:cBhvr>
                                        <p:cTn id="145" dur="1" fill="hold">
                                          <p:stCondLst>
                                            <p:cond delay="9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5" grpId="0" animBg="1"/>
      <p:bldP spid="43" grpId="0" animBg="1"/>
      <p:bldP spid="45" grpId="0" animBg="1"/>
      <p:bldP spid="46" grpId="0" animBg="1"/>
      <p:bldP spid="47" grpId="0" animBg="1"/>
      <p:bldP spid="48" grpId="0" animBg="1"/>
      <p:bldP spid="49" grpId="0" animBg="1"/>
      <p:bldP spid="52" grpId="0" animBg="1"/>
      <p:bldP spid="57" grpId="0" animBg="1"/>
      <p:bldP spid="58" grpId="0" animBg="1"/>
      <p:bldP spid="61" grpId="0" animBg="1"/>
      <p:bldP spid="61" grpId="1" animBg="1"/>
      <p:bldP spid="62" grpId="0" animBg="1"/>
      <p:bldP spid="62" grpId="1" animBg="1"/>
      <p:bldP spid="63" grpId="0" animBg="1"/>
      <p:bldP spid="64" grpId="0" animBg="1"/>
      <p:bldP spid="64" grpId="1" animBg="1"/>
      <p:bldP spid="65" grpId="0" animBg="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withEffect">
                  <p:stCondLst>
                    <p:cond delay="1300"/>
                  </p:stCondLst>
                  <p:childTnLst>
                    <p:set>
                      <p:cBhvr>
                        <p:cTn dur="1" fill="hold">
                          <p:stCondLst>
                            <p:cond delay="0"/>
                          </p:stCondLst>
                        </p:cTn>
                        <p:tgtEl>
                          <p:spTgt spid="37"/>
                        </p:tgtEl>
                        <p:attrNameLst>
                          <p:attrName>style.visibility</p:attrName>
                        </p:attrNameLst>
                      </p:cBhvr>
                      <p:to>
                        <p:strVal val="visible"/>
                      </p:to>
                    </p:set>
                    <p:animEffect transition="in" filter="fade">
                      <p:cBhvr>
                        <p:cTn dur="2000"/>
                        <p:tgtEl>
                          <p:spTgt spid="37"/>
                        </p:tgtEl>
                      </p:cBhvr>
                    </p:animEffect>
                  </p:childTnLst>
                </p:cTn>
              </p:par>
            </p:tnLst>
          </p:tmpl>
        </p:tmplLst>
      </p:bldP>
      <p:bldP spid="39" grpId="0" build="p">
        <p:tmplLst>
          <p:tmpl lvl="1">
            <p:tnLst>
              <p:par>
                <p:cTn presetID="10" presetClass="entr" presetSubtype="0" fill="hold" nodeType="withEffect">
                  <p:stCondLst>
                    <p:cond delay="1600"/>
                  </p:stCondLst>
                  <p:childTnLst>
                    <p:set>
                      <p:cBhvr>
                        <p:cTn dur="1" fill="hold">
                          <p:stCondLst>
                            <p:cond delay="0"/>
                          </p:stCondLst>
                        </p:cTn>
                        <p:tgtEl>
                          <p:spTgt spid="39"/>
                        </p:tgtEl>
                        <p:attrNameLst>
                          <p:attrName>style.visibility</p:attrName>
                        </p:attrNameLst>
                      </p:cBhvr>
                      <p:to>
                        <p:strVal val="visible"/>
                      </p:to>
                    </p:set>
                    <p:animEffect transition="in" filter="fade">
                      <p:cBhvr>
                        <p:cTn dur="2000"/>
                        <p:tgtEl>
                          <p:spTgt spid="39"/>
                        </p:tgtEl>
                      </p:cBhvr>
                    </p:animEffect>
                  </p:childTnLst>
                </p:cTn>
              </p:par>
            </p:tnLst>
          </p:tmpl>
        </p:tmplLst>
      </p:bldP>
      <p:bldP spid="40" grpId="0" build="p">
        <p:tmplLst>
          <p:tmpl lvl="1">
            <p:tnLst>
              <p:par>
                <p:cTn presetID="10" presetClass="entr" presetSubtype="0" fill="hold" nodeType="withEffect">
                  <p:stCondLst>
                    <p:cond delay="1700"/>
                  </p:stCondLst>
                  <p:childTnLst>
                    <p:set>
                      <p:cBhvr>
                        <p:cTn dur="1" fill="hold">
                          <p:stCondLst>
                            <p:cond delay="0"/>
                          </p:stCondLst>
                        </p:cTn>
                        <p:tgtEl>
                          <p:spTgt spid="40"/>
                        </p:tgtEl>
                        <p:attrNameLst>
                          <p:attrName>style.visibility</p:attrName>
                        </p:attrNameLst>
                      </p:cBhvr>
                      <p:to>
                        <p:strVal val="visible"/>
                      </p:to>
                    </p:set>
                    <p:animEffect transition="in" filter="fade">
                      <p:cBhvr>
                        <p:cTn dur="2000"/>
                        <p:tgtEl>
                          <p:spTgt spid="40"/>
                        </p:tgtEl>
                      </p:cBhvr>
                    </p:animEffect>
                  </p:childTnLst>
                </p:cTn>
              </p:par>
            </p:tnLst>
          </p:tmpl>
        </p:tmplLst>
      </p:bldP>
      <p:bldP spid="41" grpId="0" build="p">
        <p:tmplLst>
          <p:tmpl lvl="1">
            <p:tnLst>
              <p:par>
                <p:cTn presetID="10" presetClass="entr" presetSubtype="0" fill="hold" nodeType="withEffect">
                  <p:stCondLst>
                    <p:cond delay="1300"/>
                  </p:stCondLst>
                  <p:childTnLst>
                    <p:set>
                      <p:cBhvr>
                        <p:cTn dur="1" fill="hold">
                          <p:stCondLst>
                            <p:cond delay="0"/>
                          </p:stCondLst>
                        </p:cTn>
                        <p:tgtEl>
                          <p:spTgt spid="41"/>
                        </p:tgtEl>
                        <p:attrNameLst>
                          <p:attrName>style.visibility</p:attrName>
                        </p:attrNameLst>
                      </p:cBhvr>
                      <p:to>
                        <p:strVal val="visible"/>
                      </p:to>
                    </p:set>
                    <p:animEffect transition="in" filter="fade">
                      <p:cBhvr>
                        <p:cTn dur="2000"/>
                        <p:tgtEl>
                          <p:spTgt spid="41"/>
                        </p:tgtEl>
                      </p:cBhvr>
                    </p:animEffect>
                  </p:childTnLst>
                </p:cTn>
              </p:par>
            </p:tnLst>
          </p:tmpl>
        </p:tmplLst>
      </p:bldP>
      <p:bldP spid="44" grpId="0" build="p">
        <p:tmplLst>
          <p:tmpl lvl="1">
            <p:tnLst>
              <p:par>
                <p:cTn presetID="10" presetClass="entr" presetSubtype="0" fill="hold" nodeType="withEffect">
                  <p:stCondLst>
                    <p:cond delay="1500"/>
                  </p:stCondLst>
                  <p:childTnLst>
                    <p:set>
                      <p:cBhvr>
                        <p:cTn dur="1" fill="hold">
                          <p:stCondLst>
                            <p:cond delay="0"/>
                          </p:stCondLst>
                        </p:cTn>
                        <p:tgtEl>
                          <p:spTgt spid="44"/>
                        </p:tgtEl>
                        <p:attrNameLst>
                          <p:attrName>style.visibility</p:attrName>
                        </p:attrNameLst>
                      </p:cBhvr>
                      <p:to>
                        <p:strVal val="visible"/>
                      </p:to>
                    </p:set>
                    <p:animEffect transition="in" filter="fade">
                      <p:cBhvr>
                        <p:cTn dur="2000"/>
                        <p:tgtEl>
                          <p:spTgt spid="44"/>
                        </p:tgtEl>
                      </p:cBhvr>
                    </p:animEffect>
                  </p:childTnLst>
                </p:cTn>
              </p:par>
            </p:tnLst>
          </p:tmpl>
        </p:tmplLst>
      </p:bldP>
      <p:bldP spid="53" grpId="0" animBg="1"/>
      <p:bldP spid="54" grpId="0" animBg="1"/>
      <p:bldP spid="55" grpId="0" animBg="1"/>
      <p:bldP spid="56" grpId="0" animBg="1"/>
      <p:bldP spid="59" grpId="0" animBg="1"/>
      <p:bldP spid="60" grpId="0" animBg="1"/>
      <p:bldP spid="67" grpId="0" animBg="1"/>
      <p:bldP spid="69" grpId="0" build="p">
        <p:tmplLst>
          <p:tmpl lvl="1">
            <p:tnLst>
              <p:par>
                <p:cTn presetID="10" presetClass="entr" presetSubtype="0" fill="hold" nodeType="withEffect">
                  <p:stCondLst>
                    <p:cond delay="1500"/>
                  </p:stCondLst>
                  <p:childTnLst>
                    <p:set>
                      <p:cBhvr>
                        <p:cTn dur="1" fill="hold">
                          <p:stCondLst>
                            <p:cond delay="0"/>
                          </p:stCondLst>
                        </p:cTn>
                        <p:tgtEl>
                          <p:spTgt spid="69"/>
                        </p:tgtEl>
                        <p:attrNameLst>
                          <p:attrName>style.visibility</p:attrName>
                        </p:attrNameLst>
                      </p:cBhvr>
                      <p:to>
                        <p:strVal val="visible"/>
                      </p:to>
                    </p:set>
                    <p:animEffect transition="in" filter="fade">
                      <p:cBhvr>
                        <p:cTn dur="2000"/>
                        <p:tgtEl>
                          <p:spTgt spid="69"/>
                        </p:tgtEl>
                      </p:cBhvr>
                    </p:animEffect>
                  </p:childTnLst>
                </p:cTn>
              </p:par>
            </p:tnLst>
          </p:tmpl>
        </p:tmplLst>
      </p:bldP>
      <p:bldP spid="72" grpId="0" build="p">
        <p:tmplLst>
          <p:tmpl lvl="1">
            <p:tnLst>
              <p:par>
                <p:cTn presetID="10" presetClass="entr" presetSubtype="0" fill="hold" nodeType="withEffect">
                  <p:stCondLst>
                    <p:cond delay="1500"/>
                  </p:stCondLst>
                  <p:childTnLst>
                    <p:set>
                      <p:cBhvr>
                        <p:cTn dur="1" fill="hold">
                          <p:stCondLst>
                            <p:cond delay="0"/>
                          </p:stCondLst>
                        </p:cTn>
                        <p:tgtEl>
                          <p:spTgt spid="72"/>
                        </p:tgtEl>
                        <p:attrNameLst>
                          <p:attrName>style.visibility</p:attrName>
                        </p:attrNameLst>
                      </p:cBhvr>
                      <p:to>
                        <p:strVal val="visible"/>
                      </p:to>
                    </p:set>
                    <p:animEffect transition="in" filter="fade">
                      <p:cBhvr>
                        <p:cTn dur="2000"/>
                        <p:tgtEl>
                          <p:spTgt spid="72"/>
                        </p:tgtEl>
                      </p:cBhvr>
                    </p:animEffect>
                  </p:childTnLst>
                </p:cTn>
              </p:par>
            </p:tnLst>
          </p:tmpl>
        </p:tmplLst>
      </p:bldP>
      <p:bldP spid="51" grpId="0" build="p">
        <p:tmplLst>
          <p:tmpl lvl="1">
            <p:tnLst>
              <p:par>
                <p:cTn presetID="10" presetClass="entr" presetSubtype="0" fill="hold" nodeType="withEffect">
                  <p:stCondLst>
                    <p:cond delay="1700"/>
                  </p:stCondLst>
                  <p:childTnLst>
                    <p:set>
                      <p:cBhvr>
                        <p:cTn dur="1" fill="hold">
                          <p:stCondLst>
                            <p:cond delay="0"/>
                          </p:stCondLst>
                        </p:cTn>
                        <p:tgtEl>
                          <p:spTgt spid="51"/>
                        </p:tgtEl>
                        <p:attrNameLst>
                          <p:attrName>style.visibility</p:attrName>
                        </p:attrNameLst>
                      </p:cBhvr>
                      <p:to>
                        <p:strVal val="visible"/>
                      </p:to>
                    </p:set>
                    <p:animEffect transition="in" filter="fade">
                      <p:cBhvr>
                        <p:cTn dur="2000"/>
                        <p:tgtEl>
                          <p:spTgt spid="51"/>
                        </p:tgtEl>
                      </p:cBhvr>
                    </p:animEffect>
                  </p:childTnLst>
                </p:cTn>
              </p:par>
            </p:tnLst>
          </p:tmpl>
        </p:tmplLst>
      </p:bldP>
      <p:bldP spid="73" grpId="0" build="p">
        <p:tmplLst>
          <p:tmpl lvl="1">
            <p:tnLst>
              <p:par>
                <p:cTn presetID="10" presetClass="entr" presetSubtype="0" fill="hold" nodeType="withEffect">
                  <p:stCondLst>
                    <p:cond delay="1700"/>
                  </p:stCondLst>
                  <p:childTnLst>
                    <p:set>
                      <p:cBhvr>
                        <p:cTn dur="1" fill="hold">
                          <p:stCondLst>
                            <p:cond delay="0"/>
                          </p:stCondLst>
                        </p:cTn>
                        <p:tgtEl>
                          <p:spTgt spid="73"/>
                        </p:tgtEl>
                        <p:attrNameLst>
                          <p:attrName>style.visibility</p:attrName>
                        </p:attrNameLst>
                      </p:cBhvr>
                      <p:to>
                        <p:strVal val="visible"/>
                      </p:to>
                    </p:set>
                    <p:animEffect transition="in" filter="fade">
                      <p:cBhvr>
                        <p:cTn dur="2000"/>
                        <p:tgtEl>
                          <p:spTgt spid="73"/>
                        </p:tgtEl>
                      </p:cBhvr>
                    </p:animEffect>
                  </p:childTnLst>
                </p:cTn>
              </p:par>
            </p:tnLst>
          </p:tmpl>
        </p:tmplLst>
      </p:bldP>
      <p:bldP spid="74" grpId="0" build="p">
        <p:tmplLst>
          <p:tmpl lvl="1">
            <p:tnLst>
              <p:par>
                <p:cTn presetID="10" presetClass="entr" presetSubtype="0" fill="hold" nodeType="withEffect">
                  <p:stCondLst>
                    <p:cond delay="1700"/>
                  </p:stCondLst>
                  <p:childTnLst>
                    <p:set>
                      <p:cBhvr>
                        <p:cTn dur="1" fill="hold">
                          <p:stCondLst>
                            <p:cond delay="0"/>
                          </p:stCondLst>
                        </p:cTn>
                        <p:tgtEl>
                          <p:spTgt spid="74"/>
                        </p:tgtEl>
                        <p:attrNameLst>
                          <p:attrName>style.visibility</p:attrName>
                        </p:attrNameLst>
                      </p:cBhvr>
                      <p:to>
                        <p:strVal val="visible"/>
                      </p:to>
                    </p:set>
                    <p:animEffect transition="in" filter="fade">
                      <p:cBhvr>
                        <p:cTn dur="2000"/>
                        <p:tgtEl>
                          <p:spTgt spid="74"/>
                        </p:tgtEl>
                      </p:cBhvr>
                    </p:animEffect>
                  </p:childTnLst>
                </p:cTn>
              </p:par>
            </p:tnLst>
          </p:tmpl>
        </p:tmplLst>
      </p:bldP>
      <p:bldP spid="50" grpId="0" build="p">
        <p:tmplLst>
          <p:tmpl lvl="1">
            <p:tnLst>
              <p:par>
                <p:cTn presetID="10" presetClass="entr" presetSubtype="0" fill="hold" nodeType="withEffect">
                  <p:stCondLst>
                    <p:cond delay="1600"/>
                  </p:stCondLst>
                  <p:childTnLst>
                    <p:set>
                      <p:cBhvr>
                        <p:cTn dur="1" fill="hold">
                          <p:stCondLst>
                            <p:cond delay="0"/>
                          </p:stCondLst>
                        </p:cTn>
                        <p:tgtEl>
                          <p:spTgt spid="50"/>
                        </p:tgtEl>
                        <p:attrNameLst>
                          <p:attrName>style.visibility</p:attrName>
                        </p:attrNameLst>
                      </p:cBhvr>
                      <p:to>
                        <p:strVal val="visible"/>
                      </p:to>
                    </p:set>
                    <p:animEffect transition="in" filter="fade">
                      <p:cBhvr>
                        <p:cTn dur="2000"/>
                        <p:tgtEl>
                          <p:spTgt spid="50"/>
                        </p:tgtEl>
                      </p:cBhvr>
                    </p:animEffect>
                  </p:childTnLst>
                </p:cTn>
              </p:par>
            </p:tnLst>
          </p:tmpl>
        </p:tmplLst>
      </p:bldP>
      <p:bldP spid="76" grpId="0" build="p">
        <p:tmplLst>
          <p:tmpl lvl="1">
            <p:tnLst>
              <p:par>
                <p:cTn presetID="10" presetClass="entr" presetSubtype="0" fill="hold" nodeType="withEffect">
                  <p:stCondLst>
                    <p:cond delay="1600"/>
                  </p:stCondLst>
                  <p:childTnLst>
                    <p:set>
                      <p:cBhvr>
                        <p:cTn dur="1" fill="hold">
                          <p:stCondLst>
                            <p:cond delay="0"/>
                          </p:stCondLst>
                        </p:cTn>
                        <p:tgtEl>
                          <p:spTgt spid="76"/>
                        </p:tgtEl>
                        <p:attrNameLst>
                          <p:attrName>style.visibility</p:attrName>
                        </p:attrNameLst>
                      </p:cBhvr>
                      <p:to>
                        <p:strVal val="visible"/>
                      </p:to>
                    </p:set>
                    <p:animEffect transition="in" filter="fade">
                      <p:cBhvr>
                        <p:cTn dur="2000"/>
                        <p:tgtEl>
                          <p:spTgt spid="76"/>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2 موصولی 3به 1_انیمیشن">
    <p:spTree>
      <p:nvGrpSpPr>
        <p:cNvPr id="1" name=""/>
        <p:cNvGrpSpPr/>
        <p:nvPr/>
      </p:nvGrpSpPr>
      <p:grpSpPr>
        <a:xfrm>
          <a:off x="0" y="0"/>
          <a:ext cx="0" cy="0"/>
          <a:chOff x="0" y="0"/>
          <a:chExt cx="0" cy="0"/>
        </a:xfrm>
      </p:grpSpPr>
      <p:cxnSp>
        <p:nvCxnSpPr>
          <p:cNvPr id="50" name="Straight Connector 49"/>
          <p:cNvCxnSpPr/>
          <p:nvPr userDrawn="1"/>
        </p:nvCxnSpPr>
        <p:spPr>
          <a:xfrm flipH="1" flipV="1">
            <a:off x="6873168" y="2223826"/>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4" name="8-Point Star 3"/>
          <p:cNvSpPr/>
          <p:nvPr userDrawn="1"/>
        </p:nvSpPr>
        <p:spPr>
          <a:xfrm>
            <a:off x="7152454" y="216639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25" idx="2"/>
          </p:cNvCxnSpPr>
          <p:nvPr userDrawn="1"/>
        </p:nvCxnSpPr>
        <p:spPr>
          <a:xfrm>
            <a:off x="8122081" y="532037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4801723"/>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745195"/>
            <a:ext cx="2382" cy="153824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4" name="Rectangle 63"/>
          <p:cNvSpPr/>
          <p:nvPr userDrawn="1"/>
        </p:nvSpPr>
        <p:spPr>
          <a:xfrm>
            <a:off x="6937208" y="3973929"/>
            <a:ext cx="36000" cy="167092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a:stCxn id="2" idx="0"/>
          </p:cNvCxnSpPr>
          <p:nvPr userDrawn="1"/>
        </p:nvCxnSpPr>
        <p:spPr>
          <a:xfrm flipV="1">
            <a:off x="8124463" y="0"/>
            <a:ext cx="0" cy="170826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5495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67347" y="1393535"/>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4053" y="220616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708260"/>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3086942"/>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51239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784065"/>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744294"/>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3017" y="569030"/>
            <a:ext cx="4174478" cy="42245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28343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535877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891330"/>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67346" y="164574"/>
            <a:ext cx="5405821" cy="42245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472861" y="1964592"/>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467345" y="2545989"/>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942682" y="1393535"/>
            <a:ext cx="36576" cy="226657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0"/>
          <p:cNvSpPr>
            <a:spLocks noGrp="1"/>
          </p:cNvSpPr>
          <p:nvPr>
            <p:ph type="body" sz="quarter" idx="17" hasCustomPrompt="1"/>
          </p:nvPr>
        </p:nvSpPr>
        <p:spPr>
          <a:xfrm>
            <a:off x="1472861" y="164574"/>
            <a:ext cx="5405821"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7" name="Text Placeholder 20"/>
          <p:cNvSpPr>
            <a:spLocks noGrp="1"/>
          </p:cNvSpPr>
          <p:nvPr>
            <p:ph type="body" sz="quarter" idx="18" hasCustomPrompt="1"/>
          </p:nvPr>
        </p:nvSpPr>
        <p:spPr>
          <a:xfrm>
            <a:off x="2083017" y="559710"/>
            <a:ext cx="4174478" cy="42245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8" name="Text Placeholder 20"/>
          <p:cNvSpPr>
            <a:spLocks noGrp="1"/>
          </p:cNvSpPr>
          <p:nvPr>
            <p:ph type="body" sz="quarter" idx="19" hasCustomPrompt="1"/>
          </p:nvPr>
        </p:nvSpPr>
        <p:spPr>
          <a:xfrm>
            <a:off x="7602863" y="4299145"/>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9" name="Text Placeholder 20"/>
          <p:cNvSpPr>
            <a:spLocks noGrp="1"/>
          </p:cNvSpPr>
          <p:nvPr>
            <p:ph type="body" sz="quarter" idx="20" hasCustomPrompt="1"/>
          </p:nvPr>
        </p:nvSpPr>
        <p:spPr>
          <a:xfrm>
            <a:off x="7606527" y="1708260"/>
            <a:ext cx="1040067" cy="102122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1" name="Rectangle 40"/>
          <p:cNvSpPr/>
          <p:nvPr userDrawn="1"/>
        </p:nvSpPr>
        <p:spPr>
          <a:xfrm>
            <a:off x="1456009" y="3973813"/>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56007" y="4531618"/>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456007" y="5098131"/>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0"/>
          <p:cNvSpPr>
            <a:spLocks noGrp="1"/>
          </p:cNvSpPr>
          <p:nvPr>
            <p:ph type="body" sz="quarter" idx="21" hasCustomPrompt="1"/>
          </p:nvPr>
        </p:nvSpPr>
        <p:spPr>
          <a:xfrm>
            <a:off x="1476010" y="3973813"/>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58" name="Text Placeholder 20"/>
          <p:cNvSpPr>
            <a:spLocks noGrp="1"/>
          </p:cNvSpPr>
          <p:nvPr>
            <p:ph type="body" sz="quarter" idx="22" hasCustomPrompt="1"/>
          </p:nvPr>
        </p:nvSpPr>
        <p:spPr>
          <a:xfrm>
            <a:off x="1476010" y="4527184"/>
            <a:ext cx="5385818"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3" name="Text Placeholder 20"/>
          <p:cNvSpPr>
            <a:spLocks noGrp="1"/>
          </p:cNvSpPr>
          <p:nvPr>
            <p:ph type="body" sz="quarter" idx="23" hasCustomPrompt="1"/>
          </p:nvPr>
        </p:nvSpPr>
        <p:spPr>
          <a:xfrm>
            <a:off x="1456007" y="5098131"/>
            <a:ext cx="5405821" cy="518467"/>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 name="Rectangle 2"/>
          <p:cNvSpPr/>
          <p:nvPr userDrawn="1"/>
        </p:nvSpPr>
        <p:spPr>
          <a:xfrm>
            <a:off x="5090839" y="139353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3280434" y="1393535"/>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470075" y="1393534"/>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5088458" y="196459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3280434" y="1964591"/>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470075" y="1964999"/>
            <a:ext cx="178308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4191782" y="2545989"/>
            <a:ext cx="268690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1467345" y="2545988"/>
            <a:ext cx="267953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20"/>
          <p:cNvSpPr>
            <a:spLocks noGrp="1"/>
          </p:cNvSpPr>
          <p:nvPr>
            <p:ph type="body" sz="quarter" idx="24" hasCustomPrompt="1"/>
          </p:nvPr>
        </p:nvSpPr>
        <p:spPr>
          <a:xfrm>
            <a:off x="1476828" y="1393533"/>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8" name="Text Placeholder 20"/>
          <p:cNvSpPr>
            <a:spLocks noGrp="1"/>
          </p:cNvSpPr>
          <p:nvPr>
            <p:ph type="body" sz="quarter" idx="25" hasCustomPrompt="1"/>
          </p:nvPr>
        </p:nvSpPr>
        <p:spPr>
          <a:xfrm>
            <a:off x="3280575" y="1393533"/>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6" name="Text Placeholder 20"/>
          <p:cNvSpPr>
            <a:spLocks noGrp="1"/>
          </p:cNvSpPr>
          <p:nvPr>
            <p:ph type="body" sz="quarter" idx="26" hasCustomPrompt="1"/>
          </p:nvPr>
        </p:nvSpPr>
        <p:spPr>
          <a:xfrm>
            <a:off x="5102355" y="1394200"/>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7" name="Text Placeholder 20"/>
          <p:cNvSpPr>
            <a:spLocks noGrp="1"/>
          </p:cNvSpPr>
          <p:nvPr>
            <p:ph type="body" sz="quarter" idx="27" hasCustomPrompt="1"/>
          </p:nvPr>
        </p:nvSpPr>
        <p:spPr>
          <a:xfrm>
            <a:off x="5116513" y="1964590"/>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8" name="Text Placeholder 20"/>
          <p:cNvSpPr>
            <a:spLocks noGrp="1"/>
          </p:cNvSpPr>
          <p:nvPr>
            <p:ph type="body" sz="quarter" idx="28" hasCustomPrompt="1"/>
          </p:nvPr>
        </p:nvSpPr>
        <p:spPr>
          <a:xfrm>
            <a:off x="3287607" y="1969761"/>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89" name="Text Placeholder 20"/>
          <p:cNvSpPr>
            <a:spLocks noGrp="1"/>
          </p:cNvSpPr>
          <p:nvPr>
            <p:ph type="body" sz="quarter" idx="29" hasCustomPrompt="1"/>
          </p:nvPr>
        </p:nvSpPr>
        <p:spPr>
          <a:xfrm>
            <a:off x="1456007" y="1969761"/>
            <a:ext cx="1776327" cy="518468"/>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0" name="Text Placeholder 20"/>
          <p:cNvSpPr>
            <a:spLocks noGrp="1"/>
          </p:cNvSpPr>
          <p:nvPr>
            <p:ph type="body" sz="quarter" idx="30" hasCustomPrompt="1"/>
          </p:nvPr>
        </p:nvSpPr>
        <p:spPr>
          <a:xfrm>
            <a:off x="4191782" y="2548894"/>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91" name="Text Placeholder 20"/>
          <p:cNvSpPr>
            <a:spLocks noGrp="1"/>
          </p:cNvSpPr>
          <p:nvPr>
            <p:ph type="body" sz="quarter" idx="31" hasCustomPrompt="1"/>
          </p:nvPr>
        </p:nvSpPr>
        <p:spPr>
          <a:xfrm>
            <a:off x="1481059" y="2545685"/>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61" name="Rectangle 60"/>
          <p:cNvSpPr/>
          <p:nvPr userDrawn="1"/>
        </p:nvSpPr>
        <p:spPr>
          <a:xfrm>
            <a:off x="1467345" y="3141644"/>
            <a:ext cx="540582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4191782" y="3141644"/>
            <a:ext cx="2686900"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467345" y="3141643"/>
            <a:ext cx="2679531" cy="51846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20"/>
          <p:cNvSpPr>
            <a:spLocks noGrp="1"/>
          </p:cNvSpPr>
          <p:nvPr>
            <p:ph type="body" sz="quarter" idx="32" hasCustomPrompt="1"/>
          </p:nvPr>
        </p:nvSpPr>
        <p:spPr>
          <a:xfrm>
            <a:off x="4191782" y="3144549"/>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79" name="Text Placeholder 20"/>
          <p:cNvSpPr>
            <a:spLocks noGrp="1"/>
          </p:cNvSpPr>
          <p:nvPr>
            <p:ph type="body" sz="quarter" idx="33" hasCustomPrompt="1"/>
          </p:nvPr>
        </p:nvSpPr>
        <p:spPr>
          <a:xfrm>
            <a:off x="1481059" y="3141340"/>
            <a:ext cx="2670046" cy="515561"/>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Tree>
    <p:extLst>
      <p:ext uri="{BB962C8B-B14F-4D97-AF65-F5344CB8AC3E}">
        <p14:creationId xmlns:p14="http://schemas.microsoft.com/office/powerpoint/2010/main" val="310531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1100"/>
                                        <p:tgtEl>
                                          <p:spTgt spid="42"/>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fade">
                                      <p:cBhvr>
                                        <p:cTn id="11" dur="500"/>
                                        <p:tgtEl>
                                          <p:spTgt spid="66">
                                            <p:txEl>
                                              <p:pRg st="0" end="0"/>
                                            </p:txEl>
                                          </p:spTgt>
                                        </p:tgtEl>
                                      </p:cBhvr>
                                    </p:animEffect>
                                  </p:childTnLst>
                                </p:cTn>
                              </p:par>
                            </p:childTnLst>
                          </p:cTn>
                        </p:par>
                        <p:par>
                          <p:cTn id="12" fill="hold">
                            <p:stCondLst>
                              <p:cond delay="16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42" presetClass="path" presetSubtype="0" accel="50000" decel="50000" fill="hold" grpId="1" nodeType="withEffect">
                                  <p:stCondLst>
                                    <p:cond delay="500"/>
                                  </p:stCondLst>
                                  <p:childTnLst>
                                    <p:animMotion origin="layout" path="M -3.61111E-6 -0.05319 L -3.61111E-6 0.00277 " pathEditMode="relative" rAng="0" ptsTypes="AA">
                                      <p:cBhvr>
                                        <p:cTn id="17" dur="1000" fill="hold"/>
                                        <p:tgtEl>
                                          <p:spTgt spid="6"/>
                                        </p:tgtEl>
                                        <p:attrNameLst>
                                          <p:attrName>ppt_x</p:attrName>
                                          <p:attrName>ppt_y</p:attrName>
                                        </p:attrNameLst>
                                      </p:cBhvr>
                                      <p:rCtr x="0" y="2798"/>
                                    </p:animMotion>
                                  </p:childTnLst>
                                </p:cTn>
                              </p:par>
                            </p:childTnLst>
                          </p:cTn>
                        </p:par>
                        <p:par>
                          <p:cTn id="18" fill="hold">
                            <p:stCondLst>
                              <p:cond delay="4100"/>
                            </p:stCondLst>
                            <p:childTnLst>
                              <p:par>
                                <p:cTn id="19" presetID="10" presetClass="entr" presetSubtype="0" fill="hold" grpId="0" nodeType="afterEffect">
                                  <p:stCondLst>
                                    <p:cond delay="0"/>
                                  </p:stCondLst>
                                  <p:childTnLst>
                                    <p:set>
                                      <p:cBhvr>
                                        <p:cTn id="20" dur="1" fill="hold">
                                          <p:stCondLst>
                                            <p:cond delay="0"/>
                                          </p:stCondLst>
                                        </p:cTn>
                                        <p:tgtEl>
                                          <p:spTgt spid="67">
                                            <p:txEl>
                                              <p:pRg st="0" end="0"/>
                                            </p:txEl>
                                          </p:spTgt>
                                        </p:tgtEl>
                                        <p:attrNameLst>
                                          <p:attrName>style.visibility</p:attrName>
                                        </p:attrNameLst>
                                      </p:cBhvr>
                                      <p:to>
                                        <p:strVal val="visible"/>
                                      </p:to>
                                    </p:set>
                                    <p:animEffect transition="in" filter="fade">
                                      <p:cBhvr>
                                        <p:cTn id="21" dur="500"/>
                                        <p:tgtEl>
                                          <p:spTgt spid="67">
                                            <p:txEl>
                                              <p:pRg st="0" end="0"/>
                                            </p:txEl>
                                          </p:spTgt>
                                        </p:tgtEl>
                                      </p:cBhvr>
                                    </p:animEffect>
                                  </p:childTnLst>
                                </p:cTn>
                              </p:par>
                            </p:childTnLst>
                          </p:cTn>
                        </p:par>
                        <p:par>
                          <p:cTn id="22" fill="hold">
                            <p:stCondLst>
                              <p:cond delay="46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900"/>
                                        <p:tgtEl>
                                          <p:spTgt spid="11"/>
                                        </p:tgtEl>
                                      </p:cBhvr>
                                    </p:animEffect>
                                    <p:anim calcmode="lin" valueType="num">
                                      <p:cBhvr>
                                        <p:cTn id="26" dur="1900" fill="hold"/>
                                        <p:tgtEl>
                                          <p:spTgt spid="11"/>
                                        </p:tgtEl>
                                        <p:attrNameLst>
                                          <p:attrName>ppt_x</p:attrName>
                                        </p:attrNameLst>
                                      </p:cBhvr>
                                      <p:tavLst>
                                        <p:tav tm="0">
                                          <p:val>
                                            <p:strVal val="#ppt_x"/>
                                          </p:val>
                                        </p:tav>
                                        <p:tav tm="100000">
                                          <p:val>
                                            <p:strVal val="#ppt_x"/>
                                          </p:val>
                                        </p:tav>
                                      </p:tavLst>
                                    </p:anim>
                                    <p:anim calcmode="lin" valueType="num">
                                      <p:cBhvr>
                                        <p:cTn id="27" dur="1900" fill="hold"/>
                                        <p:tgtEl>
                                          <p:spTgt spid="1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60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800"/>
                                        <p:tgtEl>
                                          <p:spTgt spid="36"/>
                                        </p:tgtEl>
                                      </p:cBhvr>
                                    </p:animEffect>
                                  </p:childTnLst>
                                </p:cTn>
                              </p:par>
                              <p:par>
                                <p:cTn id="34" presetID="22" presetClass="entr" presetSubtype="1" fill="hold" grpId="0" nodeType="withEffect">
                                  <p:stCondLst>
                                    <p:cond delay="200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200"/>
                                        <p:tgtEl>
                                          <p:spTgt spid="2"/>
                                        </p:tgtEl>
                                      </p:cBhvr>
                                    </p:animEffect>
                                  </p:childTnLst>
                                </p:cTn>
                              </p:par>
                            </p:childTnLst>
                          </p:cTn>
                        </p:par>
                        <p:par>
                          <p:cTn id="37" fill="hold">
                            <p:stCondLst>
                              <p:cond delay="7800"/>
                            </p:stCondLst>
                            <p:childTnLst>
                              <p:par>
                                <p:cTn id="38" presetID="10" presetClass="entr" presetSubtype="0" fill="hold" grpId="0" nodeType="afterEffect">
                                  <p:stCondLst>
                                    <p:cond delay="0"/>
                                  </p:stCondLst>
                                  <p:childTnLst>
                                    <p:set>
                                      <p:cBhvr>
                                        <p:cTn id="39" dur="1" fill="hold">
                                          <p:stCondLst>
                                            <p:cond delay="0"/>
                                          </p:stCondLst>
                                        </p:cTn>
                                        <p:tgtEl>
                                          <p:spTgt spid="69">
                                            <p:txEl>
                                              <p:pRg st="0" end="0"/>
                                            </p:txEl>
                                          </p:spTgt>
                                        </p:tgtEl>
                                        <p:attrNameLst>
                                          <p:attrName>style.visibility</p:attrName>
                                        </p:attrNameLst>
                                      </p:cBhvr>
                                      <p:to>
                                        <p:strVal val="visible"/>
                                      </p:to>
                                    </p:set>
                                    <p:animEffect transition="in" filter="fade">
                                      <p:cBhvr>
                                        <p:cTn id="40" dur="500"/>
                                        <p:tgtEl>
                                          <p:spTgt spid="69">
                                            <p:txEl>
                                              <p:pRg st="0" end="0"/>
                                            </p:txEl>
                                          </p:spTgt>
                                        </p:tgtEl>
                                      </p:cBhvr>
                                    </p:animEffect>
                                  </p:childTnLst>
                                </p:cTn>
                              </p:par>
                            </p:childTnLst>
                          </p:cTn>
                        </p:par>
                        <p:par>
                          <p:cTn id="41" fill="hold">
                            <p:stCondLst>
                              <p:cond delay="8300"/>
                            </p:stCondLst>
                            <p:childTnLst>
                              <p:par>
                                <p:cTn id="42" presetID="22" presetClass="entr" presetSubtype="2" fill="hold" nodeType="afterEffect">
                                  <p:stCondLst>
                                    <p:cond delay="400"/>
                                  </p:stCondLst>
                                  <p:childTnLst>
                                    <p:set>
                                      <p:cBhvr>
                                        <p:cTn id="43" dur="1" fill="hold">
                                          <p:stCondLst>
                                            <p:cond delay="0"/>
                                          </p:stCondLst>
                                        </p:cTn>
                                        <p:tgtEl>
                                          <p:spTgt spid="50"/>
                                        </p:tgtEl>
                                        <p:attrNameLst>
                                          <p:attrName>style.visibility</p:attrName>
                                        </p:attrNameLst>
                                      </p:cBhvr>
                                      <p:to>
                                        <p:strVal val="visible"/>
                                      </p:to>
                                    </p:set>
                                    <p:animEffect transition="in" filter="wipe(right)">
                                      <p:cBhvr>
                                        <p:cTn id="44" dur="1300"/>
                                        <p:tgtEl>
                                          <p:spTgt spid="50"/>
                                        </p:tgtEl>
                                      </p:cBhvr>
                                    </p:animEffect>
                                  </p:childTnLst>
                                </p:cTn>
                              </p:par>
                              <p:par>
                                <p:cTn id="45" presetID="10" presetClass="entr" presetSubtype="0" fill="hold" grpId="0" nodeType="withEffect">
                                  <p:stCondLst>
                                    <p:cond delay="8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700"/>
                                        <p:tgtEl>
                                          <p:spTgt spid="56"/>
                                        </p:tgtEl>
                                      </p:cBhvr>
                                    </p:animEffect>
                                  </p:childTnLst>
                                </p:cTn>
                              </p:par>
                              <p:par>
                                <p:cTn id="48" presetID="10" presetClass="entr" presetSubtype="0" fill="hold" grpId="0" nodeType="withEffect">
                                  <p:stCondLst>
                                    <p:cond delay="12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800"/>
                                        <p:tgtEl>
                                          <p:spTgt spid="4"/>
                                        </p:tgtEl>
                                      </p:cBhvr>
                                    </p:animEffect>
                                  </p:childTnLst>
                                </p:cTn>
                              </p:par>
                              <p:par>
                                <p:cTn id="51" presetID="16" presetClass="entr" presetSubtype="42" fill="hold" grpId="0" nodeType="withEffect">
                                  <p:stCondLst>
                                    <p:cond delay="1600"/>
                                  </p:stCondLst>
                                  <p:childTnLst>
                                    <p:set>
                                      <p:cBhvr>
                                        <p:cTn id="52" dur="1" fill="hold">
                                          <p:stCondLst>
                                            <p:cond delay="0"/>
                                          </p:stCondLst>
                                        </p:cTn>
                                        <p:tgtEl>
                                          <p:spTgt spid="14"/>
                                        </p:tgtEl>
                                        <p:attrNameLst>
                                          <p:attrName>style.visibility</p:attrName>
                                        </p:attrNameLst>
                                      </p:cBhvr>
                                      <p:to>
                                        <p:strVal val="visible"/>
                                      </p:to>
                                    </p:set>
                                    <p:animEffect transition="in" filter="barn(outHorizontal)">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par>
                                <p:cTn id="57" presetID="35" presetClass="path" presetSubtype="0" accel="50000" decel="50000" fill="hold" grpId="1" nodeType="withEffect">
                                  <p:stCondLst>
                                    <p:cond delay="0"/>
                                  </p:stCondLst>
                                  <p:childTnLst>
                                    <p:animMotion origin="layout" path="M 0.0776 6.93802E-7 L 3.61111E-6 6.93802E-7 " pathEditMode="relative" rAng="0" ptsTypes="AA">
                                      <p:cBhvr>
                                        <p:cTn id="58" dur="2000" fill="hold"/>
                                        <p:tgtEl>
                                          <p:spTgt spid="51"/>
                                        </p:tgtEl>
                                        <p:attrNameLst>
                                          <p:attrName>ppt_x</p:attrName>
                                          <p:attrName>ppt_y</p:attrName>
                                        </p:attrNameLst>
                                      </p:cBhvr>
                                      <p:rCtr x="-3889" y="0"/>
                                    </p:animMotion>
                                  </p:childTnLst>
                                </p:cTn>
                              </p:par>
                              <p:par>
                                <p:cTn id="59" presetID="22" presetClass="entr" presetSubtype="2"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1000"/>
                                        <p:tgtEl>
                                          <p:spTgt spid="55"/>
                                        </p:tgtEl>
                                      </p:cBhvr>
                                    </p:animEffect>
                                  </p:childTnLst>
                                </p:cTn>
                              </p:par>
                              <p:par>
                                <p:cTn id="62" presetID="35" presetClass="path" presetSubtype="0" accel="50000" decel="50000" fill="hold" grpId="1" nodeType="withEffect">
                                  <p:stCondLst>
                                    <p:cond delay="0"/>
                                  </p:stCondLst>
                                  <p:childTnLst>
                                    <p:animMotion origin="layout" path="M 0.0776 4.44958E-6 L 2.77778E-6 4.44958E-6 " pathEditMode="relative" rAng="0" ptsTypes="AA">
                                      <p:cBhvr>
                                        <p:cTn id="63" dur="2000" fill="hold"/>
                                        <p:tgtEl>
                                          <p:spTgt spid="55"/>
                                        </p:tgtEl>
                                        <p:attrNameLst>
                                          <p:attrName>ppt_x</p:attrName>
                                          <p:attrName>ppt_y</p:attrName>
                                        </p:attrNameLst>
                                      </p:cBhvr>
                                      <p:rCtr x="-3889" y="0"/>
                                    </p:animMotion>
                                  </p:childTnLst>
                                </p:cTn>
                              </p:par>
                              <p:par>
                                <p:cTn id="64" presetID="22" presetClass="entr" presetSubtype="2"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right)">
                                      <p:cBhvr>
                                        <p:cTn id="66" dur="1000"/>
                                        <p:tgtEl>
                                          <p:spTgt spid="59"/>
                                        </p:tgtEl>
                                      </p:cBhvr>
                                    </p:animEffect>
                                  </p:childTnLst>
                                </p:cTn>
                              </p:par>
                              <p:par>
                                <p:cTn id="67" presetID="35" presetClass="path" presetSubtype="0" accel="50000" decel="50000" fill="hold" grpId="1" nodeType="withEffect">
                                  <p:stCondLst>
                                    <p:cond delay="0"/>
                                  </p:stCondLst>
                                  <p:childTnLst>
                                    <p:animMotion origin="layout" path="M 0.0776 6.01295E-7 L 3.61111E-6 6.01295E-7 " pathEditMode="relative" rAng="0" ptsTypes="AA">
                                      <p:cBhvr>
                                        <p:cTn id="68" dur="2000" fill="hold"/>
                                        <p:tgtEl>
                                          <p:spTgt spid="59"/>
                                        </p:tgtEl>
                                        <p:attrNameLst>
                                          <p:attrName>ppt_x</p:attrName>
                                          <p:attrName>ppt_y</p:attrName>
                                        </p:attrNameLst>
                                      </p:cBhvr>
                                      <p:rCtr x="-3889" y="0"/>
                                    </p:animMotion>
                                  </p:childTnLst>
                                </p:cTn>
                              </p:par>
                              <p:par>
                                <p:cTn id="69" presetID="22" presetClass="entr" presetSubtype="2"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right)">
                                      <p:cBhvr>
                                        <p:cTn id="71" dur="1000"/>
                                        <p:tgtEl>
                                          <p:spTgt spid="61"/>
                                        </p:tgtEl>
                                      </p:cBhvr>
                                    </p:animEffect>
                                  </p:childTnLst>
                                </p:cTn>
                              </p:par>
                              <p:par>
                                <p:cTn id="72" presetID="35" presetClass="path" presetSubtype="0" accel="50000" decel="50000" fill="hold" grpId="1" nodeType="withEffect">
                                  <p:stCondLst>
                                    <p:cond delay="0"/>
                                  </p:stCondLst>
                                  <p:childTnLst>
                                    <p:animMotion origin="layout" path="M 0.0776 6.01295E-7 L 3.61111E-6 6.01295E-7 " pathEditMode="relative" rAng="0" ptsTypes="AA">
                                      <p:cBhvr>
                                        <p:cTn id="73" dur="2000" fill="hold"/>
                                        <p:tgtEl>
                                          <p:spTgt spid="61"/>
                                        </p:tgtEl>
                                        <p:attrNameLst>
                                          <p:attrName>ppt_x</p:attrName>
                                          <p:attrName>ppt_y</p:attrName>
                                        </p:attrNameLst>
                                      </p:cBhvr>
                                      <p:rCtr x="-3889" y="0"/>
                                    </p:animMotion>
                                  </p:childTnLst>
                                </p:cTn>
                              </p:par>
                              <p:par>
                                <p:cTn id="74" presetID="10" presetClass="exit" presetSubtype="0" fill="hold" grpId="2" nodeType="withEffect">
                                  <p:stCondLst>
                                    <p:cond delay="1400"/>
                                  </p:stCondLst>
                                  <p:childTnLst>
                                    <p:animEffect transition="out" filter="fade">
                                      <p:cBhvr>
                                        <p:cTn id="75" dur="2000"/>
                                        <p:tgtEl>
                                          <p:spTgt spid="51"/>
                                        </p:tgtEl>
                                      </p:cBhvr>
                                    </p:animEffect>
                                    <p:set>
                                      <p:cBhvr>
                                        <p:cTn id="76" dur="1" fill="hold">
                                          <p:stCondLst>
                                            <p:cond delay="1999"/>
                                          </p:stCondLst>
                                        </p:cTn>
                                        <p:tgtEl>
                                          <p:spTgt spid="51"/>
                                        </p:tgtEl>
                                        <p:attrNameLst>
                                          <p:attrName>style.visibility</p:attrName>
                                        </p:attrNameLst>
                                      </p:cBhvr>
                                      <p:to>
                                        <p:strVal val="hidden"/>
                                      </p:to>
                                    </p:set>
                                  </p:childTnLst>
                                </p:cTn>
                              </p:par>
                              <p:par>
                                <p:cTn id="77" presetID="10" presetClass="exit" presetSubtype="0" fill="hold" grpId="2" nodeType="withEffect">
                                  <p:stCondLst>
                                    <p:cond delay="1400"/>
                                  </p:stCondLst>
                                  <p:childTnLst>
                                    <p:animEffect transition="out" filter="fade">
                                      <p:cBhvr>
                                        <p:cTn id="78" dur="2000"/>
                                        <p:tgtEl>
                                          <p:spTgt spid="55"/>
                                        </p:tgtEl>
                                      </p:cBhvr>
                                    </p:animEffect>
                                    <p:set>
                                      <p:cBhvr>
                                        <p:cTn id="79" dur="1" fill="hold">
                                          <p:stCondLst>
                                            <p:cond delay="1999"/>
                                          </p:stCondLst>
                                        </p:cTn>
                                        <p:tgtEl>
                                          <p:spTgt spid="55"/>
                                        </p:tgtEl>
                                        <p:attrNameLst>
                                          <p:attrName>style.visibility</p:attrName>
                                        </p:attrNameLst>
                                      </p:cBhvr>
                                      <p:to>
                                        <p:strVal val="hidden"/>
                                      </p:to>
                                    </p:set>
                                  </p:childTnLst>
                                </p:cTn>
                              </p:par>
                              <p:par>
                                <p:cTn id="80" presetID="10" presetClass="exit" presetSubtype="0" fill="hold" grpId="2" nodeType="withEffect">
                                  <p:stCondLst>
                                    <p:cond delay="1400"/>
                                  </p:stCondLst>
                                  <p:childTnLst>
                                    <p:animEffect transition="out" filter="fade">
                                      <p:cBhvr>
                                        <p:cTn id="81" dur="2000"/>
                                        <p:tgtEl>
                                          <p:spTgt spid="59"/>
                                        </p:tgtEl>
                                      </p:cBhvr>
                                    </p:animEffect>
                                    <p:set>
                                      <p:cBhvr>
                                        <p:cTn id="82" dur="1" fill="hold">
                                          <p:stCondLst>
                                            <p:cond delay="1999"/>
                                          </p:stCondLst>
                                        </p:cTn>
                                        <p:tgtEl>
                                          <p:spTgt spid="59"/>
                                        </p:tgtEl>
                                        <p:attrNameLst>
                                          <p:attrName>style.visibility</p:attrName>
                                        </p:attrNameLst>
                                      </p:cBhvr>
                                      <p:to>
                                        <p:strVal val="hidden"/>
                                      </p:to>
                                    </p:set>
                                  </p:childTnLst>
                                </p:cTn>
                              </p:par>
                              <p:par>
                                <p:cTn id="83" presetID="10" presetClass="exit" presetSubtype="0" fill="hold" grpId="2" nodeType="withEffect">
                                  <p:stCondLst>
                                    <p:cond delay="1400"/>
                                  </p:stCondLst>
                                  <p:childTnLst>
                                    <p:animEffect transition="out" filter="fade">
                                      <p:cBhvr>
                                        <p:cTn id="84" dur="2000"/>
                                        <p:tgtEl>
                                          <p:spTgt spid="61"/>
                                        </p:tgtEl>
                                      </p:cBhvr>
                                    </p:animEffect>
                                    <p:set>
                                      <p:cBhvr>
                                        <p:cTn id="85" dur="1" fill="hold">
                                          <p:stCondLst>
                                            <p:cond delay="1999"/>
                                          </p:stCondLst>
                                        </p:cTn>
                                        <p:tgtEl>
                                          <p:spTgt spid="61"/>
                                        </p:tgtEl>
                                        <p:attrNameLst>
                                          <p:attrName>style.visibility</p:attrName>
                                        </p:attrNameLst>
                                      </p:cBhvr>
                                      <p:to>
                                        <p:strVal val="hidden"/>
                                      </p:to>
                                    </p:set>
                                  </p:childTnLst>
                                </p:cTn>
                              </p:par>
                              <p:par>
                                <p:cTn id="86" presetID="10" presetClass="entr" presetSubtype="0" fill="hold" grpId="0" nodeType="withEffect">
                                  <p:stCondLst>
                                    <p:cond delay="240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1000"/>
                                        <p:tgtEl>
                                          <p:spTgt spid="62"/>
                                        </p:tgtEl>
                                      </p:cBhvr>
                                    </p:animEffect>
                                  </p:childTnLst>
                                </p:cTn>
                              </p:par>
                              <p:par>
                                <p:cTn id="89" presetID="10" presetClass="entr" presetSubtype="0" fill="hold" grpId="0" nodeType="withEffect">
                                  <p:stCondLst>
                                    <p:cond delay="240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childTnLst>
                                </p:cTn>
                              </p:par>
                              <p:par>
                                <p:cTn id="92" presetID="10" presetClass="entr" presetSubtype="0" fill="hold" grpId="0" nodeType="withEffect">
                                  <p:stCondLst>
                                    <p:cond delay="1600"/>
                                  </p:stCondLst>
                                  <p:childTnLst>
                                    <p:set>
                                      <p:cBhvr>
                                        <p:cTn id="93" dur="1" fill="hold">
                                          <p:stCondLst>
                                            <p:cond delay="0"/>
                                          </p:stCondLst>
                                        </p:cTn>
                                        <p:tgtEl>
                                          <p:spTgt spid="3"/>
                                        </p:tgtEl>
                                        <p:attrNameLst>
                                          <p:attrName>style.visibility</p:attrName>
                                        </p:attrNameLst>
                                      </p:cBhvr>
                                      <p:to>
                                        <p:strVal val="visible"/>
                                      </p:to>
                                    </p:set>
                                    <p:animEffect transition="in" filter="fade">
                                      <p:cBhvr>
                                        <p:cTn id="94" dur="1000"/>
                                        <p:tgtEl>
                                          <p:spTgt spid="3"/>
                                        </p:tgtEl>
                                      </p:cBhvr>
                                    </p:animEffect>
                                  </p:childTnLst>
                                </p:cTn>
                              </p:par>
                              <p:par>
                                <p:cTn id="95" presetID="10" presetClass="entr" presetSubtype="0" fill="hold" grpId="0" nodeType="withEffect">
                                  <p:stCondLst>
                                    <p:cond delay="160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childTnLst>
                                </p:cTn>
                              </p:par>
                              <p:par>
                                <p:cTn id="98" presetID="10" presetClass="entr" presetSubtype="0" fill="hold" grpId="0" nodeType="withEffect">
                                  <p:stCondLst>
                                    <p:cond delay="1600"/>
                                  </p:stCondLst>
                                  <p:childTnLst>
                                    <p:set>
                                      <p:cBhvr>
                                        <p:cTn id="99" dur="1" fill="hold">
                                          <p:stCondLst>
                                            <p:cond delay="0"/>
                                          </p:stCondLst>
                                        </p:cTn>
                                        <p:tgtEl>
                                          <p:spTgt spid="70"/>
                                        </p:tgtEl>
                                        <p:attrNameLst>
                                          <p:attrName>style.visibility</p:attrName>
                                        </p:attrNameLst>
                                      </p:cBhvr>
                                      <p:to>
                                        <p:strVal val="visible"/>
                                      </p:to>
                                    </p:set>
                                    <p:animEffect transition="in" filter="fade">
                                      <p:cBhvr>
                                        <p:cTn id="100" dur="1000"/>
                                        <p:tgtEl>
                                          <p:spTgt spid="70"/>
                                        </p:tgtEl>
                                      </p:cBhvr>
                                    </p:animEffect>
                                  </p:childTnLst>
                                </p:cTn>
                              </p:par>
                              <p:par>
                                <p:cTn id="101" presetID="10" presetClass="entr" presetSubtype="0" fill="hold" grpId="0" nodeType="withEffect">
                                  <p:stCondLst>
                                    <p:cond delay="190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1000"/>
                                        <p:tgtEl>
                                          <p:spTgt spid="71"/>
                                        </p:tgtEl>
                                      </p:cBhvr>
                                    </p:animEffect>
                                  </p:childTnLst>
                                </p:cTn>
                              </p:par>
                              <p:par>
                                <p:cTn id="104" presetID="10" presetClass="entr" presetSubtype="0" fill="hold" grpId="0" nodeType="withEffect">
                                  <p:stCondLst>
                                    <p:cond delay="1900"/>
                                  </p:stCondLst>
                                  <p:childTnLst>
                                    <p:set>
                                      <p:cBhvr>
                                        <p:cTn id="105" dur="1" fill="hold">
                                          <p:stCondLst>
                                            <p:cond delay="0"/>
                                          </p:stCondLst>
                                        </p:cTn>
                                        <p:tgtEl>
                                          <p:spTgt spid="72"/>
                                        </p:tgtEl>
                                        <p:attrNameLst>
                                          <p:attrName>style.visibility</p:attrName>
                                        </p:attrNameLst>
                                      </p:cBhvr>
                                      <p:to>
                                        <p:strVal val="visible"/>
                                      </p:to>
                                    </p:set>
                                    <p:animEffect transition="in" filter="fade">
                                      <p:cBhvr>
                                        <p:cTn id="106" dur="1000"/>
                                        <p:tgtEl>
                                          <p:spTgt spid="72"/>
                                        </p:tgtEl>
                                      </p:cBhvr>
                                    </p:animEffect>
                                  </p:childTnLst>
                                </p:cTn>
                              </p:par>
                              <p:par>
                                <p:cTn id="107" presetID="10" presetClass="entr" presetSubtype="0" fill="hold" grpId="0" nodeType="withEffect">
                                  <p:stCondLst>
                                    <p:cond delay="1900"/>
                                  </p:stCondLst>
                                  <p:childTnLst>
                                    <p:set>
                                      <p:cBhvr>
                                        <p:cTn id="108" dur="1" fill="hold">
                                          <p:stCondLst>
                                            <p:cond delay="0"/>
                                          </p:stCondLst>
                                        </p:cTn>
                                        <p:tgtEl>
                                          <p:spTgt spid="73"/>
                                        </p:tgtEl>
                                        <p:attrNameLst>
                                          <p:attrName>style.visibility</p:attrName>
                                        </p:attrNameLst>
                                      </p:cBhvr>
                                      <p:to>
                                        <p:strVal val="visible"/>
                                      </p:to>
                                    </p:set>
                                    <p:animEffect transition="in" filter="fade">
                                      <p:cBhvr>
                                        <p:cTn id="109" dur="1000"/>
                                        <p:tgtEl>
                                          <p:spTgt spid="73"/>
                                        </p:tgtEl>
                                      </p:cBhvr>
                                    </p:animEffect>
                                  </p:childTnLst>
                                </p:cTn>
                              </p:par>
                              <p:par>
                                <p:cTn id="110" presetID="10" presetClass="entr" presetSubtype="0" fill="hold" grpId="0" nodeType="withEffect">
                                  <p:stCondLst>
                                    <p:cond delay="220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1000"/>
                                        <p:tgtEl>
                                          <p:spTgt spid="74"/>
                                        </p:tgtEl>
                                      </p:cBhvr>
                                    </p:animEffect>
                                  </p:childTnLst>
                                </p:cTn>
                              </p:par>
                              <p:par>
                                <p:cTn id="113" presetID="10" presetClass="entr" presetSubtype="0" fill="hold" grpId="0" nodeType="withEffect">
                                  <p:stCondLst>
                                    <p:cond delay="220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1000"/>
                                        <p:tgtEl>
                                          <p:spTgt spid="76"/>
                                        </p:tgtEl>
                                      </p:cBhvr>
                                    </p:animEffect>
                                  </p:childTnLst>
                                </p:cTn>
                              </p:par>
                            </p:childTnLst>
                          </p:cTn>
                        </p:par>
                        <p:par>
                          <p:cTn id="116" fill="hold">
                            <p:stCondLst>
                              <p:cond delay="11700"/>
                            </p:stCondLst>
                            <p:childTnLst>
                              <p:par>
                                <p:cTn id="117" presetID="10" presetClass="entr" presetSubtype="0" fill="hold" grpId="0" nodeType="afterEffect">
                                  <p:stCondLst>
                                    <p:cond delay="0"/>
                                  </p:stCondLst>
                                  <p:childTnLst>
                                    <p:set>
                                      <p:cBhvr>
                                        <p:cTn id="118" dur="1" fill="hold">
                                          <p:stCondLst>
                                            <p:cond delay="0"/>
                                          </p:stCondLst>
                                        </p:cTn>
                                        <p:tgtEl>
                                          <p:spTgt spid="77">
                                            <p:txEl>
                                              <p:pRg st="0" end="0"/>
                                            </p:txEl>
                                          </p:spTgt>
                                        </p:tgtEl>
                                        <p:attrNameLst>
                                          <p:attrName>style.visibility</p:attrName>
                                        </p:attrNameLst>
                                      </p:cBhvr>
                                      <p:to>
                                        <p:strVal val="visible"/>
                                      </p:to>
                                    </p:set>
                                    <p:animEffect transition="in" filter="fade">
                                      <p:cBhvr>
                                        <p:cTn id="119" dur="500"/>
                                        <p:tgtEl>
                                          <p:spTgt spid="77">
                                            <p:txEl>
                                              <p:pRg st="0" end="0"/>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8">
                                            <p:txEl>
                                              <p:pRg st="0" end="0"/>
                                            </p:txEl>
                                          </p:spTgt>
                                        </p:tgtEl>
                                        <p:attrNameLst>
                                          <p:attrName>style.visibility</p:attrName>
                                        </p:attrNameLst>
                                      </p:cBhvr>
                                      <p:to>
                                        <p:strVal val="visible"/>
                                      </p:to>
                                    </p:set>
                                    <p:animEffect transition="in" filter="fade">
                                      <p:cBhvr>
                                        <p:cTn id="122" dur="500"/>
                                        <p:tgtEl>
                                          <p:spTgt spid="78">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6">
                                            <p:txEl>
                                              <p:pRg st="0" end="0"/>
                                            </p:txEl>
                                          </p:spTgt>
                                        </p:tgtEl>
                                        <p:attrNameLst>
                                          <p:attrName>style.visibility</p:attrName>
                                        </p:attrNameLst>
                                      </p:cBhvr>
                                      <p:to>
                                        <p:strVal val="visible"/>
                                      </p:to>
                                    </p:set>
                                    <p:animEffect transition="in" filter="fade">
                                      <p:cBhvr>
                                        <p:cTn id="125" dur="500"/>
                                        <p:tgtEl>
                                          <p:spTgt spid="86">
                                            <p:txEl>
                                              <p:pRg st="0" end="0"/>
                                            </p:tx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7">
                                            <p:txEl>
                                              <p:pRg st="0" end="0"/>
                                            </p:txEl>
                                          </p:spTgt>
                                        </p:tgtEl>
                                        <p:attrNameLst>
                                          <p:attrName>style.visibility</p:attrName>
                                        </p:attrNameLst>
                                      </p:cBhvr>
                                      <p:to>
                                        <p:strVal val="visible"/>
                                      </p:to>
                                    </p:set>
                                    <p:animEffect transition="in" filter="fade">
                                      <p:cBhvr>
                                        <p:cTn id="128" dur="500"/>
                                        <p:tgtEl>
                                          <p:spTgt spid="87">
                                            <p:txEl>
                                              <p:pRg st="0" end="0"/>
                                            </p:tx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8">
                                            <p:txEl>
                                              <p:pRg st="0" end="0"/>
                                            </p:txEl>
                                          </p:spTgt>
                                        </p:tgtEl>
                                        <p:attrNameLst>
                                          <p:attrName>style.visibility</p:attrName>
                                        </p:attrNameLst>
                                      </p:cBhvr>
                                      <p:to>
                                        <p:strVal val="visible"/>
                                      </p:to>
                                    </p:set>
                                    <p:animEffect transition="in" filter="fade">
                                      <p:cBhvr>
                                        <p:cTn id="131" dur="500"/>
                                        <p:tgtEl>
                                          <p:spTgt spid="88">
                                            <p:txEl>
                                              <p:pRg st="0" end="0"/>
                                            </p:txEl>
                                          </p:spTgt>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9">
                                            <p:txEl>
                                              <p:pRg st="0" end="0"/>
                                            </p:txEl>
                                          </p:spTgt>
                                        </p:tgtEl>
                                        <p:attrNameLst>
                                          <p:attrName>style.visibility</p:attrName>
                                        </p:attrNameLst>
                                      </p:cBhvr>
                                      <p:to>
                                        <p:strVal val="visible"/>
                                      </p:to>
                                    </p:set>
                                    <p:animEffect transition="in" filter="fade">
                                      <p:cBhvr>
                                        <p:cTn id="134" dur="500"/>
                                        <p:tgtEl>
                                          <p:spTgt spid="89">
                                            <p:txEl>
                                              <p:pRg st="0" end="0"/>
                                            </p:tx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0">
                                            <p:txEl>
                                              <p:pRg st="0" end="0"/>
                                            </p:txEl>
                                          </p:spTgt>
                                        </p:tgtEl>
                                        <p:attrNameLst>
                                          <p:attrName>style.visibility</p:attrName>
                                        </p:attrNameLst>
                                      </p:cBhvr>
                                      <p:to>
                                        <p:strVal val="visible"/>
                                      </p:to>
                                    </p:set>
                                    <p:animEffect transition="in" filter="fade">
                                      <p:cBhvr>
                                        <p:cTn id="137" dur="500"/>
                                        <p:tgtEl>
                                          <p:spTgt spid="90">
                                            <p:txEl>
                                              <p:pRg st="0" end="0"/>
                                            </p:txEl>
                                          </p:spTgt>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91">
                                            <p:txEl>
                                              <p:pRg st="0" end="0"/>
                                            </p:txEl>
                                          </p:spTgt>
                                        </p:tgtEl>
                                        <p:attrNameLst>
                                          <p:attrName>style.visibility</p:attrName>
                                        </p:attrNameLst>
                                      </p:cBhvr>
                                      <p:to>
                                        <p:strVal val="visible"/>
                                      </p:to>
                                    </p:set>
                                    <p:animEffect transition="in" filter="fade">
                                      <p:cBhvr>
                                        <p:cTn id="140" dur="500"/>
                                        <p:tgtEl>
                                          <p:spTgt spid="91">
                                            <p:txEl>
                                              <p:pRg st="0" end="0"/>
                                            </p:txEl>
                                          </p:spTgt>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5">
                                            <p:txEl>
                                              <p:pRg st="0" end="0"/>
                                            </p:txEl>
                                          </p:spTgt>
                                        </p:tgtEl>
                                        <p:attrNameLst>
                                          <p:attrName>style.visibility</p:attrName>
                                        </p:attrNameLst>
                                      </p:cBhvr>
                                      <p:to>
                                        <p:strVal val="visible"/>
                                      </p:to>
                                    </p:set>
                                    <p:animEffect transition="in" filter="fade">
                                      <p:cBhvr>
                                        <p:cTn id="143" dur="500"/>
                                        <p:tgtEl>
                                          <p:spTgt spid="75">
                                            <p:txEl>
                                              <p:pRg st="0" end="0"/>
                                            </p:txEl>
                                          </p:spTgt>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9">
                                            <p:txEl>
                                              <p:pRg st="0" end="0"/>
                                            </p:txEl>
                                          </p:spTgt>
                                        </p:tgtEl>
                                        <p:attrNameLst>
                                          <p:attrName>style.visibility</p:attrName>
                                        </p:attrNameLst>
                                      </p:cBhvr>
                                      <p:to>
                                        <p:strVal val="visible"/>
                                      </p:to>
                                    </p:set>
                                    <p:animEffect transition="in" filter="fade">
                                      <p:cBhvr>
                                        <p:cTn id="146" dur="500"/>
                                        <p:tgtEl>
                                          <p:spTgt spid="79">
                                            <p:txEl>
                                              <p:pRg st="0" end="0"/>
                                            </p:txEl>
                                          </p:spTgt>
                                        </p:tgtEl>
                                      </p:cBhvr>
                                    </p:animEffect>
                                  </p:childTnLst>
                                </p:cTn>
                              </p:par>
                            </p:childTnLst>
                          </p:cTn>
                        </p:par>
                        <p:par>
                          <p:cTn id="147" fill="hold">
                            <p:stCondLst>
                              <p:cond delay="12200"/>
                            </p:stCondLst>
                            <p:childTnLst>
                              <p:par>
                                <p:cTn id="148" presetID="47" presetClass="entr" presetSubtype="0" fill="hold" nodeType="afterEffect">
                                  <p:stCondLst>
                                    <p:cond delay="300"/>
                                  </p:stCondLst>
                                  <p:childTnLst>
                                    <p:set>
                                      <p:cBhvr>
                                        <p:cTn id="149" dur="1" fill="hold">
                                          <p:stCondLst>
                                            <p:cond delay="0"/>
                                          </p:stCondLst>
                                        </p:cTn>
                                        <p:tgtEl>
                                          <p:spTgt spid="9"/>
                                        </p:tgtEl>
                                        <p:attrNameLst>
                                          <p:attrName>style.visibility</p:attrName>
                                        </p:attrNameLst>
                                      </p:cBhvr>
                                      <p:to>
                                        <p:strVal val="visible"/>
                                      </p:to>
                                    </p:set>
                                    <p:animEffect transition="in" filter="fade">
                                      <p:cBhvr>
                                        <p:cTn id="150" dur="2000"/>
                                        <p:tgtEl>
                                          <p:spTgt spid="9"/>
                                        </p:tgtEl>
                                      </p:cBhvr>
                                    </p:animEffect>
                                    <p:anim calcmode="lin" valueType="num">
                                      <p:cBhvr>
                                        <p:cTn id="151" dur="2000" fill="hold"/>
                                        <p:tgtEl>
                                          <p:spTgt spid="9"/>
                                        </p:tgtEl>
                                        <p:attrNameLst>
                                          <p:attrName>ppt_x</p:attrName>
                                        </p:attrNameLst>
                                      </p:cBhvr>
                                      <p:tavLst>
                                        <p:tav tm="0">
                                          <p:val>
                                            <p:strVal val="#ppt_x"/>
                                          </p:val>
                                        </p:tav>
                                        <p:tav tm="100000">
                                          <p:val>
                                            <p:strVal val="#ppt_x"/>
                                          </p:val>
                                        </p:tav>
                                      </p:tavLst>
                                    </p:anim>
                                    <p:anim calcmode="lin" valueType="num">
                                      <p:cBhvr>
                                        <p:cTn id="152" dur="2000" fill="hold"/>
                                        <p:tgtEl>
                                          <p:spTgt spid="9"/>
                                        </p:tgtEl>
                                        <p:attrNameLst>
                                          <p:attrName>ppt_y</p:attrName>
                                        </p:attrNameLst>
                                      </p:cBhvr>
                                      <p:tavLst>
                                        <p:tav tm="0">
                                          <p:val>
                                            <p:strVal val="#ppt_y-.1"/>
                                          </p:val>
                                        </p:tav>
                                        <p:tav tm="100000">
                                          <p:val>
                                            <p:strVal val="#ppt_y"/>
                                          </p:val>
                                        </p:tav>
                                      </p:tavLst>
                                    </p:anim>
                                  </p:childTnLst>
                                </p:cTn>
                              </p:par>
                              <p:par>
                                <p:cTn id="153" presetID="10" presetClass="entr" presetSubtype="0" fill="hold" grpId="0" nodeType="withEffect">
                                  <p:stCondLst>
                                    <p:cond delay="90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600"/>
                                        <p:tgtEl>
                                          <p:spTgt spid="44"/>
                                        </p:tgtEl>
                                      </p:cBhvr>
                                    </p:animEffect>
                                  </p:childTnLst>
                                </p:cTn>
                              </p:par>
                              <p:par>
                                <p:cTn id="156" presetID="10" presetClass="entr" presetSubtype="0" fill="hold" grpId="0" nodeType="withEffect">
                                  <p:stCondLst>
                                    <p:cond delay="900"/>
                                  </p:stCondLst>
                                  <p:childTnLst>
                                    <p:set>
                                      <p:cBhvr>
                                        <p:cTn id="157" dur="1" fill="hold">
                                          <p:stCondLst>
                                            <p:cond delay="0"/>
                                          </p:stCondLst>
                                        </p:cTn>
                                        <p:tgtEl>
                                          <p:spTgt spid="54"/>
                                        </p:tgtEl>
                                        <p:attrNameLst>
                                          <p:attrName>style.visibility</p:attrName>
                                        </p:attrNameLst>
                                      </p:cBhvr>
                                      <p:to>
                                        <p:strVal val="visible"/>
                                      </p:to>
                                    </p:set>
                                    <p:animEffect transition="in" filter="fade">
                                      <p:cBhvr>
                                        <p:cTn id="158" dur="1600"/>
                                        <p:tgtEl>
                                          <p:spTgt spid="54"/>
                                        </p:tgtEl>
                                      </p:cBhvr>
                                    </p:animEffect>
                                  </p:childTnLst>
                                </p:cTn>
                              </p:par>
                              <p:par>
                                <p:cTn id="159" presetID="22" presetClass="entr" presetSubtype="1" fill="hold" grpId="0" nodeType="withEffect">
                                  <p:stCondLst>
                                    <p:cond delay="2400"/>
                                  </p:stCondLst>
                                  <p:childTnLst>
                                    <p:set>
                                      <p:cBhvr>
                                        <p:cTn id="160" dur="1" fill="hold">
                                          <p:stCondLst>
                                            <p:cond delay="0"/>
                                          </p:stCondLst>
                                        </p:cTn>
                                        <p:tgtEl>
                                          <p:spTgt spid="25"/>
                                        </p:tgtEl>
                                        <p:attrNameLst>
                                          <p:attrName>style.visibility</p:attrName>
                                        </p:attrNameLst>
                                      </p:cBhvr>
                                      <p:to>
                                        <p:strVal val="visible"/>
                                      </p:to>
                                    </p:set>
                                    <p:animEffect transition="in" filter="wipe(up)">
                                      <p:cBhvr>
                                        <p:cTn id="161" dur="900"/>
                                        <p:tgtEl>
                                          <p:spTgt spid="25"/>
                                        </p:tgtEl>
                                      </p:cBhvr>
                                    </p:animEffect>
                                  </p:childTnLst>
                                </p:cTn>
                              </p:par>
                            </p:childTnLst>
                          </p:cTn>
                        </p:par>
                        <p:par>
                          <p:cTn id="162" fill="hold">
                            <p:stCondLst>
                              <p:cond delay="15500"/>
                            </p:stCondLst>
                            <p:childTnLst>
                              <p:par>
                                <p:cTn id="163" presetID="10" presetClass="entr" presetSubtype="0" fill="hold" grpId="0" nodeType="afterEffect">
                                  <p:stCondLst>
                                    <p:cond delay="0"/>
                                  </p:stCondLst>
                                  <p:childTnLst>
                                    <p:set>
                                      <p:cBhvr>
                                        <p:cTn id="164" dur="1" fill="hold">
                                          <p:stCondLst>
                                            <p:cond delay="0"/>
                                          </p:stCondLst>
                                        </p:cTn>
                                        <p:tgtEl>
                                          <p:spTgt spid="68">
                                            <p:txEl>
                                              <p:pRg st="0" end="0"/>
                                            </p:txEl>
                                          </p:spTgt>
                                        </p:tgtEl>
                                        <p:attrNameLst>
                                          <p:attrName>style.visibility</p:attrName>
                                        </p:attrNameLst>
                                      </p:cBhvr>
                                      <p:to>
                                        <p:strVal val="visible"/>
                                      </p:to>
                                    </p:set>
                                    <p:animEffect transition="in" filter="fade">
                                      <p:cBhvr>
                                        <p:cTn id="165" dur="500"/>
                                        <p:tgtEl>
                                          <p:spTgt spid="68">
                                            <p:txEl>
                                              <p:pRg st="0" end="0"/>
                                            </p:txEl>
                                          </p:spTgt>
                                        </p:tgtEl>
                                      </p:cBhvr>
                                    </p:animEffect>
                                  </p:childTnLst>
                                </p:cTn>
                              </p:par>
                              <p:par>
                                <p:cTn id="166" presetID="22" presetClass="entr" presetSubtype="2" fill="hold" nodeType="withEffect">
                                  <p:stCondLst>
                                    <p:cond delay="100"/>
                                  </p:stCondLst>
                                  <p:childTnLst>
                                    <p:set>
                                      <p:cBhvr>
                                        <p:cTn id="167" dur="1" fill="hold">
                                          <p:stCondLst>
                                            <p:cond delay="0"/>
                                          </p:stCondLst>
                                        </p:cTn>
                                        <p:tgtEl>
                                          <p:spTgt spid="46"/>
                                        </p:tgtEl>
                                        <p:attrNameLst>
                                          <p:attrName>style.visibility</p:attrName>
                                        </p:attrNameLst>
                                      </p:cBhvr>
                                      <p:to>
                                        <p:strVal val="visible"/>
                                      </p:to>
                                    </p:set>
                                    <p:animEffect transition="in" filter="wipe(right)">
                                      <p:cBhvr>
                                        <p:cTn id="168" dur="900"/>
                                        <p:tgtEl>
                                          <p:spTgt spid="46"/>
                                        </p:tgtEl>
                                      </p:cBhvr>
                                    </p:animEffect>
                                  </p:childTnLst>
                                </p:cTn>
                              </p:par>
                              <p:par>
                                <p:cTn id="169" presetID="10" presetClass="entr" presetSubtype="0" fill="hold" grpId="0" nodeType="withEffect">
                                  <p:stCondLst>
                                    <p:cond delay="900"/>
                                  </p:stCondLst>
                                  <p:childTnLst>
                                    <p:set>
                                      <p:cBhvr>
                                        <p:cTn id="170" dur="1" fill="hold">
                                          <p:stCondLst>
                                            <p:cond delay="0"/>
                                          </p:stCondLst>
                                        </p:cTn>
                                        <p:tgtEl>
                                          <p:spTgt spid="47"/>
                                        </p:tgtEl>
                                        <p:attrNameLst>
                                          <p:attrName>style.visibility</p:attrName>
                                        </p:attrNameLst>
                                      </p:cBhvr>
                                      <p:to>
                                        <p:strVal val="visible"/>
                                      </p:to>
                                    </p:set>
                                    <p:animEffect transition="in" filter="fade">
                                      <p:cBhvr>
                                        <p:cTn id="171" dur="400"/>
                                        <p:tgtEl>
                                          <p:spTgt spid="47"/>
                                        </p:tgtEl>
                                      </p:cBhvr>
                                    </p:animEffect>
                                  </p:childTnLst>
                                </p:cTn>
                              </p:par>
                              <p:par>
                                <p:cTn id="172" presetID="10" presetClass="entr" presetSubtype="0" fill="hold" grpId="0" nodeType="withEffect">
                                  <p:stCondLst>
                                    <p:cond delay="1100"/>
                                  </p:stCondLst>
                                  <p:childTnLst>
                                    <p:set>
                                      <p:cBhvr>
                                        <p:cTn id="173" dur="1" fill="hold">
                                          <p:stCondLst>
                                            <p:cond delay="0"/>
                                          </p:stCondLst>
                                        </p:cTn>
                                        <p:tgtEl>
                                          <p:spTgt spid="49"/>
                                        </p:tgtEl>
                                        <p:attrNameLst>
                                          <p:attrName>style.visibility</p:attrName>
                                        </p:attrNameLst>
                                      </p:cBhvr>
                                      <p:to>
                                        <p:strVal val="visible"/>
                                      </p:to>
                                    </p:set>
                                    <p:animEffect transition="in" filter="fade">
                                      <p:cBhvr>
                                        <p:cTn id="174" dur="500"/>
                                        <p:tgtEl>
                                          <p:spTgt spid="49"/>
                                        </p:tgtEl>
                                      </p:cBhvr>
                                    </p:animEffect>
                                  </p:childTnLst>
                                </p:cTn>
                              </p:par>
                              <p:par>
                                <p:cTn id="175" presetID="16" presetClass="entr" presetSubtype="42" fill="hold" grpId="0" nodeType="withEffect">
                                  <p:stCondLst>
                                    <p:cond delay="1400"/>
                                  </p:stCondLst>
                                  <p:childTnLst>
                                    <p:set>
                                      <p:cBhvr>
                                        <p:cTn id="176" dur="1" fill="hold">
                                          <p:stCondLst>
                                            <p:cond delay="0"/>
                                          </p:stCondLst>
                                        </p:cTn>
                                        <p:tgtEl>
                                          <p:spTgt spid="64"/>
                                        </p:tgtEl>
                                        <p:attrNameLst>
                                          <p:attrName>style.visibility</p:attrName>
                                        </p:attrNameLst>
                                      </p:cBhvr>
                                      <p:to>
                                        <p:strVal val="visible"/>
                                      </p:to>
                                    </p:set>
                                    <p:animEffect transition="in" filter="barn(outHorizontal)">
                                      <p:cBhvr>
                                        <p:cTn id="177" dur="800"/>
                                        <p:tgtEl>
                                          <p:spTgt spid="64"/>
                                        </p:tgtEl>
                                      </p:cBhvr>
                                    </p:animEffect>
                                  </p:childTnLst>
                                </p:cTn>
                              </p:par>
                              <p:par>
                                <p:cTn id="178" presetID="22" presetClass="entr" presetSubtype="2" fill="hold" grpId="0" nodeType="withEffect">
                                  <p:stCondLst>
                                    <p:cond delay="0"/>
                                  </p:stCondLst>
                                  <p:childTnLst>
                                    <p:set>
                                      <p:cBhvr>
                                        <p:cTn id="179" dur="1" fill="hold">
                                          <p:stCondLst>
                                            <p:cond delay="0"/>
                                          </p:stCondLst>
                                        </p:cTn>
                                        <p:tgtEl>
                                          <p:spTgt spid="41"/>
                                        </p:tgtEl>
                                        <p:attrNameLst>
                                          <p:attrName>style.visibility</p:attrName>
                                        </p:attrNameLst>
                                      </p:cBhvr>
                                      <p:to>
                                        <p:strVal val="visible"/>
                                      </p:to>
                                    </p:set>
                                    <p:animEffect transition="in" filter="wipe(right)">
                                      <p:cBhvr>
                                        <p:cTn id="180" dur="1000"/>
                                        <p:tgtEl>
                                          <p:spTgt spid="41"/>
                                        </p:tgtEl>
                                      </p:cBhvr>
                                    </p:animEffect>
                                  </p:childTnLst>
                                </p:cTn>
                              </p:par>
                              <p:par>
                                <p:cTn id="181" presetID="35" presetClass="path" presetSubtype="0" accel="50000" decel="50000" fill="hold" grpId="1" nodeType="withEffect">
                                  <p:stCondLst>
                                    <p:cond delay="0"/>
                                  </p:stCondLst>
                                  <p:childTnLst>
                                    <p:animMotion origin="layout" path="M 0.0776 6.93802E-7 L 3.61111E-6 6.93802E-7 " pathEditMode="relative" rAng="0" ptsTypes="AA">
                                      <p:cBhvr>
                                        <p:cTn id="182" dur="2000" fill="hold"/>
                                        <p:tgtEl>
                                          <p:spTgt spid="41"/>
                                        </p:tgtEl>
                                        <p:attrNameLst>
                                          <p:attrName>ppt_x</p:attrName>
                                          <p:attrName>ppt_y</p:attrName>
                                        </p:attrNameLst>
                                      </p:cBhvr>
                                      <p:rCtr x="-3889" y="0"/>
                                    </p:animMotion>
                                  </p:childTnLst>
                                </p:cTn>
                              </p:par>
                              <p:par>
                                <p:cTn id="183" presetID="22" presetClass="entr" presetSubtype="2" fill="hold" grpId="0" nodeType="with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right)">
                                      <p:cBhvr>
                                        <p:cTn id="185" dur="1000"/>
                                        <p:tgtEl>
                                          <p:spTgt spid="43"/>
                                        </p:tgtEl>
                                      </p:cBhvr>
                                    </p:animEffect>
                                  </p:childTnLst>
                                </p:cTn>
                              </p:par>
                              <p:par>
                                <p:cTn id="186" presetID="35" presetClass="path" presetSubtype="0" accel="50000" decel="50000" fill="hold" grpId="1" nodeType="withEffect">
                                  <p:stCondLst>
                                    <p:cond delay="0"/>
                                  </p:stCondLst>
                                  <p:childTnLst>
                                    <p:animMotion origin="layout" path="M 0.0776 4.44958E-6 L 2.77778E-6 4.44958E-6 " pathEditMode="relative" rAng="0" ptsTypes="AA">
                                      <p:cBhvr>
                                        <p:cTn id="187" dur="2000" fill="hold"/>
                                        <p:tgtEl>
                                          <p:spTgt spid="43"/>
                                        </p:tgtEl>
                                        <p:attrNameLst>
                                          <p:attrName>ppt_x</p:attrName>
                                          <p:attrName>ppt_y</p:attrName>
                                        </p:attrNameLst>
                                      </p:cBhvr>
                                      <p:rCtr x="-3889" y="0"/>
                                    </p:animMotion>
                                  </p:childTnLst>
                                </p:cTn>
                              </p:par>
                              <p:par>
                                <p:cTn id="188" presetID="22" presetClass="entr" presetSubtype="2" fill="hold" grpId="0" nodeType="with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wipe(right)">
                                      <p:cBhvr>
                                        <p:cTn id="190" dur="1000"/>
                                        <p:tgtEl>
                                          <p:spTgt spid="52"/>
                                        </p:tgtEl>
                                      </p:cBhvr>
                                    </p:animEffect>
                                  </p:childTnLst>
                                </p:cTn>
                              </p:par>
                              <p:par>
                                <p:cTn id="191" presetID="35" presetClass="path" presetSubtype="0" accel="50000" decel="50000" fill="hold" grpId="1" nodeType="withEffect">
                                  <p:stCondLst>
                                    <p:cond delay="0"/>
                                  </p:stCondLst>
                                  <p:childTnLst>
                                    <p:animMotion origin="layout" path="M 0.0776 6.01295E-7 L 3.61111E-6 6.01295E-7 " pathEditMode="relative" rAng="0" ptsTypes="AA">
                                      <p:cBhvr>
                                        <p:cTn id="192" dur="2000" fill="hold"/>
                                        <p:tgtEl>
                                          <p:spTgt spid="52"/>
                                        </p:tgtEl>
                                        <p:attrNameLst>
                                          <p:attrName>ppt_x</p:attrName>
                                          <p:attrName>ppt_y</p:attrName>
                                        </p:attrNameLst>
                                      </p:cBhvr>
                                      <p:rCtr x="-3889" y="0"/>
                                    </p:animMotion>
                                  </p:childTnLst>
                                </p:cTn>
                              </p:par>
                            </p:childTnLst>
                          </p:cTn>
                        </p:par>
                        <p:par>
                          <p:cTn id="193" fill="hold">
                            <p:stCondLst>
                              <p:cond delay="17700"/>
                            </p:stCondLst>
                            <p:childTnLst>
                              <p:par>
                                <p:cTn id="194" presetID="10" presetClass="entr" presetSubtype="0" fill="hold" grpId="0" nodeType="afterEffect">
                                  <p:stCondLst>
                                    <p:cond delay="0"/>
                                  </p:stCondLst>
                                  <p:childTnLst>
                                    <p:set>
                                      <p:cBhvr>
                                        <p:cTn id="195" dur="1" fill="hold">
                                          <p:stCondLst>
                                            <p:cond delay="0"/>
                                          </p:stCondLst>
                                        </p:cTn>
                                        <p:tgtEl>
                                          <p:spTgt spid="57">
                                            <p:txEl>
                                              <p:pRg st="0" end="0"/>
                                            </p:txEl>
                                          </p:spTgt>
                                        </p:tgtEl>
                                        <p:attrNameLst>
                                          <p:attrName>style.visibility</p:attrName>
                                        </p:attrNameLst>
                                      </p:cBhvr>
                                      <p:to>
                                        <p:strVal val="visible"/>
                                      </p:to>
                                    </p:set>
                                    <p:animEffect transition="in" filter="fade">
                                      <p:cBhvr>
                                        <p:cTn id="196" dur="500"/>
                                        <p:tgtEl>
                                          <p:spTgt spid="57">
                                            <p:txEl>
                                              <p:pRg st="0" end="0"/>
                                            </p:txEl>
                                          </p:spTgt>
                                        </p:tgtEl>
                                      </p:cBhvr>
                                    </p:animEffect>
                                  </p:childTnLst>
                                </p:cTn>
                              </p:par>
                            </p:childTnLst>
                          </p:cTn>
                        </p:par>
                        <p:par>
                          <p:cTn id="197" fill="hold">
                            <p:stCondLst>
                              <p:cond delay="18200"/>
                            </p:stCondLst>
                            <p:childTnLst>
                              <p:par>
                                <p:cTn id="198" presetID="10" presetClass="entr" presetSubtype="0" fill="hold" grpId="0" nodeType="afterEffect">
                                  <p:stCondLst>
                                    <p:cond delay="0"/>
                                  </p:stCondLst>
                                  <p:childTnLst>
                                    <p:set>
                                      <p:cBhvr>
                                        <p:cTn id="199" dur="1" fill="hold">
                                          <p:stCondLst>
                                            <p:cond delay="0"/>
                                          </p:stCondLst>
                                        </p:cTn>
                                        <p:tgtEl>
                                          <p:spTgt spid="58">
                                            <p:txEl>
                                              <p:pRg st="0" end="0"/>
                                            </p:txEl>
                                          </p:spTgt>
                                        </p:tgtEl>
                                        <p:attrNameLst>
                                          <p:attrName>style.visibility</p:attrName>
                                        </p:attrNameLst>
                                      </p:cBhvr>
                                      <p:to>
                                        <p:strVal val="visible"/>
                                      </p:to>
                                    </p:set>
                                    <p:animEffect transition="in" filter="fade">
                                      <p:cBhvr>
                                        <p:cTn id="200" dur="500"/>
                                        <p:tgtEl>
                                          <p:spTgt spid="58">
                                            <p:txEl>
                                              <p:pRg st="0" end="0"/>
                                            </p:txEl>
                                          </p:spTgt>
                                        </p:tgtEl>
                                      </p:cBhvr>
                                    </p:animEffect>
                                  </p:childTnLst>
                                </p:cTn>
                              </p:par>
                            </p:childTnLst>
                          </p:cTn>
                        </p:par>
                        <p:par>
                          <p:cTn id="201" fill="hold">
                            <p:stCondLst>
                              <p:cond delay="18700"/>
                            </p:stCondLst>
                            <p:childTnLst>
                              <p:par>
                                <p:cTn id="202" presetID="10" presetClass="entr" presetSubtype="0" fill="hold" grpId="0" nodeType="afterEffect">
                                  <p:stCondLst>
                                    <p:cond delay="0"/>
                                  </p:stCondLst>
                                  <p:childTnLst>
                                    <p:set>
                                      <p:cBhvr>
                                        <p:cTn id="203" dur="1" fill="hold">
                                          <p:stCondLst>
                                            <p:cond delay="0"/>
                                          </p:stCondLst>
                                        </p:cTn>
                                        <p:tgtEl>
                                          <p:spTgt spid="63">
                                            <p:txEl>
                                              <p:pRg st="0" end="0"/>
                                            </p:txEl>
                                          </p:spTgt>
                                        </p:tgtEl>
                                        <p:attrNameLst>
                                          <p:attrName>style.visibility</p:attrName>
                                        </p:attrNameLst>
                                      </p:cBhvr>
                                      <p:to>
                                        <p:strVal val="visible"/>
                                      </p:to>
                                    </p:set>
                                    <p:animEffect transition="in" filter="fade">
                                      <p:cBhvr>
                                        <p:cTn id="204" dur="500"/>
                                        <p:tgtEl>
                                          <p:spTgt spid="63">
                                            <p:txEl>
                                              <p:pRg st="0" end="0"/>
                                            </p:txEl>
                                          </p:spTgt>
                                        </p:tgtEl>
                                      </p:cBhvr>
                                    </p:animEffect>
                                  </p:childTnLst>
                                </p:cTn>
                              </p:par>
                              <p:par>
                                <p:cTn id="205" presetID="47" presetClass="entr" presetSubtype="0" fill="hold" nodeType="withEffect">
                                  <p:stCondLst>
                                    <p:cond delay="600"/>
                                  </p:stCondLst>
                                  <p:childTnLst>
                                    <p:set>
                                      <p:cBhvr>
                                        <p:cTn id="206" dur="1" fill="hold">
                                          <p:stCondLst>
                                            <p:cond delay="0"/>
                                          </p:stCondLst>
                                        </p:cTn>
                                        <p:tgtEl>
                                          <p:spTgt spid="12"/>
                                        </p:tgtEl>
                                        <p:attrNameLst>
                                          <p:attrName>style.visibility</p:attrName>
                                        </p:attrNameLst>
                                      </p:cBhvr>
                                      <p:to>
                                        <p:strVal val="visible"/>
                                      </p:to>
                                    </p:set>
                                    <p:animEffect transition="in" filter="fade">
                                      <p:cBhvr>
                                        <p:cTn id="207" dur="2000"/>
                                        <p:tgtEl>
                                          <p:spTgt spid="12"/>
                                        </p:tgtEl>
                                      </p:cBhvr>
                                    </p:animEffect>
                                    <p:anim calcmode="lin" valueType="num">
                                      <p:cBhvr>
                                        <p:cTn id="208" dur="2000" fill="hold"/>
                                        <p:tgtEl>
                                          <p:spTgt spid="12"/>
                                        </p:tgtEl>
                                        <p:attrNameLst>
                                          <p:attrName>ppt_x</p:attrName>
                                        </p:attrNameLst>
                                      </p:cBhvr>
                                      <p:tavLst>
                                        <p:tav tm="0">
                                          <p:val>
                                            <p:strVal val="#ppt_x"/>
                                          </p:val>
                                        </p:tav>
                                        <p:tav tm="100000">
                                          <p:val>
                                            <p:strVal val="#ppt_x"/>
                                          </p:val>
                                        </p:tav>
                                      </p:tavLst>
                                    </p:anim>
                                    <p:anim calcmode="lin" valueType="num">
                                      <p:cBhvr>
                                        <p:cTn id="209" dur="2000" fill="hold"/>
                                        <p:tgtEl>
                                          <p:spTgt spid="12"/>
                                        </p:tgtEl>
                                        <p:attrNameLst>
                                          <p:attrName>ppt_y</p:attrName>
                                        </p:attrNameLst>
                                      </p:cBhvr>
                                      <p:tavLst>
                                        <p:tav tm="0">
                                          <p:val>
                                            <p:strVal val="#ppt_y-.1"/>
                                          </p:val>
                                        </p:tav>
                                        <p:tav tm="100000">
                                          <p:val>
                                            <p:strVal val="#ppt_y"/>
                                          </p:val>
                                        </p:tav>
                                      </p:tavLst>
                                    </p:anim>
                                  </p:childTnLst>
                                </p:cTn>
                              </p:par>
                              <p:par>
                                <p:cTn id="210" presetID="10" presetClass="entr" presetSubtype="0" fill="hold" grpId="0" nodeType="withEffect">
                                  <p:stCondLst>
                                    <p:cond delay="1100"/>
                                  </p:stCondLst>
                                  <p:childTnLst>
                                    <p:set>
                                      <p:cBhvr>
                                        <p:cTn id="211" dur="1" fill="hold">
                                          <p:stCondLst>
                                            <p:cond delay="0"/>
                                          </p:stCondLst>
                                        </p:cTn>
                                        <p:tgtEl>
                                          <p:spTgt spid="45"/>
                                        </p:tgtEl>
                                        <p:attrNameLst>
                                          <p:attrName>style.visibility</p:attrName>
                                        </p:attrNameLst>
                                      </p:cBhvr>
                                      <p:to>
                                        <p:strVal val="visible"/>
                                      </p:to>
                                    </p:set>
                                    <p:animEffect transition="in" filter="fade">
                                      <p:cBhvr>
                                        <p:cTn id="212" dur="1100"/>
                                        <p:tgtEl>
                                          <p:spTgt spid="45"/>
                                        </p:tgtEl>
                                      </p:cBhvr>
                                    </p:animEffect>
                                  </p:childTnLst>
                                </p:cTn>
                              </p:par>
                              <p:par>
                                <p:cTn id="213" presetID="10" presetClass="entr" presetSubtype="0" fill="hold" grpId="0" nodeType="withEffect">
                                  <p:stCondLst>
                                    <p:cond delay="1600"/>
                                  </p:stCondLst>
                                  <p:childTnLst>
                                    <p:set>
                                      <p:cBhvr>
                                        <p:cTn id="214" dur="1" fill="hold">
                                          <p:stCondLst>
                                            <p:cond delay="0"/>
                                          </p:stCondLst>
                                        </p:cTn>
                                        <p:tgtEl>
                                          <p:spTgt spid="48"/>
                                        </p:tgtEl>
                                        <p:attrNameLst>
                                          <p:attrName>style.visibility</p:attrName>
                                        </p:attrNameLst>
                                      </p:cBhvr>
                                      <p:to>
                                        <p:strVal val="visible"/>
                                      </p:to>
                                    </p:set>
                                    <p:animEffect transition="in" filter="fade">
                                      <p:cBhvr>
                                        <p:cTn id="215" dur="11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4" grpId="0" animBg="1"/>
      <p:bldP spid="36" grpId="0" animBg="1"/>
      <p:bldP spid="51" grpId="0" animBg="1"/>
      <p:bldP spid="51" grpId="1" animBg="1"/>
      <p:bldP spid="51" grpId="2" animBg="1"/>
      <p:bldP spid="56" grpId="0" animBg="1"/>
      <p:bldP spid="2" grpId="0" animBg="1"/>
      <p:bldP spid="44" grpId="0" animBg="1"/>
      <p:bldP spid="45" grpId="0" animBg="1"/>
      <p:bldP spid="47" grpId="0" animBg="1"/>
      <p:bldP spid="49" grpId="0" animBg="1"/>
      <p:bldP spid="6" grpId="0" animBg="1"/>
      <p:bldP spid="6" grpId="1" animBg="1"/>
      <p:bldP spid="53" grpId="0" animBg="1"/>
      <p:bldP spid="25" grpId="0" animBg="1"/>
      <p:bldP spid="48" grpId="0" animBg="1"/>
      <p:bldP spid="54" grpId="0" animBg="1"/>
      <p:bldP spid="42" grpId="0" animBg="1"/>
      <p:bldP spid="55" grpId="0" animBg="1"/>
      <p:bldP spid="55" grpId="1" animBg="1"/>
      <p:bldP spid="55" grpId="2" animBg="1"/>
      <p:bldP spid="59" grpId="0" animBg="1"/>
      <p:bldP spid="59" grpId="1" animBg="1"/>
      <p:bldP spid="59" grpId="2" animBg="1"/>
      <p:bldP spid="14" grpId="0" animBg="1"/>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41" grpId="0" animBg="1"/>
      <p:bldP spid="41" grpId="1" animBg="1"/>
      <p:bldP spid="43" grpId="0" animBg="1"/>
      <p:bldP spid="43" grpId="1" animBg="1"/>
      <p:bldP spid="52" grpId="0" animBg="1"/>
      <p:bldP spid="52" grpId="1" animBg="1"/>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3" grpId="0" animBg="1"/>
      <p:bldP spid="60" grpId="0" animBg="1"/>
      <p:bldP spid="70" grpId="0" animBg="1"/>
      <p:bldP spid="71" grpId="0" animBg="1"/>
      <p:bldP spid="72" grpId="0" animBg="1"/>
      <p:bldP spid="73" grpId="0" animBg="1"/>
      <p:bldP spid="74" grpId="0" animBg="1"/>
      <p:bldP spid="76" grpId="0" animBg="1"/>
      <p:bldP spid="77" grpId="0" build="p">
        <p:tmplLst>
          <p:tmpl lvl="1">
            <p:tnLst>
              <p:par>
                <p:cTn presetID="10" presetClass="entr" presetSubtype="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P spid="91" grpId="0" build="p">
        <p:tmplLst>
          <p:tmpl lvl="1">
            <p:tnLst>
              <p:par>
                <p:cTn presetID="10"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61" grpId="0" animBg="1"/>
      <p:bldP spid="61" grpId="1" animBg="1"/>
      <p:bldP spid="61" grpId="2" animBg="1"/>
      <p:bldP spid="62" grpId="0" animBg="1"/>
      <p:bldP spid="65" grpId="0" animBg="1"/>
      <p:bldP spid="75" grpId="0" build="p">
        <p:tmplLst>
          <p:tmpl lvl="1">
            <p:tnLst>
              <p:par>
                <p:cTn presetID="10" presetClass="entr" presetSubtype="0" fill="hold" nodeType="with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9" grpId="0" build="p">
        <p:tmplLst>
          <p:tmpl lvl="1">
            <p:tnLst>
              <p:par>
                <p:cTn presetID="10" presetClass="entr" presetSubtype="0" fill="hold" nodeType="with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ساده_3 موصولی">
    <p:spTree>
      <p:nvGrpSpPr>
        <p:cNvPr id="1" name=""/>
        <p:cNvGrpSpPr/>
        <p:nvPr/>
      </p:nvGrpSpPr>
      <p:grpSpPr>
        <a:xfrm>
          <a:off x="0" y="0"/>
          <a:ext cx="0" cy="0"/>
          <a:chOff x="0" y="0"/>
          <a:chExt cx="0" cy="0"/>
        </a:xfrm>
      </p:grpSpPr>
      <p:cxnSp>
        <p:nvCxnSpPr>
          <p:cNvPr id="12" name="Straight Connector 11"/>
          <p:cNvCxnSpPr>
            <a:stCxn id="25" idx="2"/>
            <a:endCxn id="26" idx="0"/>
          </p:cNvCxnSpPr>
          <p:nvPr userDrawn="1"/>
        </p:nvCxnSpPr>
        <p:spPr>
          <a:xfrm>
            <a:off x="8122081" y="412029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H="1" flipV="1">
            <a:off x="6876301" y="5149618"/>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3614854"/>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476360"/>
            <a:ext cx="2382" cy="60699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p:nvPr userDrawn="1"/>
        </p:nvCxnSpPr>
        <p:spPr>
          <a:xfrm flipV="1">
            <a:off x="8124463" y="0"/>
            <a:ext cx="0" cy="143194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34031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userDrawn="1"/>
        </p:nvCxnSpPr>
        <p:spPr>
          <a:xfrm flipH="1" flipV="1">
            <a:off x="6876300" y="1950407"/>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a:xfrm rot="5400000">
            <a:off x="7457186" y="51319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70479" y="1439425"/>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7185" y="193274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8-Point Star 57"/>
          <p:cNvSpPr/>
          <p:nvPr userDrawn="1"/>
        </p:nvSpPr>
        <p:spPr>
          <a:xfrm>
            <a:off x="7155587" y="509218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43942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155586" y="1892978"/>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470480" y="4619554"/>
            <a:ext cx="540582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2722249"/>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431231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359719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3557425"/>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2087341" y="524938"/>
            <a:ext cx="4174478" cy="369332"/>
          </a:xfrm>
          <a:prstGeom prst="rect">
            <a:avLst/>
          </a:prstGeom>
          <a:noFill/>
        </p:spPr>
        <p:txBody>
          <a:bodyPr wrap="square" rtlCol="0">
            <a:spAutoFit/>
          </a:bodyPr>
          <a:lstStyle/>
          <a:p>
            <a:pPr algn="ctr"/>
            <a:r>
              <a:rPr lang="fa-IR" smtClean="0">
                <a:cs typeface="B Mitra" pitchFamily="2" charset="-78"/>
              </a:rPr>
              <a:t>سال 1391 سال</a:t>
            </a:r>
            <a:endParaRPr lang="en-US"/>
          </a:p>
        </p:txBody>
      </p:sp>
      <p:sp>
        <p:nvSpPr>
          <p:cNvPr id="6" name="Rectangle 5"/>
          <p:cNvSpPr/>
          <p:nvPr userDrawn="1"/>
        </p:nvSpPr>
        <p:spPr>
          <a:xfrm>
            <a:off x="2087341" y="899080"/>
            <a:ext cx="4174478" cy="10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p:cNvSpPr>
            <a:spLocks noGrp="1"/>
          </p:cNvSpPr>
          <p:nvPr>
            <p:ph type="body" sz="quarter" idx="10" hasCustomPrompt="1"/>
          </p:nvPr>
        </p:nvSpPr>
        <p:spPr>
          <a:xfrm>
            <a:off x="1470479" y="1439425"/>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p:cNvSpPr>
            <a:spLocks noGrp="1"/>
          </p:cNvSpPr>
          <p:nvPr>
            <p:ph type="body" sz="quarter" idx="12" hasCustomPrompt="1"/>
          </p:nvPr>
        </p:nvSpPr>
        <p:spPr>
          <a:xfrm>
            <a:off x="1470478" y="4619555"/>
            <a:ext cx="5405823" cy="1036934"/>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5" name="Rectangle 34"/>
          <p:cNvSpPr/>
          <p:nvPr userDrawn="1"/>
        </p:nvSpPr>
        <p:spPr>
          <a:xfrm>
            <a:off x="1470480" y="3083355"/>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08335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472862" y="3083354"/>
            <a:ext cx="5401058" cy="103693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26" name="Rectangle 25"/>
          <p:cNvSpPr/>
          <p:nvPr userDrawn="1"/>
        </p:nvSpPr>
        <p:spPr>
          <a:xfrm>
            <a:off x="7605996" y="461955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415869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526637"/>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4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ساده_3 موصولی">
    <p:spTree>
      <p:nvGrpSpPr>
        <p:cNvPr id="1" name=""/>
        <p:cNvGrpSpPr/>
        <p:nvPr/>
      </p:nvGrpSpPr>
      <p:grpSpPr>
        <a:xfrm>
          <a:off x="0" y="0"/>
          <a:ext cx="0" cy="0"/>
          <a:chOff x="0" y="0"/>
          <a:chExt cx="0" cy="0"/>
        </a:xfrm>
      </p:grpSpPr>
      <p:cxnSp>
        <p:nvCxnSpPr>
          <p:cNvPr id="12" name="Straight Connector 11"/>
          <p:cNvCxnSpPr>
            <a:stCxn id="25" idx="2"/>
          </p:cNvCxnSpPr>
          <p:nvPr userDrawn="1"/>
        </p:nvCxnSpPr>
        <p:spPr>
          <a:xfrm>
            <a:off x="8122081" y="504201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4536574"/>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476360"/>
            <a:ext cx="2382" cy="152871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p:nvPr userDrawn="1"/>
        </p:nvCxnSpPr>
        <p:spPr>
          <a:xfrm flipV="1">
            <a:off x="8124463" y="0"/>
            <a:ext cx="0" cy="143194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34031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userDrawn="1"/>
        </p:nvCxnSpPr>
        <p:spPr>
          <a:xfrm flipH="1" flipV="1">
            <a:off x="6876300" y="1950407"/>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1" name="Rectangle 50"/>
          <p:cNvSpPr/>
          <p:nvPr userDrawn="1"/>
        </p:nvSpPr>
        <p:spPr>
          <a:xfrm>
            <a:off x="1470479" y="1355130"/>
            <a:ext cx="5405821"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57185" y="1932749"/>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43942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155586" y="1892978"/>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2722249"/>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523403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451891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4479145"/>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087341" y="548625"/>
            <a:ext cx="4174478" cy="4584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p:cNvSpPr>
            <a:spLocks noGrp="1"/>
          </p:cNvSpPr>
          <p:nvPr>
            <p:ph type="body" sz="quarter" idx="10" hasCustomPrompt="1"/>
          </p:nvPr>
        </p:nvSpPr>
        <p:spPr>
          <a:xfrm>
            <a:off x="1490479" y="5694895"/>
            <a:ext cx="5406571" cy="360000"/>
          </a:xfrm>
        </p:spPr>
        <p:txBody>
          <a:bodyPr/>
          <a:lstStyle>
            <a:lvl1pPr marL="0" indent="0" algn="ctr">
              <a:buNone/>
              <a:defRPr sz="1600">
                <a:cs typeface="B Mitra" pitchFamily="2" charset="-78"/>
              </a:defRPr>
            </a:lvl1pPr>
          </a:lstStyle>
          <a:p>
            <a:pPr lvl="0"/>
            <a:r>
              <a:rPr lang="fa-IR" smtClean="0"/>
              <a:t>سلام</a:t>
            </a:r>
            <a:endParaRPr lang="en-US" dirty="0"/>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1470480" y="4005075"/>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400507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472862" y="4005074"/>
            <a:ext cx="5401058" cy="103693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48" name="Diamond 47"/>
          <p:cNvSpPr/>
          <p:nvPr userDrawn="1"/>
        </p:nvSpPr>
        <p:spPr>
          <a:xfrm>
            <a:off x="8095081" y="508041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526637"/>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1468098" y="1771587"/>
            <a:ext cx="5405821"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1476389" y="2205856"/>
            <a:ext cx="5405821" cy="360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1468097" y="123059"/>
            <a:ext cx="5405821" cy="54318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77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تبدیل 3 موصولی به 2موصولی">
    <p:spTree>
      <p:nvGrpSpPr>
        <p:cNvPr id="1" name=""/>
        <p:cNvGrpSpPr/>
        <p:nvPr/>
      </p:nvGrpSpPr>
      <p:grpSpPr>
        <a:xfrm>
          <a:off x="0" y="0"/>
          <a:ext cx="0" cy="0"/>
          <a:chOff x="0" y="0"/>
          <a:chExt cx="0" cy="0"/>
        </a:xfrm>
      </p:grpSpPr>
      <p:cxnSp>
        <p:nvCxnSpPr>
          <p:cNvPr id="12" name="Straight Connector 11"/>
          <p:cNvCxnSpPr>
            <a:stCxn id="25" idx="2"/>
            <a:endCxn id="26" idx="0"/>
          </p:cNvCxnSpPr>
          <p:nvPr userDrawn="1"/>
        </p:nvCxnSpPr>
        <p:spPr>
          <a:xfrm>
            <a:off x="8122081" y="4120290"/>
            <a:ext cx="2382" cy="499265"/>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H="1" flipV="1">
            <a:off x="6876301" y="5149618"/>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H="1" flipV="1">
            <a:off x="6873919" y="3614854"/>
            <a:ext cx="729695" cy="1"/>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a:endCxn id="25" idx="0"/>
          </p:cNvCxnSpPr>
          <p:nvPr userDrawn="1"/>
        </p:nvCxnSpPr>
        <p:spPr>
          <a:xfrm flipH="1">
            <a:off x="8122081" y="2476360"/>
            <a:ext cx="2382" cy="606995"/>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11" name="Straight Connector 10"/>
          <p:cNvCxnSpPr/>
          <p:nvPr userDrawn="1"/>
        </p:nvCxnSpPr>
        <p:spPr>
          <a:xfrm flipV="1">
            <a:off x="8124463" y="4"/>
            <a:ext cx="0" cy="2002477"/>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68081" y="134031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userDrawn="1"/>
        </p:nvCxnSpPr>
        <p:spPr>
          <a:xfrm flipH="1" flipV="1">
            <a:off x="6868023" y="2002139"/>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a:xfrm rot="5400000">
            <a:off x="7457186" y="5131960"/>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470479" y="1439425"/>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48908" y="1984481"/>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8-Point Star 57"/>
          <p:cNvSpPr/>
          <p:nvPr userDrawn="1"/>
        </p:nvSpPr>
        <p:spPr>
          <a:xfrm>
            <a:off x="7155587" y="5092189"/>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605996" y="143942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8-Point Star 3"/>
          <p:cNvSpPr/>
          <p:nvPr userDrawn="1"/>
        </p:nvSpPr>
        <p:spPr>
          <a:xfrm>
            <a:off x="7147309" y="1944710"/>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470480" y="4619554"/>
            <a:ext cx="5405822"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userDrawn="1"/>
        </p:nvSpPr>
        <p:spPr>
          <a:xfrm>
            <a:off x="8096804" y="2722249"/>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userDrawn="1"/>
        </p:nvSpPr>
        <p:spPr>
          <a:xfrm>
            <a:off x="8096804" y="4312314"/>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rot="5400000">
            <a:off x="7454804" y="3597196"/>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8-Point Star 48"/>
          <p:cNvSpPr/>
          <p:nvPr userDrawn="1"/>
        </p:nvSpPr>
        <p:spPr>
          <a:xfrm>
            <a:off x="7153205" y="3557425"/>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2087341" y="524938"/>
            <a:ext cx="4174478" cy="369332"/>
          </a:xfrm>
          <a:prstGeom prst="rect">
            <a:avLst/>
          </a:prstGeom>
          <a:noFill/>
        </p:spPr>
        <p:txBody>
          <a:bodyPr wrap="square" rtlCol="0">
            <a:spAutoFit/>
          </a:bodyPr>
          <a:lstStyle/>
          <a:p>
            <a:pPr algn="ctr"/>
            <a:r>
              <a:rPr lang="fa-IR" smtClean="0">
                <a:cs typeface="B Mitra" pitchFamily="2" charset="-78"/>
              </a:rPr>
              <a:t>سال 1391 سال</a:t>
            </a:r>
            <a:endParaRPr lang="en-US"/>
          </a:p>
        </p:txBody>
      </p:sp>
      <p:sp>
        <p:nvSpPr>
          <p:cNvPr id="6" name="Rectangle 5"/>
          <p:cNvSpPr/>
          <p:nvPr userDrawn="1"/>
        </p:nvSpPr>
        <p:spPr>
          <a:xfrm>
            <a:off x="2087341" y="899080"/>
            <a:ext cx="4174478" cy="10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p:cNvSpPr>
            <a:spLocks noGrp="1"/>
          </p:cNvSpPr>
          <p:nvPr>
            <p:ph type="body" sz="quarter" idx="10" hasCustomPrompt="1"/>
          </p:nvPr>
        </p:nvSpPr>
        <p:spPr>
          <a:xfrm>
            <a:off x="1470479" y="1439425"/>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53" name="Diamond 52"/>
          <p:cNvSpPr/>
          <p:nvPr userDrawn="1"/>
        </p:nvSpPr>
        <p:spPr>
          <a:xfrm>
            <a:off x="8060588" y="666245"/>
            <a:ext cx="131946" cy="22802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p:cNvSpPr>
            <a:spLocks noGrp="1"/>
          </p:cNvSpPr>
          <p:nvPr>
            <p:ph type="body" sz="quarter" idx="12" hasCustomPrompt="1"/>
          </p:nvPr>
        </p:nvSpPr>
        <p:spPr>
          <a:xfrm>
            <a:off x="1470478" y="4619555"/>
            <a:ext cx="5405823" cy="1036934"/>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35" name="Rectangle 34"/>
          <p:cNvSpPr/>
          <p:nvPr userDrawn="1"/>
        </p:nvSpPr>
        <p:spPr>
          <a:xfrm>
            <a:off x="1470480" y="3083355"/>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7603614" y="308335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3" hasCustomPrompt="1"/>
          </p:nvPr>
        </p:nvSpPr>
        <p:spPr>
          <a:xfrm>
            <a:off x="1472862" y="3083354"/>
            <a:ext cx="5401058" cy="1036935"/>
          </a:xfrm>
        </p:spPr>
        <p:txBody>
          <a:bodyPr/>
          <a:lstStyle>
            <a:lvl1pPr marL="0" indent="0" algn="ctr">
              <a:buNone/>
              <a:defRPr>
                <a:cs typeface="B Mitra" pitchFamily="2" charset="-78"/>
              </a:defRPr>
            </a:lvl1pPr>
          </a:lstStyle>
          <a:p>
            <a:pPr lvl="0"/>
            <a:r>
              <a:rPr lang="fa-IR" smtClean="0">
                <a:cs typeface="B Mitra" pitchFamily="2" charset="-78"/>
              </a:rPr>
              <a:t>سلام</a:t>
            </a:r>
            <a:endParaRPr lang="en-US"/>
          </a:p>
        </p:txBody>
      </p:sp>
      <p:sp>
        <p:nvSpPr>
          <p:cNvPr id="26" name="Rectangle 25"/>
          <p:cNvSpPr/>
          <p:nvPr userDrawn="1"/>
        </p:nvSpPr>
        <p:spPr>
          <a:xfrm>
            <a:off x="7605996" y="4619555"/>
            <a:ext cx="1036934" cy="10369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userDrawn="1"/>
        </p:nvSpPr>
        <p:spPr>
          <a:xfrm>
            <a:off x="8095081" y="4158695"/>
            <a:ext cx="54000" cy="115215"/>
          </a:xfrm>
          <a:prstGeom prst="diamond">
            <a:avLst/>
          </a:prstGeom>
          <a:solidFill>
            <a:schemeClr val="tx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userDrawn="1"/>
        </p:nvSpPr>
        <p:spPr>
          <a:xfrm>
            <a:off x="8099561" y="2526637"/>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userDrawn="1"/>
        </p:nvCxnSpPr>
        <p:spPr>
          <a:xfrm flipH="1" flipV="1">
            <a:off x="6897676" y="2501356"/>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9" name="Rectangle 58"/>
          <p:cNvSpPr/>
          <p:nvPr userDrawn="1"/>
        </p:nvSpPr>
        <p:spPr>
          <a:xfrm rot="5400000">
            <a:off x="7478561" y="2483698"/>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8-Point Star 59"/>
          <p:cNvSpPr/>
          <p:nvPr userDrawn="1"/>
        </p:nvSpPr>
        <p:spPr>
          <a:xfrm>
            <a:off x="7176962" y="2443927"/>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1473576" y="1982888"/>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userDrawn="1"/>
        </p:nvCxnSpPr>
        <p:spPr>
          <a:xfrm flipH="1" flipV="1">
            <a:off x="6897676" y="4688885"/>
            <a:ext cx="729695" cy="1"/>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5" name="Rectangle 64"/>
          <p:cNvSpPr/>
          <p:nvPr userDrawn="1"/>
        </p:nvSpPr>
        <p:spPr>
          <a:xfrm rot="5400000">
            <a:off x="7478561" y="4671227"/>
            <a:ext cx="108000" cy="36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8-Point Star 65"/>
          <p:cNvSpPr/>
          <p:nvPr userDrawn="1"/>
        </p:nvSpPr>
        <p:spPr>
          <a:xfrm>
            <a:off x="7176962" y="4631456"/>
            <a:ext cx="115215" cy="115215"/>
          </a:xfrm>
          <a:prstGeom prst="star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1462202" y="4180621"/>
            <a:ext cx="5405821" cy="10369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userDrawn="1"/>
        </p:nvCxnSpPr>
        <p:spPr>
          <a:xfrm flipH="1">
            <a:off x="8122081" y="3006545"/>
            <a:ext cx="2382" cy="115200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1" name="Diamond 70"/>
          <p:cNvSpPr/>
          <p:nvPr userDrawn="1"/>
        </p:nvSpPr>
        <p:spPr>
          <a:xfrm>
            <a:off x="8096804" y="3153688"/>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userDrawn="1"/>
        </p:nvSpPr>
        <p:spPr>
          <a:xfrm>
            <a:off x="8099561" y="3524934"/>
            <a:ext cx="54000" cy="115215"/>
          </a:xfrm>
          <a:prstGeom prst="diamond">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28"/>
          <p:cNvSpPr>
            <a:spLocks noGrp="1"/>
          </p:cNvSpPr>
          <p:nvPr>
            <p:ph type="body" sz="quarter" idx="14" hasCustomPrompt="1"/>
          </p:nvPr>
        </p:nvSpPr>
        <p:spPr>
          <a:xfrm>
            <a:off x="1462088" y="2001838"/>
            <a:ext cx="5405437" cy="1017587"/>
          </a:xfrm>
        </p:spPr>
        <p:txBody>
          <a:bodyPr/>
          <a:lstStyle>
            <a:lvl1pPr marL="0" marR="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lvl1p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lang="fa-IR" smtClean="0">
                <a:cs typeface="B Mitra" pitchFamily="2" charset="-78"/>
              </a:rPr>
              <a:t>سلام</a:t>
            </a:r>
            <a:endParaRPr lang="en-US" smtClean="0"/>
          </a:p>
          <a:p>
            <a:pPr lvl="0"/>
            <a:endParaRPr lang="fa-IR" smtClean="0"/>
          </a:p>
        </p:txBody>
      </p:sp>
      <p:sp>
        <p:nvSpPr>
          <p:cNvPr id="73" name="Text Placeholder 28"/>
          <p:cNvSpPr>
            <a:spLocks noGrp="1"/>
          </p:cNvSpPr>
          <p:nvPr>
            <p:ph type="body" sz="quarter" idx="15"/>
          </p:nvPr>
        </p:nvSpPr>
        <p:spPr>
          <a:xfrm>
            <a:off x="1462202" y="4188120"/>
            <a:ext cx="5405437" cy="1017587"/>
          </a:xfrm>
        </p:spPr>
        <p:txBody>
          <a:bodyPr/>
          <a:lstStyle>
            <a:lvl1pPr marL="0" indent="0" algn="ct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8624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4"/>
                                        </p:tgtEl>
                                      </p:cBhvr>
                                    </p:animEffect>
                                    <p:set>
                                      <p:cBhvr>
                                        <p:cTn id="22" dur="1" fill="hold">
                                          <p:stCondLst>
                                            <p:cond delay="499"/>
                                          </p:stCondLst>
                                        </p:cTn>
                                        <p:tgtEl>
                                          <p:spTgt spid="54"/>
                                        </p:tgtEl>
                                        <p:attrNameLst>
                                          <p:attrName>style.visibility</p:attrName>
                                        </p:attrNameLst>
                                      </p:cBhvr>
                                      <p:to>
                                        <p:strVal val="hidden"/>
                                      </p:to>
                                    </p:set>
                                  </p:childTnLst>
                                </p:cTn>
                              </p:par>
                              <p:par>
                                <p:cTn id="23" presetID="42" presetClass="path" presetSubtype="0" accel="50000" decel="50000" fill="hold" grpId="0" nodeType="withEffect">
                                  <p:stCondLst>
                                    <p:cond delay="0"/>
                                  </p:stCondLst>
                                  <p:childTnLst>
                                    <p:animMotion origin="layout" path="M 0 0 L 0 0.25 E" pathEditMode="relative" ptsTypes="">
                                      <p:cBhvr>
                                        <p:cTn id="24" dur="2000" fill="hold"/>
                                        <p:tgtEl>
                                          <p:spTgt spid="2"/>
                                        </p:tgtEl>
                                        <p:attrNameLst>
                                          <p:attrName>ppt_x</p:attrName>
                                          <p:attrName>ppt_y</p:attrName>
                                        </p:attrNameLst>
                                      </p:cBhvr>
                                    </p:animMotion>
                                  </p:childTnLst>
                                </p:cTn>
                              </p:par>
                              <p:par>
                                <p:cTn id="25" presetID="10" presetClass="exit" presetSubtype="0" fill="hold" grpId="1" nodeType="withEffect">
                                  <p:stCondLst>
                                    <p:cond delay="300"/>
                                  </p:stCondLst>
                                  <p:childTnLst>
                                    <p:animEffect transition="out" filter="fade">
                                      <p:cBhvr>
                                        <p:cTn id="26" dur="1100"/>
                                        <p:tgtEl>
                                          <p:spTgt spid="2"/>
                                        </p:tgtEl>
                                      </p:cBhvr>
                                    </p:animEffect>
                                    <p:set>
                                      <p:cBhvr>
                                        <p:cTn id="27" dur="1" fill="hold">
                                          <p:stCondLst>
                                            <p:cond delay="1099"/>
                                          </p:stCondLst>
                                        </p:cTn>
                                        <p:tgtEl>
                                          <p:spTgt spid="2"/>
                                        </p:tgtEl>
                                        <p:attrNameLst>
                                          <p:attrName>style.visibility</p:attrName>
                                        </p:attrNameLst>
                                      </p:cBhvr>
                                      <p:to>
                                        <p:strVal val="hidden"/>
                                      </p:to>
                                    </p:set>
                                  </p:childTnLst>
                                </p:cTn>
                              </p:par>
                              <p:par>
                                <p:cTn id="28" presetID="64" presetClass="path" presetSubtype="0" accel="50000" decel="50000" fill="hold" grpId="0" nodeType="withEffect">
                                  <p:stCondLst>
                                    <p:cond delay="300"/>
                                  </p:stCondLst>
                                  <p:childTnLst>
                                    <p:animMotion origin="layout" path="M 1.94444E-6 -1.12858E-6 L 1.94444E-6 -0.38321 " pathEditMode="relative" rAng="0" ptsTypes="AA">
                                      <p:cBhvr>
                                        <p:cTn id="29" dur="2000" fill="hold"/>
                                        <p:tgtEl>
                                          <p:spTgt spid="26"/>
                                        </p:tgtEl>
                                        <p:attrNameLst>
                                          <p:attrName>ppt_x</p:attrName>
                                          <p:attrName>ppt_y</p:attrName>
                                        </p:attrNameLst>
                                      </p:cBhvr>
                                      <p:rCtr x="0" y="-19172"/>
                                    </p:animMotion>
                                  </p:childTnLst>
                                </p:cTn>
                              </p:par>
                              <p:par>
                                <p:cTn id="30" presetID="42" presetClass="path" presetSubtype="0" accel="50000" decel="50000" fill="hold" grpId="0" nodeType="withEffect">
                                  <p:stCondLst>
                                    <p:cond delay="300"/>
                                  </p:stCondLst>
                                  <p:childTnLst>
                                    <p:animMotion origin="layout" path="M 1.94444E-6 -8.14061E-7 L 1.94444E-6 0.15611 " pathEditMode="relative" rAng="0" ptsTypes="AA">
                                      <p:cBhvr>
                                        <p:cTn id="31" dur="2000" fill="hold"/>
                                        <p:tgtEl>
                                          <p:spTgt spid="25"/>
                                        </p:tgtEl>
                                        <p:attrNameLst>
                                          <p:attrName>ppt_x</p:attrName>
                                          <p:attrName>ppt_y</p:attrName>
                                        </p:attrNameLst>
                                      </p:cBhvr>
                                      <p:rCtr x="0" y="7794"/>
                                    </p:animMotion>
                                  </p:childTnLst>
                                </p:cTn>
                              </p:par>
                              <p:par>
                                <p:cTn id="32" presetID="10" presetClass="exit" presetSubtype="0" fill="hold" grpId="0" nodeType="withEffect">
                                  <p:stCondLst>
                                    <p:cond delay="300"/>
                                  </p:stCondLst>
                                  <p:childTnLst>
                                    <p:animEffect transition="out" filter="fade">
                                      <p:cBhvr>
                                        <p:cTn id="33" dur="500"/>
                                        <p:tgtEl>
                                          <p:spTgt spid="20">
                                            <p:txEl>
                                              <p:pRg st="0" end="0"/>
                                            </p:txEl>
                                          </p:spTgt>
                                        </p:tgtEl>
                                      </p:cBhvr>
                                    </p:animEffect>
                                    <p:set>
                                      <p:cBhvr>
                                        <p:cTn id="34" dur="1" fill="hold">
                                          <p:stCondLst>
                                            <p:cond delay="499"/>
                                          </p:stCondLst>
                                        </p:cTn>
                                        <p:tgtEl>
                                          <p:spTgt spid="20">
                                            <p:txEl>
                                              <p:pRg st="0" end="0"/>
                                            </p:txEl>
                                          </p:spTgt>
                                        </p:tgtEl>
                                        <p:attrNameLst>
                                          <p:attrName>style.visibility</p:attrName>
                                        </p:attrNameLst>
                                      </p:cBhvr>
                                      <p:to>
                                        <p:strVal val="hidden"/>
                                      </p:to>
                                    </p:set>
                                  </p:childTnLst>
                                </p:cTn>
                              </p:par>
                              <p:par>
                                <p:cTn id="35" presetID="10" presetClass="exit" presetSubtype="0" fill="hold" grpId="0" nodeType="withEffect">
                                  <p:stCondLst>
                                    <p:cond delay="300"/>
                                  </p:stCondLst>
                                  <p:childTnLst>
                                    <p:animEffect transition="out" filter="fade">
                                      <p:cBhvr>
                                        <p:cTn id="36" dur="500"/>
                                        <p:tgtEl>
                                          <p:spTgt spid="21">
                                            <p:txEl>
                                              <p:pRg st="0" end="0"/>
                                            </p:txEl>
                                          </p:spTgt>
                                        </p:tgtEl>
                                      </p:cBhvr>
                                    </p:animEffect>
                                    <p:set>
                                      <p:cBhvr>
                                        <p:cTn id="37" dur="1" fill="hold">
                                          <p:stCondLst>
                                            <p:cond delay="499"/>
                                          </p:stCondLst>
                                        </p:cTn>
                                        <p:tgtEl>
                                          <p:spTgt spid="21">
                                            <p:txEl>
                                              <p:pRg st="0" end="0"/>
                                            </p:txEl>
                                          </p:spTgt>
                                        </p:tgtEl>
                                        <p:attrNameLst>
                                          <p:attrName>style.visibility</p:attrName>
                                        </p:attrNameLst>
                                      </p:cBhvr>
                                      <p:to>
                                        <p:strVal val="hidden"/>
                                      </p:to>
                                    </p:set>
                                  </p:childTnLst>
                                </p:cTn>
                              </p:par>
                              <p:par>
                                <p:cTn id="38" presetID="10" presetClass="exit" presetSubtype="0" fill="hold" grpId="0" nodeType="withEffect">
                                  <p:stCondLst>
                                    <p:cond delay="300"/>
                                  </p:stCondLst>
                                  <p:childTnLst>
                                    <p:animEffect transition="out" filter="fade">
                                      <p:cBhvr>
                                        <p:cTn id="39" dur="500"/>
                                        <p:tgtEl>
                                          <p:spTgt spid="31">
                                            <p:txEl>
                                              <p:pRg st="0" end="0"/>
                                            </p:txEl>
                                          </p:spTgt>
                                        </p:tgtEl>
                                      </p:cBhvr>
                                    </p:animEffect>
                                    <p:set>
                                      <p:cBhvr>
                                        <p:cTn id="40" dur="1" fill="hold">
                                          <p:stCondLst>
                                            <p:cond delay="499"/>
                                          </p:stCondLst>
                                        </p:cTn>
                                        <p:tgtEl>
                                          <p:spTgt spid="31">
                                            <p:txEl>
                                              <p:pRg st="0" end="0"/>
                                            </p:txEl>
                                          </p:spTgt>
                                        </p:tgtEl>
                                        <p:attrNameLst>
                                          <p:attrName>style.visibility</p:attrName>
                                        </p:attrNameLst>
                                      </p:cBhvr>
                                      <p:to>
                                        <p:strVal val="hidden"/>
                                      </p:to>
                                    </p:set>
                                  </p:childTnLst>
                                </p:cTn>
                              </p:par>
                              <p:par>
                                <p:cTn id="41" presetID="10" presetClass="exit" presetSubtype="0" fill="hold" grpId="0" nodeType="withEffect">
                                  <p:stCondLst>
                                    <p:cond delay="30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par>
                                <p:cTn id="44" presetID="10" presetClass="exit" presetSubtype="0" fill="hold" grpId="0" nodeType="withEffect">
                                  <p:stCondLst>
                                    <p:cond delay="600"/>
                                  </p:stCondLst>
                                  <p:childTnLst>
                                    <p:animEffect transition="out" filter="fad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par>
                                <p:cTn id="47" presetID="10" presetClass="exit" presetSubtype="0" fill="hold" grpId="0" nodeType="withEffect">
                                  <p:stCondLst>
                                    <p:cond delay="800"/>
                                  </p:stCondLst>
                                  <p:childTnLst>
                                    <p:animEffect transition="out" filter="fade">
                                      <p:cBhvr>
                                        <p:cTn id="48" dur="500"/>
                                        <p:tgtEl>
                                          <p:spTgt spid="51"/>
                                        </p:tgtEl>
                                      </p:cBhvr>
                                    </p:animEffect>
                                    <p:set>
                                      <p:cBhvr>
                                        <p:cTn id="49" dur="1" fill="hold">
                                          <p:stCondLst>
                                            <p:cond delay="499"/>
                                          </p:stCondLst>
                                        </p:cTn>
                                        <p:tgtEl>
                                          <p:spTgt spid="51"/>
                                        </p:tgtEl>
                                        <p:attrNameLst>
                                          <p:attrName>style.visibility</p:attrName>
                                        </p:attrNameLst>
                                      </p:cBhvr>
                                      <p:to>
                                        <p:strVal val="hidden"/>
                                      </p:to>
                                    </p:set>
                                  </p:childTnLst>
                                </p:cTn>
                              </p:par>
                              <p:par>
                                <p:cTn id="50" presetID="10" presetClass="exit" presetSubtype="0" fill="hold" nodeType="withEffect">
                                  <p:stCondLst>
                                    <p:cond delay="300"/>
                                  </p:stCondLst>
                                  <p:childTnLst>
                                    <p:animEffect transition="out" filter="fade">
                                      <p:cBhvr>
                                        <p:cTn id="51" dur="500"/>
                                        <p:tgtEl>
                                          <p:spTgt spid="50"/>
                                        </p:tgtEl>
                                      </p:cBhvr>
                                    </p:animEffect>
                                    <p:set>
                                      <p:cBhvr>
                                        <p:cTn id="52" dur="1" fill="hold">
                                          <p:stCondLst>
                                            <p:cond delay="499"/>
                                          </p:stCondLst>
                                        </p:cTn>
                                        <p:tgtEl>
                                          <p:spTgt spid="50"/>
                                        </p:tgtEl>
                                        <p:attrNameLst>
                                          <p:attrName>style.visibility</p:attrName>
                                        </p:attrNameLst>
                                      </p:cBhvr>
                                      <p:to>
                                        <p:strVal val="hidden"/>
                                      </p:to>
                                    </p:set>
                                  </p:childTnLst>
                                </p:cTn>
                              </p:par>
                              <p:par>
                                <p:cTn id="53" presetID="10" presetClass="exit" presetSubtype="0" fill="hold" grpId="0" nodeType="withEffect">
                                  <p:stCondLst>
                                    <p:cond delay="30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10" presetClass="exit" presetSubtype="0" fill="hold" grpId="0" nodeType="withEffect">
                                  <p:stCondLst>
                                    <p:cond delay="300"/>
                                  </p:stCondLst>
                                  <p:childTnLst>
                                    <p:animEffect transition="out" filter="fade">
                                      <p:cBhvr>
                                        <p:cTn id="57" dur="500"/>
                                        <p:tgtEl>
                                          <p:spTgt spid="56"/>
                                        </p:tgtEl>
                                      </p:cBhvr>
                                    </p:animEffect>
                                    <p:set>
                                      <p:cBhvr>
                                        <p:cTn id="58" dur="1" fill="hold">
                                          <p:stCondLst>
                                            <p:cond delay="499"/>
                                          </p:stCondLst>
                                        </p:cTn>
                                        <p:tgtEl>
                                          <p:spTgt spid="56"/>
                                        </p:tgtEl>
                                        <p:attrNameLst>
                                          <p:attrName>style.visibility</p:attrName>
                                        </p:attrNameLst>
                                      </p:cBhvr>
                                      <p:to>
                                        <p:strVal val="hidden"/>
                                      </p:to>
                                    </p:set>
                                  </p:childTnLst>
                                </p:cTn>
                              </p:par>
                              <p:par>
                                <p:cTn id="59" presetID="10" presetClass="exit" presetSubtype="0" fill="hold" grpId="0" nodeType="withEffect">
                                  <p:stCondLst>
                                    <p:cond delay="300"/>
                                  </p:stCondLst>
                                  <p:childTnLst>
                                    <p:animEffect transition="out" filter="fade">
                                      <p:cBhvr>
                                        <p:cTn id="60" dur="500"/>
                                        <p:tgtEl>
                                          <p:spTgt spid="47"/>
                                        </p:tgtEl>
                                      </p:cBhvr>
                                    </p:animEffect>
                                    <p:set>
                                      <p:cBhvr>
                                        <p:cTn id="61" dur="1" fill="hold">
                                          <p:stCondLst>
                                            <p:cond delay="499"/>
                                          </p:stCondLst>
                                        </p:cTn>
                                        <p:tgtEl>
                                          <p:spTgt spid="47"/>
                                        </p:tgtEl>
                                        <p:attrNameLst>
                                          <p:attrName>style.visibility</p:attrName>
                                        </p:attrNameLst>
                                      </p:cBhvr>
                                      <p:to>
                                        <p:strVal val="hidden"/>
                                      </p:to>
                                    </p:set>
                                  </p:childTnLst>
                                </p:cTn>
                              </p:par>
                              <p:par>
                                <p:cTn id="62" presetID="10" presetClass="exit" presetSubtype="0" fill="hold" nodeType="withEffect">
                                  <p:stCondLst>
                                    <p:cond delay="300"/>
                                  </p:stCondLst>
                                  <p:childTnLst>
                                    <p:animEffect transition="out" filter="fade">
                                      <p:cBhvr>
                                        <p:cTn id="63" dur="500"/>
                                        <p:tgtEl>
                                          <p:spTgt spid="46"/>
                                        </p:tgtEl>
                                      </p:cBhvr>
                                    </p:animEffect>
                                    <p:set>
                                      <p:cBhvr>
                                        <p:cTn id="64" dur="1" fill="hold">
                                          <p:stCondLst>
                                            <p:cond delay="499"/>
                                          </p:stCondLst>
                                        </p:cTn>
                                        <p:tgtEl>
                                          <p:spTgt spid="46"/>
                                        </p:tgtEl>
                                        <p:attrNameLst>
                                          <p:attrName>style.visibility</p:attrName>
                                        </p:attrNameLst>
                                      </p:cBhvr>
                                      <p:to>
                                        <p:strVal val="hidden"/>
                                      </p:to>
                                    </p:set>
                                  </p:childTnLst>
                                </p:cTn>
                              </p:par>
                              <p:par>
                                <p:cTn id="65" presetID="10" presetClass="exit" presetSubtype="0" fill="hold" grpId="0" nodeType="withEffect">
                                  <p:stCondLst>
                                    <p:cond delay="300"/>
                                  </p:stCondLst>
                                  <p:childTnLst>
                                    <p:animEffect transition="out" filter="fade">
                                      <p:cBhvr>
                                        <p:cTn id="66" dur="500"/>
                                        <p:tgtEl>
                                          <p:spTgt spid="49"/>
                                        </p:tgtEl>
                                      </p:cBhvr>
                                    </p:animEffect>
                                    <p:set>
                                      <p:cBhvr>
                                        <p:cTn id="67" dur="1" fill="hold">
                                          <p:stCondLst>
                                            <p:cond delay="499"/>
                                          </p:stCondLst>
                                        </p:cTn>
                                        <p:tgtEl>
                                          <p:spTgt spid="49"/>
                                        </p:tgtEl>
                                        <p:attrNameLst>
                                          <p:attrName>style.visibility</p:attrName>
                                        </p:attrNameLst>
                                      </p:cBhvr>
                                      <p:to>
                                        <p:strVal val="hidden"/>
                                      </p:to>
                                    </p:set>
                                  </p:childTnLst>
                                </p:cTn>
                              </p:par>
                              <p:par>
                                <p:cTn id="68" presetID="10" presetClass="exit" presetSubtype="0" fill="hold" grpId="0" nodeType="withEffect">
                                  <p:stCondLst>
                                    <p:cond delay="300"/>
                                  </p:stCondLst>
                                  <p:childTnLst>
                                    <p:animEffect transition="out" filter="fade">
                                      <p:cBhvr>
                                        <p:cTn id="69" dur="500"/>
                                        <p:tgtEl>
                                          <p:spTgt spid="58"/>
                                        </p:tgtEl>
                                      </p:cBhvr>
                                    </p:animEffect>
                                    <p:set>
                                      <p:cBhvr>
                                        <p:cTn id="70" dur="1" fill="hold">
                                          <p:stCondLst>
                                            <p:cond delay="499"/>
                                          </p:stCondLst>
                                        </p:cTn>
                                        <p:tgtEl>
                                          <p:spTgt spid="58"/>
                                        </p:tgtEl>
                                        <p:attrNameLst>
                                          <p:attrName>style.visibility</p:attrName>
                                        </p:attrNameLst>
                                      </p:cBhvr>
                                      <p:to>
                                        <p:strVal val="hidden"/>
                                      </p:to>
                                    </p:set>
                                  </p:childTnLst>
                                </p:cTn>
                              </p:par>
                              <p:par>
                                <p:cTn id="71" presetID="10" presetClass="exit" presetSubtype="0" fill="hold" nodeType="withEffect">
                                  <p:stCondLst>
                                    <p:cond delay="30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par>
                                <p:cTn id="74" presetID="10" presetClass="exit" presetSubtype="0" fill="hold" grpId="0" nodeType="withEffect">
                                  <p:stCondLst>
                                    <p:cond delay="300"/>
                                  </p:stCondLst>
                                  <p:childTnLst>
                                    <p:animEffect transition="out" filter="fade">
                                      <p:cBhvr>
                                        <p:cTn id="75" dur="500"/>
                                        <p:tgtEl>
                                          <p:spTgt spid="57"/>
                                        </p:tgtEl>
                                      </p:cBhvr>
                                    </p:animEffect>
                                    <p:set>
                                      <p:cBhvr>
                                        <p:cTn id="76" dur="1" fill="hold">
                                          <p:stCondLst>
                                            <p:cond delay="499"/>
                                          </p:stCondLst>
                                        </p:cTn>
                                        <p:tgtEl>
                                          <p:spTgt spid="57"/>
                                        </p:tgtEl>
                                        <p:attrNameLst>
                                          <p:attrName>style.visibility</p:attrName>
                                        </p:attrNameLst>
                                      </p:cBhvr>
                                      <p:to>
                                        <p:strVal val="hidden"/>
                                      </p:to>
                                    </p:set>
                                  </p:childTnLst>
                                </p:cTn>
                              </p:par>
                            </p:childTnLst>
                          </p:cTn>
                        </p:par>
                        <p:par>
                          <p:cTn id="77" fill="hold">
                            <p:stCondLst>
                              <p:cond delay="2300"/>
                            </p:stCondLst>
                            <p:childTnLst>
                              <p:par>
                                <p:cTn id="78" presetID="22" presetClass="entr" presetSubtype="2" fill="hold"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right)">
                                      <p:cBhvr>
                                        <p:cTn id="80" dur="500"/>
                                        <p:tgtEl>
                                          <p:spTgt spid="5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par>
                                <p:cTn id="84" presetID="10" presetClass="entr" presetSubtype="0" fill="hold" grpId="0" nodeType="withEffect">
                                  <p:stCondLst>
                                    <p:cond delay="20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par>
                                <p:cTn id="87" presetID="10" presetClass="entr" presetSubtype="0" fill="hold" grpId="0" nodeType="withEffect">
                                  <p:stCondLst>
                                    <p:cond delay="20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childTnLst>
                                </p:cTn>
                              </p:par>
                              <p:par>
                                <p:cTn id="90" presetID="22" presetClass="entr" presetSubtype="1" fill="hold"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up)">
                                      <p:cBhvr>
                                        <p:cTn id="92" dur="1000"/>
                                        <p:tgtEl>
                                          <p:spTgt spid="68"/>
                                        </p:tgtEl>
                                      </p:cBhvr>
                                    </p:animEffect>
                                  </p:childTnLst>
                                </p:cTn>
                              </p:par>
                              <p:par>
                                <p:cTn id="93" presetID="10" presetClass="entr" presetSubtype="0" fill="hold" grpId="0" nodeType="withEffect">
                                  <p:stCondLst>
                                    <p:cond delay="20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500"/>
                                        <p:tgtEl>
                                          <p:spTgt spid="71"/>
                                        </p:tgtEl>
                                      </p:cBhvr>
                                    </p:animEffect>
                                  </p:childTnLst>
                                </p:cTn>
                              </p:par>
                              <p:par>
                                <p:cTn id="96" presetID="10" presetClass="entr" presetSubtype="0" fill="hold" grpId="0" nodeType="withEffect">
                                  <p:stCondLst>
                                    <p:cond delay="300"/>
                                  </p:stCondLst>
                                  <p:childTnLst>
                                    <p:set>
                                      <p:cBhvr>
                                        <p:cTn id="97" dur="1" fill="hold">
                                          <p:stCondLst>
                                            <p:cond delay="0"/>
                                          </p:stCondLst>
                                        </p:cTn>
                                        <p:tgtEl>
                                          <p:spTgt spid="72"/>
                                        </p:tgtEl>
                                        <p:attrNameLst>
                                          <p:attrName>style.visibility</p:attrName>
                                        </p:attrNameLst>
                                      </p:cBhvr>
                                      <p:to>
                                        <p:strVal val="visible"/>
                                      </p:to>
                                    </p:set>
                                    <p:animEffect transition="in" filter="fade">
                                      <p:cBhvr>
                                        <p:cTn id="98" dur="600"/>
                                        <p:tgtEl>
                                          <p:spTgt spid="72"/>
                                        </p:tgtEl>
                                      </p:cBhvr>
                                    </p:animEffect>
                                  </p:childTnLst>
                                </p:cTn>
                              </p:par>
                              <p:par>
                                <p:cTn id="99" presetID="22" presetClass="entr" presetSubtype="2"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wipe(right)">
                                      <p:cBhvr>
                                        <p:cTn id="101" dur="500"/>
                                        <p:tgtEl>
                                          <p:spTgt spid="6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fade">
                                      <p:cBhvr>
                                        <p:cTn id="104" dur="500"/>
                                        <p:tgtEl>
                                          <p:spTgt spid="66"/>
                                        </p:tgtEl>
                                      </p:cBhvr>
                                    </p:animEffect>
                                  </p:childTnLst>
                                </p:cTn>
                              </p:par>
                              <p:par>
                                <p:cTn id="105" presetID="10" presetClass="entr" presetSubtype="0" fill="hold" grpId="0" nodeType="withEffect">
                                  <p:stCondLst>
                                    <p:cond delay="20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500"/>
                                        <p:tgtEl>
                                          <p:spTgt spid="6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3">
                                            <p:txEl>
                                              <p:pRg st="1" end="1"/>
                                            </p:txEl>
                                          </p:spTgt>
                                        </p:tgtEl>
                                        <p:attrNameLst>
                                          <p:attrName>style.visibility</p:attrName>
                                        </p:attrNameLst>
                                      </p:cBhvr>
                                      <p:to>
                                        <p:strVal val="visible"/>
                                      </p:to>
                                    </p:set>
                                    <p:animEffect transition="in" filter="fade">
                                      <p:cBhvr>
                                        <p:cTn id="113"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1" grpId="0" animBg="1"/>
      <p:bldP spid="56" grpId="0" animBg="1"/>
      <p:bldP spid="58" grpId="0" animBg="1"/>
      <p:bldP spid="2" grpId="0" animBg="1"/>
      <p:bldP spid="2" grpId="1" animBg="1"/>
      <p:bldP spid="4" grpId="0" animBg="1"/>
      <p:bldP spid="40" grpId="0" animBg="1"/>
      <p:bldP spid="44" grpId="0" animBg="1"/>
      <p:bldP spid="45" grpId="0" animBg="1"/>
      <p:bldP spid="47" grpId="0" animBg="1"/>
      <p:bldP spid="49" grpId="0" animBg="1"/>
      <p:bldP spid="20" grpId="0" build="p">
        <p:tmplLst>
          <p:tmpl lvl="1">
            <p:tnLst>
              <p:par>
                <p:cTn presetID="10" presetClass="exit" presetSubtype="0" fill="hold" nodeType="withEffect">
                  <p:stCondLst>
                    <p:cond delay="300"/>
                  </p:stCondLst>
                  <p:childTnLst>
                    <p:animEffect transition="out" filter="fade">
                      <p:cBhvr>
                        <p:cTn dur="500"/>
                        <p:tgtEl>
                          <p:spTgt spid="20"/>
                        </p:tgtEl>
                      </p:cBhvr>
                    </p:animEffect>
                    <p:set>
                      <p:cBhvr>
                        <p:cTn dur="1" fill="hold">
                          <p:stCondLst>
                            <p:cond delay="499"/>
                          </p:stCondLst>
                        </p:cTn>
                        <p:tgtEl>
                          <p:spTgt spid="20"/>
                        </p:tgtEl>
                        <p:attrNameLst>
                          <p:attrName>style.visibility</p:attrName>
                        </p:attrNameLst>
                      </p:cBhvr>
                      <p:to>
                        <p:strVal val="hidden"/>
                      </p:to>
                    </p:set>
                  </p:childTnLst>
                </p:cTn>
              </p:par>
            </p:tnLst>
          </p:tmpl>
        </p:tmplLst>
      </p:bldP>
      <p:bldP spid="31" grpId="0" build="p">
        <p:tmplLst>
          <p:tmpl lvl="1">
            <p:tnLst>
              <p:par>
                <p:cTn presetID="10" presetClass="exit" presetSubtype="0" fill="hold" nodeType="withEffect">
                  <p:stCondLst>
                    <p:cond delay="300"/>
                  </p:stCondLst>
                  <p:childTnLst>
                    <p:animEffect transition="out" filter="fade">
                      <p:cBhvr>
                        <p:cTn dur="500"/>
                        <p:tgtEl>
                          <p:spTgt spid="31"/>
                        </p:tgtEl>
                      </p:cBhvr>
                    </p:animEffect>
                    <p:set>
                      <p:cBhvr>
                        <p:cTn dur="1" fill="hold">
                          <p:stCondLst>
                            <p:cond delay="499"/>
                          </p:stCondLst>
                        </p:cTn>
                        <p:tgtEl>
                          <p:spTgt spid="31"/>
                        </p:tgtEl>
                        <p:attrNameLst>
                          <p:attrName>style.visibility</p:attrName>
                        </p:attrNameLst>
                      </p:cBhvr>
                      <p:to>
                        <p:strVal val="hidden"/>
                      </p:to>
                    </p:set>
                  </p:childTnLst>
                </p:cTn>
              </p:par>
            </p:tnLst>
          </p:tmpl>
        </p:tmplLst>
      </p:bldP>
      <p:bldP spid="35" grpId="0" animBg="1"/>
      <p:bldP spid="25" grpId="0" animBg="1"/>
      <p:bldP spid="21" grpId="0" build="p">
        <p:tmplLst>
          <p:tmpl lvl="1">
            <p:tnLst>
              <p:par>
                <p:cTn presetID="10" presetClass="exit" presetSubtype="0" fill="hold" nodeType="withEffect">
                  <p:stCondLst>
                    <p:cond delay="300"/>
                  </p:stCondLst>
                  <p:childTnLst>
                    <p:animEffect transition="out" filter="fade">
                      <p:cBhvr>
                        <p:cTn dur="500"/>
                        <p:tgtEl>
                          <p:spTgt spid="21"/>
                        </p:tgtEl>
                      </p:cBhvr>
                    </p:animEffect>
                    <p:set>
                      <p:cBhvr>
                        <p:cTn dur="1" fill="hold">
                          <p:stCondLst>
                            <p:cond delay="499"/>
                          </p:stCondLst>
                        </p:cTn>
                        <p:tgtEl>
                          <p:spTgt spid="21"/>
                        </p:tgtEl>
                        <p:attrNameLst>
                          <p:attrName>style.visibility</p:attrName>
                        </p:attrNameLst>
                      </p:cBhvr>
                      <p:to>
                        <p:strVal val="hidden"/>
                      </p:to>
                    </p:set>
                  </p:childTnLst>
                </p:cTn>
              </p:par>
            </p:tnLst>
          </p:tmpl>
        </p:tmplLst>
      </p:bldP>
      <p:bldP spid="26" grpId="0" animBg="1"/>
      <p:bldP spid="48" grpId="0" animBg="1"/>
      <p:bldP spid="54" grpId="0" animBg="1"/>
      <p:bldP spid="59" grpId="0" animBg="1"/>
      <p:bldP spid="60" grpId="0" animBg="1"/>
      <p:bldP spid="61" grpId="0" animBg="1"/>
      <p:bldP spid="65" grpId="0" animBg="1"/>
      <p:bldP spid="66" grpId="0" animBg="1"/>
      <p:bldP spid="67" grpId="0" animBg="1"/>
      <p:bldP spid="71" grpId="0" animBg="1"/>
      <p:bldP spid="72" grpId="0" animBg="1"/>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ساده_">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3" name="Rectangle 2"/>
          <p:cNvSpPr/>
          <p:nvPr userDrawn="1"/>
        </p:nvSpPr>
        <p:spPr>
          <a:xfrm>
            <a:off x="3001413" y="1047889"/>
            <a:ext cx="3141173" cy="499265"/>
          </a:xfrm>
          <a:prstGeom prst="rect">
            <a:avLst/>
          </a:prstGeom>
          <a:solidFill>
            <a:schemeClr val="accent1">
              <a:lumMod val="40000"/>
              <a:lumOff val="6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3" idx="2"/>
            <a:endCxn id="3" idx="0"/>
          </p:cNvCxnSpPr>
          <p:nvPr userDrawn="1"/>
        </p:nvCxnSpPr>
        <p:spPr>
          <a:xfrm>
            <a:off x="4571999" y="801911"/>
            <a:ext cx="1" cy="245978"/>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3417519" y="2045790"/>
            <a:ext cx="2308961" cy="691291"/>
          </a:xfrm>
          <a:prstGeom prst="rect">
            <a:avLst/>
          </a:prstGeom>
          <a:solidFill>
            <a:schemeClr val="accent1">
              <a:lumMod val="60000"/>
              <a:lumOff val="4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3" idx="2"/>
            <a:endCxn id="9" idx="0"/>
          </p:cNvCxnSpPr>
          <p:nvPr userDrawn="1"/>
        </p:nvCxnSpPr>
        <p:spPr>
          <a:xfrm>
            <a:off x="4572000" y="1547154"/>
            <a:ext cx="0" cy="498636"/>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userDrawn="1"/>
        </p:nvSpPr>
        <p:spPr>
          <a:xfrm>
            <a:off x="3679513"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6627528" y="3539024"/>
            <a:ext cx="1784972" cy="46086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9" idx="2"/>
            <a:endCxn id="12" idx="0"/>
          </p:cNvCxnSpPr>
          <p:nvPr userDrawn="1"/>
        </p:nvCxnSpPr>
        <p:spPr>
          <a:xfrm flipH="1">
            <a:off x="4571999" y="2737081"/>
            <a:ext cx="1" cy="801943"/>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userDrawn="1"/>
        </p:nvSpPr>
        <p:spPr>
          <a:xfrm>
            <a:off x="6627528" y="3999884"/>
            <a:ext cx="1784972" cy="537670"/>
          </a:xfrm>
          <a:prstGeom prst="round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682751" y="99666"/>
            <a:ext cx="3778496" cy="702245"/>
          </a:xfrm>
          <a:prstGeom prst="rect">
            <a:avLst/>
          </a:prstGeom>
          <a:solidFill>
            <a:schemeClr val="accent1">
              <a:lumMod val="20000"/>
              <a:lumOff val="80000"/>
            </a:schemeClr>
          </a:solid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851865"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851865" y="3999884"/>
            <a:ext cx="1784972" cy="537670"/>
          </a:xfrm>
          <a:prstGeom prst="round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1" idx="0"/>
          </p:cNvCxnSpPr>
          <p:nvPr userDrawn="1"/>
        </p:nvCxnSpPr>
        <p:spPr>
          <a:xfrm>
            <a:off x="7520014" y="3138052"/>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1744351" y="3138052"/>
            <a:ext cx="5775663"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0"/>
          </p:cNvCxnSpPr>
          <p:nvPr userDrawn="1"/>
        </p:nvCxnSpPr>
        <p:spPr>
          <a:xfrm flipV="1">
            <a:off x="1744351" y="3138052"/>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1" hasCustomPrompt="1"/>
          </p:nvPr>
        </p:nvSpPr>
        <p:spPr>
          <a:xfrm>
            <a:off x="852488" y="3539024"/>
            <a:ext cx="1784350" cy="460860"/>
          </a:xfrm>
        </p:spPr>
        <p:txBody>
          <a:bodyPr/>
          <a:lstStyle>
            <a:lvl1pPr marL="0" indent="0" algn="ctr">
              <a:buNone/>
              <a:defRPr>
                <a:cs typeface="B Mitra" pitchFamily="2" charset="-78"/>
              </a:defRPr>
            </a:lvl1pPr>
          </a:lstStyle>
          <a:p>
            <a:pPr lvl="0"/>
            <a:r>
              <a:rPr lang="fa-IR" smtClean="0"/>
              <a:t>سلام</a:t>
            </a:r>
            <a:endParaRPr lang="en-US"/>
          </a:p>
        </p:txBody>
      </p:sp>
      <p:sp>
        <p:nvSpPr>
          <p:cNvPr id="37" name="Text Placeholder 32"/>
          <p:cNvSpPr>
            <a:spLocks noGrp="1"/>
          </p:cNvSpPr>
          <p:nvPr>
            <p:ph type="body" sz="quarter" idx="12" hasCustomPrompt="1"/>
          </p:nvPr>
        </p:nvSpPr>
        <p:spPr>
          <a:xfrm>
            <a:off x="852487" y="3999884"/>
            <a:ext cx="1784350" cy="537670"/>
          </a:xfrm>
        </p:spPr>
        <p:txBody>
          <a:bodyPr/>
          <a:lstStyle>
            <a:lvl1pPr marL="0" indent="0" algn="ctr">
              <a:buNone/>
              <a:defRPr sz="2400">
                <a:cs typeface="B Mitra" pitchFamily="2" charset="-78"/>
              </a:defRPr>
            </a:lvl1pPr>
          </a:lstStyle>
          <a:p>
            <a:pPr lvl="0"/>
            <a:r>
              <a:rPr lang="fa-IR" smtClean="0"/>
              <a:t>سلام</a:t>
            </a:r>
            <a:endParaRPr lang="en-US"/>
          </a:p>
        </p:txBody>
      </p:sp>
      <p:sp>
        <p:nvSpPr>
          <p:cNvPr id="35" name="Text Placeholder 34"/>
          <p:cNvSpPr>
            <a:spLocks noGrp="1"/>
          </p:cNvSpPr>
          <p:nvPr>
            <p:ph type="body" sz="quarter" idx="13" hasCustomPrompt="1"/>
          </p:nvPr>
        </p:nvSpPr>
        <p:spPr>
          <a:xfrm>
            <a:off x="2682751" y="215781"/>
            <a:ext cx="3778496" cy="470014"/>
          </a:xfrm>
          <a:noFill/>
        </p:spPr>
        <p:txBody>
          <a:bodyPr/>
          <a:lstStyle>
            <a:lvl1pPr marL="0" marR="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sz="2800">
                <a:ln>
                  <a:noFill/>
                </a:ln>
                <a:solidFill>
                  <a:schemeClr val="tx1"/>
                </a:solidFill>
                <a:cs typeface="B Mitra" pitchFamily="2" charset="-78"/>
              </a:defRPr>
            </a:lvl1p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lang="fa-IR" sz="2000" smtClean="0">
                <a:latin typeface="B Titi"/>
                <a:cs typeface="B Mitra" pitchFamily="2" charset="-78"/>
              </a:rPr>
              <a:t>سلام</a:t>
            </a:r>
            <a:endParaRPr lang="en-US" sz="2000" smtClean="0">
              <a:latin typeface="B Titi"/>
              <a:cs typeface="B Titr" pitchFamily="2" charset="-78"/>
            </a:endParaRPr>
          </a:p>
        </p:txBody>
      </p:sp>
      <p:sp>
        <p:nvSpPr>
          <p:cNvPr id="39" name="Text Placeholder 38"/>
          <p:cNvSpPr>
            <a:spLocks noGrp="1"/>
          </p:cNvSpPr>
          <p:nvPr>
            <p:ph type="body" sz="quarter" idx="14" hasCustomPrompt="1"/>
          </p:nvPr>
        </p:nvSpPr>
        <p:spPr>
          <a:xfrm>
            <a:off x="3001412" y="1047750"/>
            <a:ext cx="3140625" cy="500063"/>
          </a:xfrm>
        </p:spPr>
        <p:txBody>
          <a:bodyPr/>
          <a:lstStyle>
            <a:lvl1pPr marL="0" indent="0" algn="ctr">
              <a:buNone/>
              <a:defRPr>
                <a:cs typeface="B Mitra" pitchFamily="2" charset="-78"/>
              </a:defRPr>
            </a:lvl1pPr>
          </a:lstStyle>
          <a:p>
            <a:pPr lvl="0"/>
            <a:r>
              <a:rPr lang="fa-IR" smtClean="0"/>
              <a:t>سلام</a:t>
            </a:r>
            <a:endParaRPr lang="en-US"/>
          </a:p>
        </p:txBody>
      </p:sp>
      <p:sp>
        <p:nvSpPr>
          <p:cNvPr id="43" name="Text Placeholder 42"/>
          <p:cNvSpPr>
            <a:spLocks noGrp="1"/>
          </p:cNvSpPr>
          <p:nvPr>
            <p:ph type="body" sz="quarter" idx="15" hasCustomPrompt="1"/>
          </p:nvPr>
        </p:nvSpPr>
        <p:spPr>
          <a:xfrm>
            <a:off x="3416300" y="2046154"/>
            <a:ext cx="2309813" cy="690562"/>
          </a:xfrm>
        </p:spPr>
        <p:txBody>
          <a:bodyPr/>
          <a:lstStyle>
            <a:lvl1pPr marL="0" indent="0" algn="ctr">
              <a:buNone/>
              <a:defRPr>
                <a:cs typeface="B Mitra" pitchFamily="2" charset="-78"/>
              </a:defRPr>
            </a:lvl1pPr>
          </a:lstStyle>
          <a:p>
            <a:pPr lvl="0"/>
            <a:r>
              <a:rPr lang="fa-IR" smtClean="0"/>
              <a:t>سلام</a:t>
            </a:r>
            <a:endParaRPr lang="en-US"/>
          </a:p>
        </p:txBody>
      </p:sp>
      <p:sp>
        <p:nvSpPr>
          <p:cNvPr id="51" name="Text Placeholder 42"/>
          <p:cNvSpPr>
            <a:spLocks noGrp="1"/>
          </p:cNvSpPr>
          <p:nvPr>
            <p:ph type="body" sz="quarter" idx="16" hasCustomPrompt="1"/>
          </p:nvPr>
        </p:nvSpPr>
        <p:spPr>
          <a:xfrm>
            <a:off x="3679512" y="3539024"/>
            <a:ext cx="1784973" cy="537670"/>
          </a:xfrm>
        </p:spPr>
        <p:txBody>
          <a:bodyPr/>
          <a:lstStyle>
            <a:lvl1pPr marL="0" indent="0" algn="ctr">
              <a:buNone/>
              <a:defRPr>
                <a:cs typeface="B Mitra" pitchFamily="2" charset="-78"/>
              </a:defRPr>
            </a:lvl1pPr>
          </a:lstStyle>
          <a:p>
            <a:pPr lvl="0"/>
            <a:r>
              <a:rPr lang="fa-IR" smtClean="0"/>
              <a:t>سلام</a:t>
            </a:r>
            <a:endParaRPr lang="en-US"/>
          </a:p>
        </p:txBody>
      </p:sp>
      <p:sp>
        <p:nvSpPr>
          <p:cNvPr id="52" name="Text Placeholder 32"/>
          <p:cNvSpPr>
            <a:spLocks noGrp="1"/>
          </p:cNvSpPr>
          <p:nvPr>
            <p:ph type="body" sz="quarter" idx="17" hasCustomPrompt="1"/>
          </p:nvPr>
        </p:nvSpPr>
        <p:spPr>
          <a:xfrm>
            <a:off x="6640718" y="3999884"/>
            <a:ext cx="1784350" cy="537670"/>
          </a:xfrm>
        </p:spPr>
        <p:txBody>
          <a:bodyPr/>
          <a:lstStyle>
            <a:lvl1pPr marL="0" indent="0" algn="ctr">
              <a:buNone/>
              <a:defRPr sz="2400">
                <a:cs typeface="B Mitra" pitchFamily="2" charset="-78"/>
              </a:defRPr>
            </a:lvl1pPr>
          </a:lstStyle>
          <a:p>
            <a:pPr lvl="0"/>
            <a:r>
              <a:rPr lang="fa-IR" smtClean="0"/>
              <a:t>سلام</a:t>
            </a:r>
            <a:endParaRPr lang="en-US"/>
          </a:p>
        </p:txBody>
      </p:sp>
      <p:sp>
        <p:nvSpPr>
          <p:cNvPr id="55" name="Text Placeholder 32"/>
          <p:cNvSpPr>
            <a:spLocks noGrp="1"/>
          </p:cNvSpPr>
          <p:nvPr>
            <p:ph type="body" sz="quarter" idx="18" hasCustomPrompt="1"/>
          </p:nvPr>
        </p:nvSpPr>
        <p:spPr>
          <a:xfrm>
            <a:off x="6627528" y="3558105"/>
            <a:ext cx="1786844" cy="441779"/>
          </a:xfrm>
        </p:spPr>
        <p:txBody>
          <a:bodyPr/>
          <a:lstStyle>
            <a:lvl1pPr marL="0" indent="0" algn="ctr">
              <a:buNone/>
              <a:defRPr sz="2400">
                <a:cs typeface="B Mitra" pitchFamily="2" charset="-78"/>
              </a:defRPr>
            </a:lvl1pPr>
          </a:lstStyle>
          <a:p>
            <a:pPr lvl="0"/>
            <a:r>
              <a:rPr lang="fa-IR" smtClean="0"/>
              <a:t>سلام</a:t>
            </a:r>
            <a:endParaRPr lang="en-US"/>
          </a:p>
        </p:txBody>
      </p:sp>
    </p:spTree>
    <p:extLst>
      <p:ext uri="{BB962C8B-B14F-4D97-AF65-F5344CB8AC3E}">
        <p14:creationId xmlns:p14="http://schemas.microsoft.com/office/powerpoint/2010/main" val="394442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4_انیمیشن _5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3" name="Rectangle 2"/>
          <p:cNvSpPr/>
          <p:nvPr userDrawn="1"/>
        </p:nvSpPr>
        <p:spPr>
          <a:xfrm>
            <a:off x="3001413" y="1047889"/>
            <a:ext cx="3141173" cy="499265"/>
          </a:xfrm>
          <a:prstGeom prst="rect">
            <a:avLst/>
          </a:prstGeom>
          <a:solidFill>
            <a:schemeClr val="accent1">
              <a:lumMod val="40000"/>
              <a:lumOff val="6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17519" y="2045790"/>
            <a:ext cx="2308961" cy="691291"/>
          </a:xfrm>
          <a:prstGeom prst="rect">
            <a:avLst/>
          </a:prstGeom>
          <a:solidFill>
            <a:schemeClr val="accent1">
              <a:lumMod val="60000"/>
              <a:lumOff val="4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3679513"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6627528"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9" idx="2"/>
            <a:endCxn id="12" idx="0"/>
          </p:cNvCxnSpPr>
          <p:nvPr userDrawn="1"/>
        </p:nvCxnSpPr>
        <p:spPr>
          <a:xfrm flipH="1">
            <a:off x="4571999" y="2737081"/>
            <a:ext cx="1" cy="801943"/>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userDrawn="1"/>
        </p:nvSpPr>
        <p:spPr>
          <a:xfrm>
            <a:off x="6627528" y="3999884"/>
            <a:ext cx="1784972" cy="537670"/>
          </a:xfrm>
          <a:prstGeom prst="round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682751" y="99666"/>
            <a:ext cx="3778496" cy="702245"/>
          </a:xfrm>
          <a:prstGeom prst="rect">
            <a:avLst/>
          </a:prstGeom>
          <a:solidFill>
            <a:schemeClr val="accent1">
              <a:lumMod val="20000"/>
              <a:lumOff val="80000"/>
            </a:schemeClr>
          </a:solid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851865"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851865" y="3999884"/>
            <a:ext cx="1784972" cy="537670"/>
          </a:xfrm>
          <a:prstGeom prst="round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1" idx="0"/>
          </p:cNvCxnSpPr>
          <p:nvPr userDrawn="1"/>
        </p:nvCxnSpPr>
        <p:spPr>
          <a:xfrm>
            <a:off x="7520014" y="3138052"/>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1744351" y="3138052"/>
            <a:ext cx="5775663"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0"/>
          </p:cNvCxnSpPr>
          <p:nvPr userDrawn="1"/>
        </p:nvCxnSpPr>
        <p:spPr>
          <a:xfrm flipV="1">
            <a:off x="1744351" y="3138052"/>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1" hasCustomPrompt="1"/>
          </p:nvPr>
        </p:nvSpPr>
        <p:spPr>
          <a:xfrm>
            <a:off x="852488" y="3539024"/>
            <a:ext cx="1784350" cy="460860"/>
          </a:xfrm>
        </p:spPr>
        <p:txBody>
          <a:bodyPr/>
          <a:lstStyle>
            <a:lvl1pPr marL="0" indent="0" algn="ctr">
              <a:buNone/>
              <a:defRPr>
                <a:cs typeface="B Mitra" pitchFamily="2" charset="-78"/>
              </a:defRPr>
            </a:lvl1pPr>
          </a:lstStyle>
          <a:p>
            <a:pPr lvl="0"/>
            <a:r>
              <a:rPr lang="fa-IR" smtClean="0"/>
              <a:t>سلام</a:t>
            </a:r>
            <a:endParaRPr lang="en-US"/>
          </a:p>
        </p:txBody>
      </p:sp>
      <p:sp>
        <p:nvSpPr>
          <p:cNvPr id="37" name="Text Placeholder 32"/>
          <p:cNvSpPr>
            <a:spLocks noGrp="1"/>
          </p:cNvSpPr>
          <p:nvPr>
            <p:ph type="body" sz="quarter" idx="12" hasCustomPrompt="1"/>
          </p:nvPr>
        </p:nvSpPr>
        <p:spPr>
          <a:xfrm>
            <a:off x="851865" y="3999884"/>
            <a:ext cx="1784350" cy="537670"/>
          </a:xfrm>
        </p:spPr>
        <p:txBody>
          <a:bodyPr/>
          <a:lstStyle>
            <a:lvl1pPr marL="0" indent="0" algn="ctr">
              <a:buNone/>
              <a:defRPr sz="2400">
                <a:cs typeface="B Mitra" pitchFamily="2" charset="-78"/>
              </a:defRPr>
            </a:lvl1pPr>
          </a:lstStyle>
          <a:p>
            <a:pPr lvl="0"/>
            <a:r>
              <a:rPr lang="fa-IR" smtClean="0"/>
              <a:t>سلام</a:t>
            </a:r>
            <a:endParaRPr lang="en-US"/>
          </a:p>
        </p:txBody>
      </p:sp>
      <p:sp>
        <p:nvSpPr>
          <p:cNvPr id="35" name="Text Placeholder 34"/>
          <p:cNvSpPr>
            <a:spLocks noGrp="1"/>
          </p:cNvSpPr>
          <p:nvPr>
            <p:ph type="body" sz="quarter" idx="13" hasCustomPrompt="1"/>
          </p:nvPr>
        </p:nvSpPr>
        <p:spPr>
          <a:xfrm>
            <a:off x="2682751" y="215781"/>
            <a:ext cx="3778496" cy="470014"/>
          </a:xfrm>
          <a:noFill/>
        </p:spPr>
        <p:txBody>
          <a:bodyPr/>
          <a:lstStyle>
            <a:lvl1pPr marL="0" marR="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sz="2800">
                <a:ln>
                  <a:noFill/>
                </a:ln>
                <a:solidFill>
                  <a:schemeClr val="tx1"/>
                </a:solidFill>
                <a:cs typeface="B Mitra" pitchFamily="2" charset="-78"/>
              </a:defRPr>
            </a:lvl1p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lang="fa-IR" sz="2000" smtClean="0">
                <a:latin typeface="B Titi"/>
                <a:cs typeface="B Mitra" pitchFamily="2" charset="-78"/>
              </a:rPr>
              <a:t>سلام</a:t>
            </a:r>
            <a:endParaRPr lang="en-US" sz="2000" smtClean="0">
              <a:latin typeface="B Titi"/>
              <a:cs typeface="B Titr" pitchFamily="2" charset="-78"/>
            </a:endParaRPr>
          </a:p>
        </p:txBody>
      </p:sp>
      <p:sp>
        <p:nvSpPr>
          <p:cNvPr id="39" name="Text Placeholder 38"/>
          <p:cNvSpPr>
            <a:spLocks noGrp="1"/>
          </p:cNvSpPr>
          <p:nvPr>
            <p:ph type="body" sz="quarter" idx="14" hasCustomPrompt="1"/>
          </p:nvPr>
        </p:nvSpPr>
        <p:spPr>
          <a:xfrm>
            <a:off x="3001412" y="1047750"/>
            <a:ext cx="3140625" cy="500063"/>
          </a:xfrm>
        </p:spPr>
        <p:txBody>
          <a:bodyPr/>
          <a:lstStyle>
            <a:lvl1pPr marL="0" indent="0" algn="ctr">
              <a:buNone/>
              <a:defRPr>
                <a:cs typeface="B Mitra" pitchFamily="2" charset="-78"/>
              </a:defRPr>
            </a:lvl1pPr>
          </a:lstStyle>
          <a:p>
            <a:pPr lvl="0"/>
            <a:r>
              <a:rPr lang="fa-IR" smtClean="0"/>
              <a:t>سلام</a:t>
            </a:r>
            <a:endParaRPr lang="en-US"/>
          </a:p>
        </p:txBody>
      </p:sp>
      <p:sp>
        <p:nvSpPr>
          <p:cNvPr id="43" name="Text Placeholder 42"/>
          <p:cNvSpPr>
            <a:spLocks noGrp="1"/>
          </p:cNvSpPr>
          <p:nvPr>
            <p:ph type="body" sz="quarter" idx="15" hasCustomPrompt="1"/>
          </p:nvPr>
        </p:nvSpPr>
        <p:spPr>
          <a:xfrm>
            <a:off x="3416300" y="2122467"/>
            <a:ext cx="2309813" cy="537936"/>
          </a:xfrm>
        </p:spPr>
        <p:txBody>
          <a:bodyPr/>
          <a:lstStyle>
            <a:lvl1pPr marL="0" indent="0" algn="ctr">
              <a:buNone/>
              <a:defRPr>
                <a:cs typeface="B Mitra" pitchFamily="2" charset="-78"/>
              </a:defRPr>
            </a:lvl1pPr>
          </a:lstStyle>
          <a:p>
            <a:pPr lvl="0"/>
            <a:r>
              <a:rPr lang="fa-IR" smtClean="0"/>
              <a:t>سلام</a:t>
            </a:r>
            <a:endParaRPr lang="en-US"/>
          </a:p>
        </p:txBody>
      </p:sp>
      <p:sp>
        <p:nvSpPr>
          <p:cNvPr id="51" name="Text Placeholder 42"/>
          <p:cNvSpPr>
            <a:spLocks noGrp="1"/>
          </p:cNvSpPr>
          <p:nvPr>
            <p:ph type="body" sz="quarter" idx="16" hasCustomPrompt="1"/>
          </p:nvPr>
        </p:nvSpPr>
        <p:spPr>
          <a:xfrm>
            <a:off x="3679512" y="3539024"/>
            <a:ext cx="1784973" cy="537670"/>
          </a:xfrm>
        </p:spPr>
        <p:txBody>
          <a:bodyPr/>
          <a:lstStyle>
            <a:lvl1pPr marL="0" indent="0" algn="ctr">
              <a:buNone/>
              <a:defRPr>
                <a:cs typeface="B Mitra" pitchFamily="2" charset="-78"/>
              </a:defRPr>
            </a:lvl1pPr>
          </a:lstStyle>
          <a:p>
            <a:pPr lvl="0"/>
            <a:r>
              <a:rPr lang="fa-IR" smtClean="0"/>
              <a:t>سلام</a:t>
            </a:r>
            <a:endParaRPr lang="en-US"/>
          </a:p>
        </p:txBody>
      </p:sp>
      <p:sp>
        <p:nvSpPr>
          <p:cNvPr id="52" name="Text Placeholder 32"/>
          <p:cNvSpPr>
            <a:spLocks noGrp="1"/>
          </p:cNvSpPr>
          <p:nvPr>
            <p:ph type="body" sz="quarter" idx="17" hasCustomPrompt="1"/>
          </p:nvPr>
        </p:nvSpPr>
        <p:spPr>
          <a:xfrm>
            <a:off x="6628150" y="4008508"/>
            <a:ext cx="1784350" cy="537670"/>
          </a:xfrm>
        </p:spPr>
        <p:txBody>
          <a:bodyPr/>
          <a:lstStyle>
            <a:lvl1pPr marL="0" indent="0" algn="ctr">
              <a:buNone/>
              <a:defRPr sz="2400">
                <a:cs typeface="B Mitra" pitchFamily="2" charset="-78"/>
              </a:defRPr>
            </a:lvl1pPr>
          </a:lstStyle>
          <a:p>
            <a:pPr lvl="0"/>
            <a:r>
              <a:rPr lang="fa-IR" smtClean="0"/>
              <a:t>سلام</a:t>
            </a:r>
            <a:endParaRPr lang="en-US"/>
          </a:p>
        </p:txBody>
      </p:sp>
      <p:sp>
        <p:nvSpPr>
          <p:cNvPr id="55" name="Text Placeholder 32"/>
          <p:cNvSpPr>
            <a:spLocks noGrp="1"/>
          </p:cNvSpPr>
          <p:nvPr>
            <p:ph type="body" sz="quarter" idx="18" hasCustomPrompt="1"/>
          </p:nvPr>
        </p:nvSpPr>
        <p:spPr>
          <a:xfrm>
            <a:off x="6627528" y="3558105"/>
            <a:ext cx="1786844" cy="441779"/>
          </a:xfrm>
        </p:spPr>
        <p:txBody>
          <a:bodyPr/>
          <a:lstStyle>
            <a:lvl1pPr marL="0" indent="0" algn="ctr">
              <a:buNone/>
              <a:defRPr sz="2400">
                <a:cs typeface="B Mitra" pitchFamily="2" charset="-78"/>
              </a:defRPr>
            </a:lvl1pPr>
          </a:lstStyle>
          <a:p>
            <a:pPr lvl="0"/>
            <a:r>
              <a:rPr lang="fa-IR" smtClean="0"/>
              <a:t>سلام</a:t>
            </a:r>
            <a:endParaRPr lang="en-US"/>
          </a:p>
        </p:txBody>
      </p:sp>
    </p:spTree>
    <p:extLst>
      <p:ext uri="{BB962C8B-B14F-4D97-AF65-F5344CB8AC3E}">
        <p14:creationId xmlns:p14="http://schemas.microsoft.com/office/powerpoint/2010/main" val="36827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animEffect transition="in" filter="fade">
                                      <p:cBhvr>
                                        <p:cTn id="23" dur="500"/>
                                        <p:tgtEl>
                                          <p:spTgt spid="3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xEl>
                                              <p:pRg st="0" end="0"/>
                                            </p:txEl>
                                          </p:spTgt>
                                        </p:tgtEl>
                                        <p:attrNameLst>
                                          <p:attrName>style.visibility</p:attrName>
                                        </p:attrNameLst>
                                      </p:cBhvr>
                                      <p:to>
                                        <p:strVal val="visible"/>
                                      </p:to>
                                    </p:set>
                                    <p:animEffect transition="in" filter="fade">
                                      <p:cBhvr>
                                        <p:cTn id="27" dur="500"/>
                                        <p:tgtEl>
                                          <p:spTgt spid="43">
                                            <p:txEl>
                                              <p:pRg st="0" end="0"/>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2000"/>
                                        <p:tgtEl>
                                          <p:spTgt spid="14"/>
                                        </p:tgtEl>
                                      </p:cBhvr>
                                    </p:animEffect>
                                  </p:childTnLst>
                                </p:cTn>
                              </p:par>
                              <p:par>
                                <p:cTn id="32" presetID="16" presetClass="entr" presetSubtype="37" fill="hold" nodeType="withEffect">
                                  <p:stCondLst>
                                    <p:cond delay="700"/>
                                  </p:stCondLst>
                                  <p:childTnLst>
                                    <p:set>
                                      <p:cBhvr>
                                        <p:cTn id="33" dur="1" fill="hold">
                                          <p:stCondLst>
                                            <p:cond delay="0"/>
                                          </p:stCondLst>
                                        </p:cTn>
                                        <p:tgtEl>
                                          <p:spTgt spid="10"/>
                                        </p:tgtEl>
                                        <p:attrNameLst>
                                          <p:attrName>style.visibility</p:attrName>
                                        </p:attrNameLst>
                                      </p:cBhvr>
                                      <p:to>
                                        <p:strVal val="visible"/>
                                      </p:to>
                                    </p:set>
                                    <p:animEffect transition="in" filter="barn(outVertical)">
                                      <p:cBhvr>
                                        <p:cTn id="34" dur="1000"/>
                                        <p:tgtEl>
                                          <p:spTgt spid="10"/>
                                        </p:tgtEl>
                                      </p:cBhvr>
                                    </p:animEffect>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par>
                                <p:cTn id="39" presetID="22" presetClass="entr" presetSubtype="1"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xEl>
                                              <p:pRg st="0" end="0"/>
                                            </p:txEl>
                                          </p:spTgt>
                                        </p:tgtEl>
                                        <p:attrNameLst>
                                          <p:attrName>style.visibility</p:attrName>
                                        </p:attrNameLst>
                                      </p:cBhvr>
                                      <p:to>
                                        <p:strVal val="visible"/>
                                      </p:to>
                                    </p:set>
                                    <p:animEffect transition="in" filter="fade">
                                      <p:cBhvr>
                                        <p:cTn id="65" dur="500"/>
                                        <p:tgtEl>
                                          <p:spTgt spid="5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xEl>
                                              <p:pRg st="0" end="0"/>
                                            </p:txEl>
                                          </p:spTgt>
                                        </p:tgtEl>
                                        <p:attrNameLst>
                                          <p:attrName>style.visibility</p:attrName>
                                        </p:attrNameLst>
                                      </p:cBhvr>
                                      <p:to>
                                        <p:strVal val="visible"/>
                                      </p:to>
                                    </p:set>
                                    <p:animEffect transition="in" filter="fade">
                                      <p:cBhvr>
                                        <p:cTn id="68" dur="500"/>
                                        <p:tgtEl>
                                          <p:spTgt spid="33">
                                            <p:txEl>
                                              <p:pRg st="0" end="0"/>
                                            </p:txEl>
                                          </p:spTgt>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52">
                                            <p:txEl>
                                              <p:pRg st="0" end="0"/>
                                            </p:txEl>
                                          </p:spTgt>
                                        </p:tgtEl>
                                        <p:attrNameLst>
                                          <p:attrName>style.visibility</p:attrName>
                                        </p:attrNameLst>
                                      </p:cBhvr>
                                      <p:to>
                                        <p:strVal val="visible"/>
                                      </p:to>
                                    </p:set>
                                    <p:animEffect transition="in" filter="fade">
                                      <p:cBhvr>
                                        <p:cTn id="72" dur="500"/>
                                        <p:tgtEl>
                                          <p:spTgt spid="52">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xEl>
                                              <p:pRg st="0" end="0"/>
                                            </p:txEl>
                                          </p:spTgt>
                                        </p:tgtEl>
                                        <p:attrNameLst>
                                          <p:attrName>style.visibility</p:attrName>
                                        </p:attrNameLst>
                                      </p:cBhvr>
                                      <p:to>
                                        <p:strVal val="visible"/>
                                      </p:to>
                                    </p:set>
                                    <p:animEffect transition="in" filter="fade">
                                      <p:cBhvr>
                                        <p:cTn id="7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21" grpId="0" animBg="1"/>
      <p:bldP spid="31" grpId="0" animBg="1"/>
      <p:bldP spid="53" grpId="0" animBg="1"/>
      <p:bldP spid="22" grpId="0" animBg="1"/>
      <p:bldP spid="23" grpId="0" animBg="1"/>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انیمیشن_6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3" name="Rectangle 2"/>
          <p:cNvSpPr/>
          <p:nvPr userDrawn="1"/>
        </p:nvSpPr>
        <p:spPr>
          <a:xfrm>
            <a:off x="3001413" y="1047889"/>
            <a:ext cx="3141173" cy="499265"/>
          </a:xfrm>
          <a:prstGeom prst="rect">
            <a:avLst/>
          </a:prstGeom>
          <a:solidFill>
            <a:schemeClr val="accent1">
              <a:lumMod val="40000"/>
              <a:lumOff val="6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17519" y="2045790"/>
            <a:ext cx="2308961" cy="691291"/>
          </a:xfrm>
          <a:prstGeom prst="rect">
            <a:avLst/>
          </a:prstGeom>
          <a:solidFill>
            <a:schemeClr val="accent1">
              <a:lumMod val="60000"/>
              <a:lumOff val="4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3679513"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6627528"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9" idx="2"/>
            <a:endCxn id="12" idx="0"/>
          </p:cNvCxnSpPr>
          <p:nvPr userDrawn="1"/>
        </p:nvCxnSpPr>
        <p:spPr>
          <a:xfrm flipH="1">
            <a:off x="4571999" y="2737081"/>
            <a:ext cx="1" cy="801943"/>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userDrawn="1"/>
        </p:nvSpPr>
        <p:spPr>
          <a:xfrm>
            <a:off x="6627528" y="3999884"/>
            <a:ext cx="1784972" cy="537670"/>
          </a:xfrm>
          <a:prstGeom prst="round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682751" y="99666"/>
            <a:ext cx="3778496" cy="702245"/>
          </a:xfrm>
          <a:prstGeom prst="rect">
            <a:avLst/>
          </a:prstGeom>
          <a:solidFill>
            <a:schemeClr val="accent1">
              <a:lumMod val="20000"/>
              <a:lumOff val="80000"/>
            </a:schemeClr>
          </a:solid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851865"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851865" y="3999884"/>
            <a:ext cx="1784972" cy="537670"/>
          </a:xfrm>
          <a:prstGeom prst="round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1" idx="0"/>
          </p:cNvCxnSpPr>
          <p:nvPr userDrawn="1"/>
        </p:nvCxnSpPr>
        <p:spPr>
          <a:xfrm>
            <a:off x="7520014" y="3138052"/>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1744351" y="3138052"/>
            <a:ext cx="5775663"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0"/>
          </p:cNvCxnSpPr>
          <p:nvPr userDrawn="1"/>
        </p:nvCxnSpPr>
        <p:spPr>
          <a:xfrm flipV="1">
            <a:off x="1744351" y="3138052"/>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1" hasCustomPrompt="1"/>
          </p:nvPr>
        </p:nvSpPr>
        <p:spPr>
          <a:xfrm>
            <a:off x="852488" y="3539024"/>
            <a:ext cx="1784350" cy="460860"/>
          </a:xfrm>
        </p:spPr>
        <p:txBody>
          <a:bodyPr/>
          <a:lstStyle>
            <a:lvl1pPr marL="0" indent="0" algn="ctr">
              <a:buNone/>
              <a:defRPr>
                <a:cs typeface="B Mitra" pitchFamily="2" charset="-78"/>
              </a:defRPr>
            </a:lvl1pPr>
          </a:lstStyle>
          <a:p>
            <a:pPr lvl="0"/>
            <a:r>
              <a:rPr lang="fa-IR" smtClean="0"/>
              <a:t>سلام</a:t>
            </a:r>
            <a:endParaRPr lang="en-US"/>
          </a:p>
        </p:txBody>
      </p:sp>
      <p:sp>
        <p:nvSpPr>
          <p:cNvPr id="37" name="Text Placeholder 32"/>
          <p:cNvSpPr>
            <a:spLocks noGrp="1"/>
          </p:cNvSpPr>
          <p:nvPr>
            <p:ph type="body" sz="quarter" idx="12" hasCustomPrompt="1"/>
          </p:nvPr>
        </p:nvSpPr>
        <p:spPr>
          <a:xfrm>
            <a:off x="851865" y="3999884"/>
            <a:ext cx="1784350" cy="537670"/>
          </a:xfrm>
        </p:spPr>
        <p:txBody>
          <a:bodyPr/>
          <a:lstStyle>
            <a:lvl1pPr marL="0" indent="0" algn="ctr">
              <a:buNone/>
              <a:defRPr sz="2400">
                <a:cs typeface="B Mitra" pitchFamily="2" charset="-78"/>
              </a:defRPr>
            </a:lvl1pPr>
          </a:lstStyle>
          <a:p>
            <a:pPr lvl="0"/>
            <a:r>
              <a:rPr lang="fa-IR" smtClean="0"/>
              <a:t>سلام</a:t>
            </a:r>
            <a:endParaRPr lang="en-US"/>
          </a:p>
        </p:txBody>
      </p:sp>
      <p:sp>
        <p:nvSpPr>
          <p:cNvPr id="35" name="Text Placeholder 34"/>
          <p:cNvSpPr>
            <a:spLocks noGrp="1"/>
          </p:cNvSpPr>
          <p:nvPr>
            <p:ph type="body" sz="quarter" idx="13" hasCustomPrompt="1"/>
          </p:nvPr>
        </p:nvSpPr>
        <p:spPr>
          <a:xfrm>
            <a:off x="2682751" y="215781"/>
            <a:ext cx="3778496" cy="470014"/>
          </a:xfrm>
          <a:noFill/>
        </p:spPr>
        <p:txBody>
          <a:bodyPr/>
          <a:lstStyle>
            <a:lvl1pPr marL="0" marR="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sz="2800">
                <a:ln>
                  <a:noFill/>
                </a:ln>
                <a:solidFill>
                  <a:schemeClr val="tx1"/>
                </a:solidFill>
                <a:cs typeface="B Mitra" pitchFamily="2" charset="-78"/>
              </a:defRPr>
            </a:lvl1p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lang="fa-IR" sz="2000" smtClean="0">
                <a:latin typeface="B Titi"/>
                <a:cs typeface="B Mitra" pitchFamily="2" charset="-78"/>
              </a:rPr>
              <a:t>سلام</a:t>
            </a:r>
            <a:endParaRPr lang="en-US" sz="2000" smtClean="0">
              <a:latin typeface="B Titi"/>
              <a:cs typeface="B Titr" pitchFamily="2" charset="-78"/>
            </a:endParaRPr>
          </a:p>
        </p:txBody>
      </p:sp>
      <p:sp>
        <p:nvSpPr>
          <p:cNvPr id="39" name="Text Placeholder 38"/>
          <p:cNvSpPr>
            <a:spLocks noGrp="1"/>
          </p:cNvSpPr>
          <p:nvPr>
            <p:ph type="body" sz="quarter" idx="14" hasCustomPrompt="1"/>
          </p:nvPr>
        </p:nvSpPr>
        <p:spPr>
          <a:xfrm>
            <a:off x="3001412" y="1047750"/>
            <a:ext cx="3140625" cy="500063"/>
          </a:xfrm>
        </p:spPr>
        <p:txBody>
          <a:bodyPr/>
          <a:lstStyle>
            <a:lvl1pPr marL="0" indent="0" algn="ctr">
              <a:buNone/>
              <a:defRPr>
                <a:cs typeface="B Mitra" pitchFamily="2" charset="-78"/>
              </a:defRPr>
            </a:lvl1pPr>
          </a:lstStyle>
          <a:p>
            <a:pPr lvl="0"/>
            <a:r>
              <a:rPr lang="fa-IR" smtClean="0"/>
              <a:t>سلام</a:t>
            </a:r>
            <a:endParaRPr lang="en-US"/>
          </a:p>
        </p:txBody>
      </p:sp>
      <p:sp>
        <p:nvSpPr>
          <p:cNvPr id="43" name="Text Placeholder 42"/>
          <p:cNvSpPr>
            <a:spLocks noGrp="1"/>
          </p:cNvSpPr>
          <p:nvPr>
            <p:ph type="body" sz="quarter" idx="15" hasCustomPrompt="1"/>
          </p:nvPr>
        </p:nvSpPr>
        <p:spPr>
          <a:xfrm>
            <a:off x="3416300" y="2122467"/>
            <a:ext cx="2309813" cy="537936"/>
          </a:xfrm>
        </p:spPr>
        <p:txBody>
          <a:bodyPr/>
          <a:lstStyle>
            <a:lvl1pPr marL="0" indent="0" algn="ctr">
              <a:buNone/>
              <a:defRPr>
                <a:cs typeface="B Mitra" pitchFamily="2" charset="-78"/>
              </a:defRPr>
            </a:lvl1pPr>
          </a:lstStyle>
          <a:p>
            <a:pPr lvl="0"/>
            <a:r>
              <a:rPr lang="fa-IR" smtClean="0"/>
              <a:t>سلام</a:t>
            </a:r>
            <a:endParaRPr lang="en-US"/>
          </a:p>
        </p:txBody>
      </p:sp>
      <p:sp>
        <p:nvSpPr>
          <p:cNvPr id="51" name="Text Placeholder 42"/>
          <p:cNvSpPr>
            <a:spLocks noGrp="1"/>
          </p:cNvSpPr>
          <p:nvPr>
            <p:ph type="body" sz="quarter" idx="16" hasCustomPrompt="1"/>
          </p:nvPr>
        </p:nvSpPr>
        <p:spPr>
          <a:xfrm>
            <a:off x="3679512" y="3539024"/>
            <a:ext cx="1784973" cy="537670"/>
          </a:xfrm>
        </p:spPr>
        <p:txBody>
          <a:bodyPr/>
          <a:lstStyle>
            <a:lvl1pPr marL="0" indent="0" algn="ctr">
              <a:buNone/>
              <a:defRPr>
                <a:cs typeface="B Mitra" pitchFamily="2" charset="-78"/>
              </a:defRPr>
            </a:lvl1pPr>
          </a:lstStyle>
          <a:p>
            <a:pPr lvl="0"/>
            <a:r>
              <a:rPr lang="fa-IR" smtClean="0"/>
              <a:t>سلام</a:t>
            </a:r>
            <a:endParaRPr lang="en-US"/>
          </a:p>
        </p:txBody>
      </p:sp>
      <p:sp>
        <p:nvSpPr>
          <p:cNvPr id="52" name="Text Placeholder 32"/>
          <p:cNvSpPr>
            <a:spLocks noGrp="1"/>
          </p:cNvSpPr>
          <p:nvPr>
            <p:ph type="body" sz="quarter" idx="17" hasCustomPrompt="1"/>
          </p:nvPr>
        </p:nvSpPr>
        <p:spPr>
          <a:xfrm>
            <a:off x="6628150" y="4008508"/>
            <a:ext cx="1784350" cy="537670"/>
          </a:xfrm>
        </p:spPr>
        <p:txBody>
          <a:bodyPr/>
          <a:lstStyle>
            <a:lvl1pPr marL="0" indent="0" algn="ctr">
              <a:buNone/>
              <a:defRPr sz="2400">
                <a:cs typeface="B Mitra" pitchFamily="2" charset="-78"/>
              </a:defRPr>
            </a:lvl1pPr>
          </a:lstStyle>
          <a:p>
            <a:pPr lvl="0"/>
            <a:r>
              <a:rPr lang="fa-IR" smtClean="0"/>
              <a:t>سلام</a:t>
            </a:r>
            <a:endParaRPr lang="en-US"/>
          </a:p>
        </p:txBody>
      </p:sp>
      <p:sp>
        <p:nvSpPr>
          <p:cNvPr id="55" name="Text Placeholder 32"/>
          <p:cNvSpPr>
            <a:spLocks noGrp="1"/>
          </p:cNvSpPr>
          <p:nvPr>
            <p:ph type="body" sz="quarter" idx="18" hasCustomPrompt="1"/>
          </p:nvPr>
        </p:nvSpPr>
        <p:spPr>
          <a:xfrm>
            <a:off x="6627528" y="3558105"/>
            <a:ext cx="1786844" cy="441779"/>
          </a:xfrm>
        </p:spPr>
        <p:txBody>
          <a:bodyPr/>
          <a:lstStyle>
            <a:lvl1pPr marL="0" indent="0" algn="ctr">
              <a:buNone/>
              <a:defRPr sz="2400">
                <a:cs typeface="B Mitra" pitchFamily="2" charset="-78"/>
              </a:defRPr>
            </a:lvl1pPr>
          </a:lstStyle>
          <a:p>
            <a:pPr lvl="0"/>
            <a:r>
              <a:rPr lang="fa-IR" smtClean="0"/>
              <a:t>سلام</a:t>
            </a:r>
            <a:endParaRPr lang="en-US"/>
          </a:p>
        </p:txBody>
      </p:sp>
      <p:sp>
        <p:nvSpPr>
          <p:cNvPr id="30" name="Rounded Rectangle 29"/>
          <p:cNvSpPr/>
          <p:nvPr userDrawn="1"/>
        </p:nvSpPr>
        <p:spPr>
          <a:xfrm>
            <a:off x="3679514" y="3999884"/>
            <a:ext cx="1784972" cy="537670"/>
          </a:xfrm>
          <a:prstGeom prst="roundRect">
            <a:avLst/>
          </a:prstGeom>
          <a:solidFill>
            <a:schemeClr val="tx2">
              <a:lumMod val="40000"/>
              <a:lumOff val="6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42"/>
          <p:cNvSpPr>
            <a:spLocks noGrp="1"/>
          </p:cNvSpPr>
          <p:nvPr>
            <p:ph type="body" sz="quarter" idx="19" hasCustomPrompt="1"/>
          </p:nvPr>
        </p:nvSpPr>
        <p:spPr>
          <a:xfrm>
            <a:off x="3679513" y="3999884"/>
            <a:ext cx="1784973" cy="537670"/>
          </a:xfrm>
        </p:spPr>
        <p:txBody>
          <a:bodyPr/>
          <a:lstStyle>
            <a:lvl1pPr marL="0" indent="0" algn="ctr">
              <a:buNone/>
              <a:defRPr>
                <a:cs typeface="B Mitra" pitchFamily="2" charset="-78"/>
              </a:defRPr>
            </a:lvl1pPr>
          </a:lstStyle>
          <a:p>
            <a:pPr lvl="0"/>
            <a:r>
              <a:rPr lang="fa-IR" smtClean="0"/>
              <a:t>سلام</a:t>
            </a:r>
            <a:endParaRPr lang="en-US"/>
          </a:p>
        </p:txBody>
      </p:sp>
    </p:spTree>
    <p:extLst>
      <p:ext uri="{BB962C8B-B14F-4D97-AF65-F5344CB8AC3E}">
        <p14:creationId xmlns:p14="http://schemas.microsoft.com/office/powerpoint/2010/main" val="306244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animEffect transition="in" filter="fade">
                                      <p:cBhvr>
                                        <p:cTn id="23" dur="500"/>
                                        <p:tgtEl>
                                          <p:spTgt spid="3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xEl>
                                              <p:pRg st="0" end="0"/>
                                            </p:txEl>
                                          </p:spTgt>
                                        </p:tgtEl>
                                        <p:attrNameLst>
                                          <p:attrName>style.visibility</p:attrName>
                                        </p:attrNameLst>
                                      </p:cBhvr>
                                      <p:to>
                                        <p:strVal val="visible"/>
                                      </p:to>
                                    </p:set>
                                    <p:animEffect transition="in" filter="fade">
                                      <p:cBhvr>
                                        <p:cTn id="27" dur="500"/>
                                        <p:tgtEl>
                                          <p:spTgt spid="43">
                                            <p:txEl>
                                              <p:pRg st="0" end="0"/>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2000"/>
                                        <p:tgtEl>
                                          <p:spTgt spid="14"/>
                                        </p:tgtEl>
                                      </p:cBhvr>
                                    </p:animEffect>
                                  </p:childTnLst>
                                </p:cTn>
                              </p:par>
                              <p:par>
                                <p:cTn id="32" presetID="16" presetClass="entr" presetSubtype="37" fill="hold" nodeType="withEffect">
                                  <p:stCondLst>
                                    <p:cond delay="700"/>
                                  </p:stCondLst>
                                  <p:childTnLst>
                                    <p:set>
                                      <p:cBhvr>
                                        <p:cTn id="33" dur="1" fill="hold">
                                          <p:stCondLst>
                                            <p:cond delay="0"/>
                                          </p:stCondLst>
                                        </p:cTn>
                                        <p:tgtEl>
                                          <p:spTgt spid="10"/>
                                        </p:tgtEl>
                                        <p:attrNameLst>
                                          <p:attrName>style.visibility</p:attrName>
                                        </p:attrNameLst>
                                      </p:cBhvr>
                                      <p:to>
                                        <p:strVal val="visible"/>
                                      </p:to>
                                    </p:set>
                                    <p:animEffect transition="in" filter="barn(outVertical)">
                                      <p:cBhvr>
                                        <p:cTn id="34" dur="1000"/>
                                        <p:tgtEl>
                                          <p:spTgt spid="10"/>
                                        </p:tgtEl>
                                      </p:cBhvr>
                                    </p:animEffect>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par>
                                <p:cTn id="39" presetID="22" presetClass="entr" presetSubtype="1"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500"/>
                                        <p:tgtEl>
                                          <p:spTgt spid="51">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5">
                                            <p:txEl>
                                              <p:pRg st="0" end="0"/>
                                            </p:txEl>
                                          </p:spTgt>
                                        </p:tgtEl>
                                        <p:attrNameLst>
                                          <p:attrName>style.visibility</p:attrName>
                                        </p:attrNameLst>
                                      </p:cBhvr>
                                      <p:to>
                                        <p:strVal val="visible"/>
                                      </p:to>
                                    </p:set>
                                    <p:animEffect transition="in" filter="fade">
                                      <p:cBhvr>
                                        <p:cTn id="68" dur="500"/>
                                        <p:tgtEl>
                                          <p:spTgt spid="55">
                                            <p:txEl>
                                              <p:pRg st="0" end="0"/>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xEl>
                                              <p:pRg st="0" end="0"/>
                                            </p:txEl>
                                          </p:spTgt>
                                        </p:tgtEl>
                                        <p:attrNameLst>
                                          <p:attrName>style.visibility</p:attrName>
                                        </p:attrNameLst>
                                      </p:cBhvr>
                                      <p:to>
                                        <p:strVal val="visible"/>
                                      </p:to>
                                    </p:set>
                                    <p:animEffect transition="in" filter="fade">
                                      <p:cBhvr>
                                        <p:cTn id="71" dur="500"/>
                                        <p:tgtEl>
                                          <p:spTgt spid="33">
                                            <p:txEl>
                                              <p:pRg st="0" end="0"/>
                                            </p:txEl>
                                          </p:spTgt>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52">
                                            <p:txEl>
                                              <p:pRg st="0" end="0"/>
                                            </p:txEl>
                                          </p:spTgt>
                                        </p:tgtEl>
                                        <p:attrNameLst>
                                          <p:attrName>style.visibility</p:attrName>
                                        </p:attrNameLst>
                                      </p:cBhvr>
                                      <p:to>
                                        <p:strVal val="visible"/>
                                      </p:to>
                                    </p:set>
                                    <p:animEffect transition="in" filter="fade">
                                      <p:cBhvr>
                                        <p:cTn id="75" dur="500"/>
                                        <p:tgtEl>
                                          <p:spTgt spid="52">
                                            <p:txEl>
                                              <p:pRg st="0" end="0"/>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xEl>
                                              <p:pRg st="0" end="0"/>
                                            </p:txEl>
                                          </p:spTgt>
                                        </p:tgtEl>
                                        <p:attrNameLst>
                                          <p:attrName>style.visibility</p:attrName>
                                        </p:attrNameLst>
                                      </p:cBhvr>
                                      <p:to>
                                        <p:strVal val="visible"/>
                                      </p:to>
                                    </p:set>
                                    <p:animEffect transition="in" filter="fade">
                                      <p:cBhvr>
                                        <p:cTn id="78" dur="500"/>
                                        <p:tgtEl>
                                          <p:spTgt spid="3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xEl>
                                              <p:pRg st="0" end="0"/>
                                            </p:txEl>
                                          </p:spTgt>
                                        </p:tgtEl>
                                        <p:attrNameLst>
                                          <p:attrName>style.visibility</p:attrName>
                                        </p:attrNameLst>
                                      </p:cBhvr>
                                      <p:to>
                                        <p:strVal val="visible"/>
                                      </p:to>
                                    </p:set>
                                    <p:animEffect transition="in" filter="fade">
                                      <p:cBhvr>
                                        <p:cTn id="81"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21" grpId="0" animBg="1"/>
      <p:bldP spid="31" grpId="0" animBg="1"/>
      <p:bldP spid="53" grpId="0" animBg="1"/>
      <p:bldP spid="22" grpId="0" animBg="1"/>
      <p:bldP spid="23" grpId="0" animBg="1"/>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30" grpId="0" animBg="1"/>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3" name="Rectangle 2"/>
          <p:cNvSpPr/>
          <p:nvPr userDrawn="1"/>
        </p:nvSpPr>
        <p:spPr>
          <a:xfrm>
            <a:off x="3001413" y="1047889"/>
            <a:ext cx="3141173" cy="499265"/>
          </a:xfrm>
          <a:prstGeom prst="rect">
            <a:avLst/>
          </a:prstGeom>
          <a:solidFill>
            <a:schemeClr val="accent1">
              <a:lumMod val="40000"/>
              <a:lumOff val="6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417519" y="2045790"/>
            <a:ext cx="2308961" cy="691291"/>
          </a:xfrm>
          <a:prstGeom prst="rect">
            <a:avLst/>
          </a:prstGeom>
          <a:solidFill>
            <a:schemeClr val="accent1">
              <a:lumMod val="60000"/>
              <a:lumOff val="4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3679513"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6627528"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9" idx="2"/>
            <a:endCxn id="12" idx="0"/>
          </p:cNvCxnSpPr>
          <p:nvPr userDrawn="1"/>
        </p:nvCxnSpPr>
        <p:spPr>
          <a:xfrm flipH="1">
            <a:off x="4571999" y="2737081"/>
            <a:ext cx="1" cy="801943"/>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53" name="Rectangle 52"/>
          <p:cNvSpPr/>
          <p:nvPr userDrawn="1"/>
        </p:nvSpPr>
        <p:spPr>
          <a:xfrm>
            <a:off x="2682751" y="99666"/>
            <a:ext cx="3778496" cy="702245"/>
          </a:xfrm>
          <a:prstGeom prst="rect">
            <a:avLst/>
          </a:prstGeom>
          <a:solidFill>
            <a:schemeClr val="accent1">
              <a:lumMod val="20000"/>
              <a:lumOff val="80000"/>
            </a:schemeClr>
          </a:solid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851865" y="3539024"/>
            <a:ext cx="1784972" cy="53767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1" idx="0"/>
          </p:cNvCxnSpPr>
          <p:nvPr userDrawn="1"/>
        </p:nvCxnSpPr>
        <p:spPr>
          <a:xfrm>
            <a:off x="7520014" y="3138052"/>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1744351" y="3138052"/>
            <a:ext cx="5775663"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0"/>
          </p:cNvCxnSpPr>
          <p:nvPr userDrawn="1"/>
        </p:nvCxnSpPr>
        <p:spPr>
          <a:xfrm flipV="1">
            <a:off x="1744351" y="3138052"/>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1" hasCustomPrompt="1"/>
          </p:nvPr>
        </p:nvSpPr>
        <p:spPr>
          <a:xfrm>
            <a:off x="852488" y="3539024"/>
            <a:ext cx="1784350" cy="460860"/>
          </a:xfrm>
        </p:spPr>
        <p:txBody>
          <a:bodyPr/>
          <a:lstStyle>
            <a:lvl1pPr marL="0" indent="0" algn="ctr">
              <a:buNone/>
              <a:defRPr>
                <a:cs typeface="B Mitra" pitchFamily="2" charset="-78"/>
              </a:defRPr>
            </a:lvl1pPr>
          </a:lstStyle>
          <a:p>
            <a:pPr lvl="0"/>
            <a:r>
              <a:rPr lang="fa-IR" smtClean="0"/>
              <a:t>سلام</a:t>
            </a:r>
            <a:endParaRPr lang="en-US"/>
          </a:p>
        </p:txBody>
      </p:sp>
      <p:sp>
        <p:nvSpPr>
          <p:cNvPr id="35" name="Text Placeholder 34"/>
          <p:cNvSpPr>
            <a:spLocks noGrp="1"/>
          </p:cNvSpPr>
          <p:nvPr>
            <p:ph type="body" sz="quarter" idx="13" hasCustomPrompt="1"/>
          </p:nvPr>
        </p:nvSpPr>
        <p:spPr>
          <a:xfrm>
            <a:off x="2682751" y="215781"/>
            <a:ext cx="3778496" cy="470014"/>
          </a:xfrm>
          <a:noFill/>
        </p:spPr>
        <p:txBody>
          <a:bodyPr/>
          <a:lstStyle>
            <a:lvl1pPr marL="0" marR="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sz="2800">
                <a:ln>
                  <a:noFill/>
                </a:ln>
                <a:solidFill>
                  <a:schemeClr val="tx1"/>
                </a:solidFill>
                <a:cs typeface="B Mitra" pitchFamily="2" charset="-78"/>
              </a:defRPr>
            </a:lvl1p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lang="fa-IR" sz="2000" smtClean="0">
                <a:latin typeface="B Titi"/>
                <a:cs typeface="B Mitra" pitchFamily="2" charset="-78"/>
              </a:rPr>
              <a:t>سلام</a:t>
            </a:r>
            <a:endParaRPr lang="en-US" sz="2000" smtClean="0">
              <a:latin typeface="B Titi"/>
              <a:cs typeface="B Titr" pitchFamily="2" charset="-78"/>
            </a:endParaRPr>
          </a:p>
        </p:txBody>
      </p:sp>
      <p:sp>
        <p:nvSpPr>
          <p:cNvPr id="39" name="Text Placeholder 38"/>
          <p:cNvSpPr>
            <a:spLocks noGrp="1"/>
          </p:cNvSpPr>
          <p:nvPr>
            <p:ph type="body" sz="quarter" idx="14" hasCustomPrompt="1"/>
          </p:nvPr>
        </p:nvSpPr>
        <p:spPr>
          <a:xfrm>
            <a:off x="3001412" y="1047750"/>
            <a:ext cx="3140625" cy="500063"/>
          </a:xfrm>
        </p:spPr>
        <p:txBody>
          <a:bodyPr/>
          <a:lstStyle>
            <a:lvl1pPr marL="0" indent="0" algn="ctr">
              <a:buNone/>
              <a:defRPr>
                <a:cs typeface="B Mitra" pitchFamily="2" charset="-78"/>
              </a:defRPr>
            </a:lvl1pPr>
          </a:lstStyle>
          <a:p>
            <a:pPr lvl="0"/>
            <a:r>
              <a:rPr lang="fa-IR" smtClean="0"/>
              <a:t>سلام</a:t>
            </a:r>
            <a:endParaRPr lang="en-US"/>
          </a:p>
        </p:txBody>
      </p:sp>
      <p:sp>
        <p:nvSpPr>
          <p:cNvPr id="43" name="Text Placeholder 42"/>
          <p:cNvSpPr>
            <a:spLocks noGrp="1"/>
          </p:cNvSpPr>
          <p:nvPr>
            <p:ph type="body" sz="quarter" idx="15" hasCustomPrompt="1"/>
          </p:nvPr>
        </p:nvSpPr>
        <p:spPr>
          <a:xfrm>
            <a:off x="3416300" y="2122467"/>
            <a:ext cx="2309813" cy="537936"/>
          </a:xfrm>
        </p:spPr>
        <p:txBody>
          <a:bodyPr/>
          <a:lstStyle>
            <a:lvl1pPr marL="0" indent="0" algn="ctr">
              <a:buNone/>
              <a:defRPr>
                <a:cs typeface="B Mitra" pitchFamily="2" charset="-78"/>
              </a:defRPr>
            </a:lvl1pPr>
          </a:lstStyle>
          <a:p>
            <a:pPr lvl="0"/>
            <a:r>
              <a:rPr lang="fa-IR" smtClean="0"/>
              <a:t>سلام</a:t>
            </a:r>
            <a:endParaRPr lang="en-US"/>
          </a:p>
        </p:txBody>
      </p:sp>
      <p:sp>
        <p:nvSpPr>
          <p:cNvPr id="51" name="Text Placeholder 42"/>
          <p:cNvSpPr>
            <a:spLocks noGrp="1"/>
          </p:cNvSpPr>
          <p:nvPr>
            <p:ph type="body" sz="quarter" idx="16" hasCustomPrompt="1"/>
          </p:nvPr>
        </p:nvSpPr>
        <p:spPr>
          <a:xfrm>
            <a:off x="3679512" y="3539024"/>
            <a:ext cx="1784973" cy="537670"/>
          </a:xfrm>
        </p:spPr>
        <p:txBody>
          <a:bodyPr/>
          <a:lstStyle>
            <a:lvl1pPr marL="0" indent="0" algn="ctr">
              <a:buNone/>
              <a:defRPr>
                <a:cs typeface="B Mitra" pitchFamily="2" charset="-78"/>
              </a:defRPr>
            </a:lvl1pPr>
          </a:lstStyle>
          <a:p>
            <a:pPr lvl="0"/>
            <a:r>
              <a:rPr lang="fa-IR" smtClean="0"/>
              <a:t>سلام</a:t>
            </a:r>
            <a:endParaRPr lang="en-US"/>
          </a:p>
        </p:txBody>
      </p:sp>
      <p:sp>
        <p:nvSpPr>
          <p:cNvPr id="55" name="Text Placeholder 32"/>
          <p:cNvSpPr>
            <a:spLocks noGrp="1"/>
          </p:cNvSpPr>
          <p:nvPr>
            <p:ph type="body" sz="quarter" idx="18" hasCustomPrompt="1"/>
          </p:nvPr>
        </p:nvSpPr>
        <p:spPr>
          <a:xfrm>
            <a:off x="6627528" y="3558105"/>
            <a:ext cx="1786844" cy="441779"/>
          </a:xfrm>
        </p:spPr>
        <p:txBody>
          <a:bodyPr/>
          <a:lstStyle>
            <a:lvl1pPr marL="0" indent="0" algn="ctr">
              <a:buNone/>
              <a:defRPr sz="2400">
                <a:cs typeface="B Mitra" pitchFamily="2" charset="-78"/>
              </a:defRPr>
            </a:lvl1pPr>
          </a:lstStyle>
          <a:p>
            <a:pPr lvl="0"/>
            <a:r>
              <a:rPr lang="fa-IR" smtClean="0"/>
              <a:t>سلام</a:t>
            </a:r>
            <a:endParaRPr lang="en-US"/>
          </a:p>
        </p:txBody>
      </p:sp>
    </p:spTree>
    <p:extLst>
      <p:ext uri="{BB962C8B-B14F-4D97-AF65-F5344CB8AC3E}">
        <p14:creationId xmlns:p14="http://schemas.microsoft.com/office/powerpoint/2010/main" val="384179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animEffect transition="in" filter="fade">
                                      <p:cBhvr>
                                        <p:cTn id="23" dur="500"/>
                                        <p:tgtEl>
                                          <p:spTgt spid="3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xEl>
                                              <p:pRg st="0" end="0"/>
                                            </p:txEl>
                                          </p:spTgt>
                                        </p:tgtEl>
                                        <p:attrNameLst>
                                          <p:attrName>style.visibility</p:attrName>
                                        </p:attrNameLst>
                                      </p:cBhvr>
                                      <p:to>
                                        <p:strVal val="visible"/>
                                      </p:to>
                                    </p:set>
                                    <p:animEffect transition="in" filter="fade">
                                      <p:cBhvr>
                                        <p:cTn id="27" dur="500"/>
                                        <p:tgtEl>
                                          <p:spTgt spid="43">
                                            <p:txEl>
                                              <p:pRg st="0" end="0"/>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2000"/>
                                        <p:tgtEl>
                                          <p:spTgt spid="14"/>
                                        </p:tgtEl>
                                      </p:cBhvr>
                                    </p:animEffect>
                                  </p:childTnLst>
                                </p:cTn>
                              </p:par>
                              <p:par>
                                <p:cTn id="32" presetID="16" presetClass="entr" presetSubtype="37" fill="hold" nodeType="withEffect">
                                  <p:stCondLst>
                                    <p:cond delay="700"/>
                                  </p:stCondLst>
                                  <p:childTnLst>
                                    <p:set>
                                      <p:cBhvr>
                                        <p:cTn id="33" dur="1" fill="hold">
                                          <p:stCondLst>
                                            <p:cond delay="0"/>
                                          </p:stCondLst>
                                        </p:cTn>
                                        <p:tgtEl>
                                          <p:spTgt spid="10"/>
                                        </p:tgtEl>
                                        <p:attrNameLst>
                                          <p:attrName>style.visibility</p:attrName>
                                        </p:attrNameLst>
                                      </p:cBhvr>
                                      <p:to>
                                        <p:strVal val="visible"/>
                                      </p:to>
                                    </p:set>
                                    <p:animEffect transition="in" filter="barn(outVertical)">
                                      <p:cBhvr>
                                        <p:cTn id="34" dur="1000"/>
                                        <p:tgtEl>
                                          <p:spTgt spid="10"/>
                                        </p:tgtEl>
                                      </p:cBhvr>
                                    </p:animEffect>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par>
                                <p:cTn id="39" presetID="22" presetClass="entr" presetSubtype="1"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1">
                                            <p:txEl>
                                              <p:pRg st="0" end="0"/>
                                            </p:txEl>
                                          </p:spTgt>
                                        </p:tgtEl>
                                        <p:attrNameLst>
                                          <p:attrName>style.visibility</p:attrName>
                                        </p:attrNameLst>
                                      </p:cBhvr>
                                      <p:to>
                                        <p:strVal val="visible"/>
                                      </p:to>
                                    </p:set>
                                    <p:animEffect transition="in" filter="fade">
                                      <p:cBhvr>
                                        <p:cTn id="55" dur="500"/>
                                        <p:tgtEl>
                                          <p:spTgt spid="51">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xEl>
                                              <p:pRg st="0" end="0"/>
                                            </p:txEl>
                                          </p:spTgt>
                                        </p:tgtEl>
                                        <p:attrNameLst>
                                          <p:attrName>style.visibility</p:attrName>
                                        </p:attrNameLst>
                                      </p:cBhvr>
                                      <p:to>
                                        <p:strVal val="visible"/>
                                      </p:to>
                                    </p:set>
                                    <p:animEffect transition="in" filter="fade">
                                      <p:cBhvr>
                                        <p:cTn id="58" dur="500"/>
                                        <p:tgtEl>
                                          <p:spTgt spid="55">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animEffect transition="in" filter="fade">
                                      <p:cBhvr>
                                        <p:cTn id="6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21" grpId="0" animBg="1"/>
      <p:bldP spid="53" grpId="0" animBg="1"/>
      <p:bldP spid="22" grpId="0" animBg="1"/>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6_سر فصل صفحه اول">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12" name="Rounded Rectangle 11"/>
          <p:cNvSpPr/>
          <p:nvPr userDrawn="1"/>
        </p:nvSpPr>
        <p:spPr>
          <a:xfrm>
            <a:off x="3427313" y="2447391"/>
            <a:ext cx="2322001" cy="72000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6261820" y="2447392"/>
            <a:ext cx="2322000" cy="72000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53" idx="2"/>
            <a:endCxn id="12" idx="0"/>
          </p:cNvCxnSpPr>
          <p:nvPr userDrawn="1"/>
        </p:nvCxnSpPr>
        <p:spPr>
          <a:xfrm>
            <a:off x="4571248" y="803045"/>
            <a:ext cx="17066" cy="1644346"/>
          </a:xfrm>
          <a:prstGeom prst="line">
            <a:avLst/>
          </a:prstGeom>
          <a:ln w="3175">
            <a:solidFill>
              <a:srgbClr val="1F497D"/>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userDrawn="1"/>
        </p:nvSpPr>
        <p:spPr>
          <a:xfrm>
            <a:off x="6269439" y="3085922"/>
            <a:ext cx="2322000" cy="720000"/>
          </a:xfrm>
          <a:prstGeom prst="round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682000" y="100800"/>
            <a:ext cx="3778496" cy="702245"/>
          </a:xfrm>
          <a:prstGeom prst="rect">
            <a:avLst/>
          </a:prstGeom>
          <a:solidFill>
            <a:schemeClr val="accent1">
              <a:lumMod val="20000"/>
              <a:lumOff val="80000"/>
            </a:schemeClr>
          </a:solidFill>
          <a:ln w="2857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539475" y="2447392"/>
            <a:ext cx="2322000" cy="720000"/>
          </a:xfrm>
          <a:prstGeom prst="roundRect">
            <a:avLst/>
          </a:prstGeom>
          <a:solidFill>
            <a:schemeClr val="tx2">
              <a:lumMod val="20000"/>
              <a:lumOff val="8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532007" y="3085922"/>
            <a:ext cx="2322000" cy="720000"/>
          </a:xfrm>
          <a:prstGeom prst="round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1" idx="0"/>
          </p:cNvCxnSpPr>
          <p:nvPr userDrawn="1"/>
        </p:nvCxnSpPr>
        <p:spPr>
          <a:xfrm>
            <a:off x="7422820" y="2046420"/>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1700477" y="2046420"/>
            <a:ext cx="5722343" cy="0"/>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0"/>
          </p:cNvCxnSpPr>
          <p:nvPr userDrawn="1"/>
        </p:nvCxnSpPr>
        <p:spPr>
          <a:xfrm flipV="1">
            <a:off x="1700475" y="2046420"/>
            <a:ext cx="0" cy="400972"/>
          </a:xfrm>
          <a:prstGeom prst="line">
            <a:avLst/>
          </a:prstGeom>
          <a:ln>
            <a:solidFill>
              <a:srgbClr val="1F497D"/>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1" hasCustomPrompt="1"/>
          </p:nvPr>
        </p:nvSpPr>
        <p:spPr>
          <a:xfrm>
            <a:off x="800832" y="2576962"/>
            <a:ext cx="1784350" cy="460860"/>
          </a:xfrm>
        </p:spPr>
        <p:txBody>
          <a:bodyPr/>
          <a:lstStyle>
            <a:lvl1pPr marL="0" indent="0" algn="ctr">
              <a:buNone/>
              <a:defRPr>
                <a:cs typeface="B Mitra" pitchFamily="2" charset="-78"/>
              </a:defRPr>
            </a:lvl1pPr>
          </a:lstStyle>
          <a:p>
            <a:pPr lvl="0"/>
            <a:r>
              <a:rPr lang="fa-IR" smtClean="0"/>
              <a:t>سلام</a:t>
            </a:r>
            <a:endParaRPr lang="en-US"/>
          </a:p>
        </p:txBody>
      </p:sp>
      <p:sp>
        <p:nvSpPr>
          <p:cNvPr id="37" name="Text Placeholder 32"/>
          <p:cNvSpPr>
            <a:spLocks noGrp="1"/>
          </p:cNvSpPr>
          <p:nvPr>
            <p:ph type="body" sz="quarter" idx="12" hasCustomPrompt="1"/>
          </p:nvPr>
        </p:nvSpPr>
        <p:spPr>
          <a:xfrm>
            <a:off x="808302" y="3177087"/>
            <a:ext cx="1784350" cy="537670"/>
          </a:xfrm>
        </p:spPr>
        <p:txBody>
          <a:bodyPr/>
          <a:lstStyle>
            <a:lvl1pPr marL="0" indent="0" algn="ctr">
              <a:buNone/>
              <a:defRPr sz="2400">
                <a:cs typeface="B Mitra" pitchFamily="2" charset="-78"/>
              </a:defRPr>
            </a:lvl1pPr>
          </a:lstStyle>
          <a:p>
            <a:pPr lvl="0"/>
            <a:r>
              <a:rPr lang="fa-IR" smtClean="0"/>
              <a:t>سلام</a:t>
            </a:r>
            <a:endParaRPr lang="en-US"/>
          </a:p>
        </p:txBody>
      </p:sp>
      <p:sp>
        <p:nvSpPr>
          <p:cNvPr id="35" name="Text Placeholder 34"/>
          <p:cNvSpPr>
            <a:spLocks noGrp="1"/>
          </p:cNvSpPr>
          <p:nvPr>
            <p:ph type="body" sz="quarter" idx="13" hasCustomPrompt="1"/>
          </p:nvPr>
        </p:nvSpPr>
        <p:spPr>
          <a:xfrm>
            <a:off x="2682751" y="215781"/>
            <a:ext cx="3778496" cy="470014"/>
          </a:xfrm>
          <a:noFill/>
        </p:spPr>
        <p:txBody>
          <a:bodyPr/>
          <a:lstStyle>
            <a:lvl1pPr marL="0" marR="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sz="2800">
                <a:ln>
                  <a:noFill/>
                </a:ln>
                <a:solidFill>
                  <a:schemeClr val="tx1"/>
                </a:solidFill>
                <a:cs typeface="B Mitra" pitchFamily="2" charset="-78"/>
              </a:defRPr>
            </a:lvl1pPr>
          </a:lstStyle>
          <a:p>
            <a:pPr marL="0" marR="0" lvl="0" indent="0" algn="ctr" defTabSz="914400" rtl="1" eaLnBrk="1" fontAlgn="auto" latinLnBrk="0" hangingPunct="1">
              <a:lnSpc>
                <a:spcPct val="100000"/>
              </a:lnSpc>
              <a:spcBef>
                <a:spcPts val="580"/>
              </a:spcBef>
              <a:spcAft>
                <a:spcPts val="0"/>
              </a:spcAft>
              <a:buClr>
                <a:schemeClr val="accent1"/>
              </a:buClr>
              <a:buSzPct val="85000"/>
              <a:buFont typeface="Wingdings 2"/>
              <a:buNone/>
              <a:tabLst/>
              <a:defRPr/>
            </a:pPr>
            <a:r>
              <a:rPr lang="fa-IR" sz="2000" smtClean="0">
                <a:latin typeface="B Titi"/>
                <a:cs typeface="B Mitra" pitchFamily="2" charset="-78"/>
              </a:rPr>
              <a:t>سلام</a:t>
            </a:r>
            <a:endParaRPr lang="en-US" sz="2000" smtClean="0">
              <a:latin typeface="B Titi"/>
              <a:cs typeface="B Titr" pitchFamily="2" charset="-78"/>
            </a:endParaRPr>
          </a:p>
        </p:txBody>
      </p:sp>
      <p:sp>
        <p:nvSpPr>
          <p:cNvPr id="51" name="Text Placeholder 42"/>
          <p:cNvSpPr>
            <a:spLocks noGrp="1"/>
          </p:cNvSpPr>
          <p:nvPr>
            <p:ph type="body" sz="quarter" idx="16" hasCustomPrompt="1"/>
          </p:nvPr>
        </p:nvSpPr>
        <p:spPr>
          <a:xfrm>
            <a:off x="3679512" y="2538556"/>
            <a:ext cx="1784973" cy="537670"/>
          </a:xfrm>
        </p:spPr>
        <p:txBody>
          <a:bodyPr/>
          <a:lstStyle>
            <a:lvl1pPr marL="0" indent="0" algn="ctr">
              <a:buNone/>
              <a:defRPr>
                <a:cs typeface="B Mitra" pitchFamily="2" charset="-78"/>
              </a:defRPr>
            </a:lvl1pPr>
          </a:lstStyle>
          <a:p>
            <a:pPr lvl="0"/>
            <a:r>
              <a:rPr lang="fa-IR" smtClean="0"/>
              <a:t>سلام</a:t>
            </a:r>
            <a:endParaRPr lang="en-US"/>
          </a:p>
        </p:txBody>
      </p:sp>
      <p:sp>
        <p:nvSpPr>
          <p:cNvPr id="52" name="Text Placeholder 32"/>
          <p:cNvSpPr>
            <a:spLocks noGrp="1"/>
          </p:cNvSpPr>
          <p:nvPr>
            <p:ph type="body" sz="quarter" idx="17" hasCustomPrompt="1"/>
          </p:nvPr>
        </p:nvSpPr>
        <p:spPr>
          <a:xfrm>
            <a:off x="6607464" y="3177087"/>
            <a:ext cx="1805036" cy="537670"/>
          </a:xfrm>
        </p:spPr>
        <p:txBody>
          <a:bodyPr/>
          <a:lstStyle>
            <a:lvl1pPr marL="0" indent="0" algn="ctr">
              <a:buNone/>
              <a:defRPr sz="2400">
                <a:cs typeface="B Mitra" pitchFamily="2" charset="-78"/>
              </a:defRPr>
            </a:lvl1pPr>
          </a:lstStyle>
          <a:p>
            <a:pPr lvl="0"/>
            <a:r>
              <a:rPr lang="fa-IR" smtClean="0"/>
              <a:t>سلام</a:t>
            </a:r>
            <a:endParaRPr lang="en-US"/>
          </a:p>
        </p:txBody>
      </p:sp>
      <p:sp>
        <p:nvSpPr>
          <p:cNvPr id="55" name="Text Placeholder 32"/>
          <p:cNvSpPr>
            <a:spLocks noGrp="1"/>
          </p:cNvSpPr>
          <p:nvPr>
            <p:ph type="body" sz="quarter" idx="18" hasCustomPrompt="1"/>
          </p:nvPr>
        </p:nvSpPr>
        <p:spPr>
          <a:xfrm>
            <a:off x="6627528" y="2586503"/>
            <a:ext cx="1786844" cy="441779"/>
          </a:xfrm>
        </p:spPr>
        <p:txBody>
          <a:bodyPr/>
          <a:lstStyle>
            <a:lvl1pPr marL="0" indent="0" algn="ctr">
              <a:buNone/>
              <a:defRPr sz="2400">
                <a:cs typeface="B Mitra" pitchFamily="2" charset="-78"/>
              </a:defRPr>
            </a:lvl1pPr>
          </a:lstStyle>
          <a:p>
            <a:pPr lvl="0"/>
            <a:r>
              <a:rPr lang="fa-IR" smtClean="0"/>
              <a:t>سلام</a:t>
            </a:r>
            <a:endParaRPr lang="en-US"/>
          </a:p>
        </p:txBody>
      </p:sp>
      <p:sp>
        <p:nvSpPr>
          <p:cNvPr id="29" name="Rounded Rectangle 28"/>
          <p:cNvSpPr/>
          <p:nvPr userDrawn="1"/>
        </p:nvSpPr>
        <p:spPr>
          <a:xfrm>
            <a:off x="3427314" y="3085922"/>
            <a:ext cx="2322000" cy="720000"/>
          </a:xfrm>
          <a:prstGeom prst="roundRect">
            <a:avLst/>
          </a:prstGeom>
          <a:solidFill>
            <a:schemeClr val="tx2">
              <a:lumMod val="40000"/>
              <a:lumOff val="6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42"/>
          <p:cNvSpPr>
            <a:spLocks noGrp="1"/>
          </p:cNvSpPr>
          <p:nvPr>
            <p:ph type="body" sz="quarter" idx="19" hasCustomPrompt="1"/>
          </p:nvPr>
        </p:nvSpPr>
        <p:spPr>
          <a:xfrm>
            <a:off x="3679512" y="3177087"/>
            <a:ext cx="1784973" cy="537670"/>
          </a:xfrm>
        </p:spPr>
        <p:txBody>
          <a:bodyPr/>
          <a:lstStyle>
            <a:lvl1pPr marL="0" indent="0" algn="ctr">
              <a:buNone/>
              <a:defRPr>
                <a:cs typeface="B Mitra" pitchFamily="2" charset="-78"/>
              </a:defRPr>
            </a:lvl1pPr>
          </a:lstStyle>
          <a:p>
            <a:pPr lvl="0"/>
            <a:r>
              <a:rPr lang="fa-IR" smtClean="0"/>
              <a:t>سلام</a:t>
            </a:r>
            <a:endParaRPr lang="en-US"/>
          </a:p>
        </p:txBody>
      </p:sp>
      <p:sp>
        <p:nvSpPr>
          <p:cNvPr id="32" name="Rounded Rectangle 31"/>
          <p:cNvSpPr/>
          <p:nvPr userDrawn="1"/>
        </p:nvSpPr>
        <p:spPr>
          <a:xfrm>
            <a:off x="3427314" y="3736240"/>
            <a:ext cx="2322000" cy="720000"/>
          </a:xfrm>
          <a:prstGeom prst="roundRect">
            <a:avLst/>
          </a:prstGeom>
          <a:solidFill>
            <a:schemeClr val="tx2">
              <a:lumMod val="60000"/>
              <a:lumOff val="40000"/>
            </a:schemeClr>
          </a:solid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2"/>
          <p:cNvSpPr>
            <a:spLocks noGrp="1"/>
          </p:cNvSpPr>
          <p:nvPr>
            <p:ph type="body" sz="quarter" idx="20" hasCustomPrompt="1"/>
          </p:nvPr>
        </p:nvSpPr>
        <p:spPr>
          <a:xfrm>
            <a:off x="3695827" y="3827405"/>
            <a:ext cx="1784973" cy="537670"/>
          </a:xfrm>
        </p:spPr>
        <p:txBody>
          <a:bodyPr/>
          <a:lstStyle>
            <a:lvl1pPr marL="0" indent="0" algn="ctr">
              <a:buNone/>
              <a:defRPr>
                <a:cs typeface="B Mitra" pitchFamily="2" charset="-78"/>
              </a:defRPr>
            </a:lvl1pPr>
          </a:lstStyle>
          <a:p>
            <a:pPr lvl="0"/>
            <a:r>
              <a:rPr lang="fa-IR" smtClean="0"/>
              <a:t>سلام</a:t>
            </a:r>
            <a:endParaRPr lang="en-US"/>
          </a:p>
        </p:txBody>
      </p:sp>
    </p:spTree>
    <p:extLst>
      <p:ext uri="{BB962C8B-B14F-4D97-AF65-F5344CB8AC3E}">
        <p14:creationId xmlns:p14="http://schemas.microsoft.com/office/powerpoint/2010/main" val="221587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par>
                                <p:cTn id="16" presetID="16" presetClass="entr" presetSubtype="37" fill="hold"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1000"/>
                                        <p:tgtEl>
                                          <p:spTgt spid="10"/>
                                        </p:tgtEl>
                                      </p:cBhvr>
                                    </p:animEffect>
                                  </p:childTnLst>
                                </p:cTn>
                              </p:par>
                            </p:childTnLst>
                          </p:cTn>
                        </p:par>
                        <p:par>
                          <p:cTn id="19" fill="hold">
                            <p:stCondLst>
                              <p:cond delay="25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par>
                                <p:cTn id="23" presetID="22" presetClass="entr" presetSubtype="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000"/>
                                        <p:tgtEl>
                                          <p:spTgt spid="3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51">
                                            <p:txEl>
                                              <p:pRg st="0" end="0"/>
                                            </p:txEl>
                                          </p:spTgt>
                                        </p:tgtEl>
                                        <p:attrNameLst>
                                          <p:attrName>style.visibility</p:attrName>
                                        </p:attrNameLst>
                                      </p:cBhvr>
                                      <p:to>
                                        <p:strVal val="visible"/>
                                      </p:to>
                                    </p:set>
                                    <p:animEffect transition="in" filter="fade">
                                      <p:cBhvr>
                                        <p:cTn id="52" dur="500"/>
                                        <p:tgtEl>
                                          <p:spTgt spid="51">
                                            <p:txEl>
                                              <p:pRg st="0" end="0"/>
                                            </p:txEl>
                                          </p:spTgt>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55">
                                            <p:txEl>
                                              <p:pRg st="0" end="0"/>
                                            </p:txEl>
                                          </p:spTgt>
                                        </p:tgtEl>
                                        <p:attrNameLst>
                                          <p:attrName>style.visibility</p:attrName>
                                        </p:attrNameLst>
                                      </p:cBhvr>
                                      <p:to>
                                        <p:strVal val="visible"/>
                                      </p:to>
                                    </p:set>
                                    <p:animEffect transition="in" filter="fade">
                                      <p:cBhvr>
                                        <p:cTn id="55" dur="500"/>
                                        <p:tgtEl>
                                          <p:spTgt spid="55">
                                            <p:txEl>
                                              <p:pRg st="0" end="0"/>
                                            </p:txEl>
                                          </p:spTgt>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33">
                                            <p:txEl>
                                              <p:pRg st="0" end="0"/>
                                            </p:txEl>
                                          </p:spTgt>
                                        </p:tgtEl>
                                        <p:attrNameLst>
                                          <p:attrName>style.visibility</p:attrName>
                                        </p:attrNameLst>
                                      </p:cBhvr>
                                      <p:to>
                                        <p:strVal val="visible"/>
                                      </p:to>
                                    </p:set>
                                    <p:animEffect transition="in" filter="fade">
                                      <p:cBhvr>
                                        <p:cTn id="58" dur="500"/>
                                        <p:tgtEl>
                                          <p:spTgt spid="33">
                                            <p:txEl>
                                              <p:pRg st="0" end="0"/>
                                            </p:txEl>
                                          </p:spTgt>
                                        </p:tgtEl>
                                      </p:cBhvr>
                                    </p:animEffect>
                                  </p:childTnLst>
                                </p:cTn>
                              </p:par>
                            </p:childTnLst>
                          </p:cTn>
                        </p:par>
                        <p:par>
                          <p:cTn id="59" fill="hold">
                            <p:stCondLst>
                              <p:cond delay="6500"/>
                            </p:stCondLst>
                            <p:childTnLst>
                              <p:par>
                                <p:cTn id="60" presetID="10" presetClass="entr" presetSubtype="0" fill="hold" grpId="0" nodeType="afterEffect">
                                  <p:stCondLst>
                                    <p:cond delay="1000"/>
                                  </p:stCondLst>
                                  <p:childTnLst>
                                    <p:set>
                                      <p:cBhvr>
                                        <p:cTn id="61" dur="1" fill="hold">
                                          <p:stCondLst>
                                            <p:cond delay="0"/>
                                          </p:stCondLst>
                                        </p:cTn>
                                        <p:tgtEl>
                                          <p:spTgt spid="52">
                                            <p:txEl>
                                              <p:pRg st="0" end="0"/>
                                            </p:txEl>
                                          </p:spTgt>
                                        </p:tgtEl>
                                        <p:attrNameLst>
                                          <p:attrName>style.visibility</p:attrName>
                                        </p:attrNameLst>
                                      </p:cBhvr>
                                      <p:to>
                                        <p:strVal val="visible"/>
                                      </p:to>
                                    </p:set>
                                    <p:animEffect transition="in" filter="fade">
                                      <p:cBhvr>
                                        <p:cTn id="62" dur="500"/>
                                        <p:tgtEl>
                                          <p:spTgt spid="52">
                                            <p:txEl>
                                              <p:pRg st="0" end="0"/>
                                            </p:txEl>
                                          </p:spTgt>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fade">
                                      <p:cBhvr>
                                        <p:cTn id="65" dur="500"/>
                                        <p:tgtEl>
                                          <p:spTgt spid="37">
                                            <p:txEl>
                                              <p:pRg st="0" end="0"/>
                                            </p:txEl>
                                          </p:spTgt>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30">
                                            <p:txEl>
                                              <p:pRg st="0" end="0"/>
                                            </p:txEl>
                                          </p:spTgt>
                                        </p:tgtEl>
                                        <p:attrNameLst>
                                          <p:attrName>style.visibility</p:attrName>
                                        </p:attrNameLst>
                                      </p:cBhvr>
                                      <p:to>
                                        <p:strVal val="visible"/>
                                      </p:to>
                                    </p:set>
                                    <p:animEffect transition="in" filter="fade">
                                      <p:cBhvr>
                                        <p:cTn id="68" dur="500"/>
                                        <p:tgtEl>
                                          <p:spTgt spid="30">
                                            <p:txEl>
                                              <p:pRg st="0" end="0"/>
                                            </p:txEl>
                                          </p:spTgt>
                                        </p:tgtEl>
                                      </p:cBhvr>
                                    </p:animEffect>
                                  </p:childTnLst>
                                </p:cTn>
                              </p:par>
                            </p:childTnLst>
                          </p:cTn>
                        </p:par>
                        <p:par>
                          <p:cTn id="69" fill="hold">
                            <p:stCondLst>
                              <p:cond delay="8000"/>
                            </p:stCondLst>
                            <p:childTnLst>
                              <p:par>
                                <p:cTn id="70" presetID="10" presetClass="entr" presetSubtype="0" fill="hold" grpId="0" nodeType="afterEffect">
                                  <p:stCondLst>
                                    <p:cond delay="1000"/>
                                  </p:stCondLst>
                                  <p:childTnLst>
                                    <p:set>
                                      <p:cBhvr>
                                        <p:cTn id="71" dur="1" fill="hold">
                                          <p:stCondLst>
                                            <p:cond delay="0"/>
                                          </p:stCondLst>
                                        </p:cTn>
                                        <p:tgtEl>
                                          <p:spTgt spid="34">
                                            <p:txEl>
                                              <p:pRg st="0" end="0"/>
                                            </p:txEl>
                                          </p:spTgt>
                                        </p:tgtEl>
                                        <p:attrNameLst>
                                          <p:attrName>style.visibility</p:attrName>
                                        </p:attrNameLst>
                                      </p:cBhvr>
                                      <p:to>
                                        <p:strVal val="visible"/>
                                      </p:to>
                                    </p:set>
                                    <p:animEffect transition="in" filter="fade">
                                      <p:cBhvr>
                                        <p:cTn id="72"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31" grpId="0" animBg="1"/>
      <p:bldP spid="53" grpId="0" animBg="1"/>
      <p:bldP spid="22" grpId="0" animBg="1"/>
      <p:bldP spid="23"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10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afterEffect">
                  <p:stCondLst>
                    <p:cond delay="100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29" grpId="0" animBg="1"/>
      <p:bldP spid="30" grpId="0" build="p">
        <p:tmplLst>
          <p:tmpl lvl="1">
            <p:tnLst>
              <p:par>
                <p:cTn presetID="10" presetClass="entr" presetSubtype="0" fill="hold" nodeType="withEffect">
                  <p:stCondLst>
                    <p:cond delay="10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2" grpId="0" animBg="1"/>
      <p:bldP spid="34" grpId="0" build="p">
        <p:tmplLst>
          <p:tmpl lvl="1">
            <p:tnLst>
              <p:par>
                <p:cTn presetID="10" presetClass="entr" presetSubtype="0" fill="hold" nodeType="afterEffect">
                  <p:stCondLst>
                    <p:cond delay="10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solidFill>
                  <a:prstClr val="white"/>
                </a:solidFill>
              </a:rPr>
              <a:pPr/>
              <a:t>9/30/2015</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486622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3" name="Rounded Rectangle 2"/>
          <p:cNvSpPr/>
          <p:nvPr userDrawn="1"/>
        </p:nvSpPr>
        <p:spPr>
          <a:xfrm>
            <a:off x="2993531" y="932675"/>
            <a:ext cx="3217983" cy="652885"/>
          </a:xfrm>
          <a:prstGeom prst="roundRect">
            <a:avLst/>
          </a:prstGeom>
          <a:solidFill>
            <a:schemeClr val="accent1">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2682752" y="0"/>
            <a:ext cx="3778496" cy="10478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2682875" y="0"/>
            <a:ext cx="3778250" cy="1047750"/>
          </a:xfrm>
        </p:spPr>
        <p:txBody>
          <a:bodyPr/>
          <a:lstStyle>
            <a:lvl1pPr marL="0" indent="0" algn="ctr">
              <a:buNone/>
              <a:defRPr sz="2000" baseline="0"/>
            </a:lvl1pPr>
          </a:lstStyle>
          <a:p>
            <a:pPr lvl="0"/>
            <a:r>
              <a:rPr lang="en-US" smtClean="0"/>
              <a:t>Click to edit Master text styles</a:t>
            </a:r>
          </a:p>
        </p:txBody>
      </p:sp>
      <p:sp>
        <p:nvSpPr>
          <p:cNvPr id="8" name="Rounded Rectangle 7"/>
          <p:cNvSpPr/>
          <p:nvPr userDrawn="1"/>
        </p:nvSpPr>
        <p:spPr>
          <a:xfrm>
            <a:off x="3223940" y="1750779"/>
            <a:ext cx="5902704" cy="17282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518755" y="4081886"/>
            <a:ext cx="8040611" cy="16320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Flowchart: Off-page Connector 9"/>
          <p:cNvSpPr/>
          <p:nvPr userDrawn="1"/>
        </p:nvSpPr>
        <p:spPr>
          <a:xfrm>
            <a:off x="7183540" y="1300365"/>
            <a:ext cx="1620413" cy="86411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Off-page Connector 21"/>
          <p:cNvSpPr/>
          <p:nvPr userDrawn="1"/>
        </p:nvSpPr>
        <p:spPr>
          <a:xfrm>
            <a:off x="840443" y="3479004"/>
            <a:ext cx="1620413" cy="86411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87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Tree>
    <p:extLst>
      <p:ext uri="{BB962C8B-B14F-4D97-AF65-F5344CB8AC3E}">
        <p14:creationId xmlns:p14="http://schemas.microsoft.com/office/powerpoint/2010/main" val="58276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ساده_3 موصولی">
    <p:spTree>
      <p:nvGrpSpPr>
        <p:cNvPr id="1" name=""/>
        <p:cNvGrpSpPr/>
        <p:nvPr/>
      </p:nvGrpSpPr>
      <p:grpSpPr>
        <a:xfrm>
          <a:off x="0" y="0"/>
          <a:ext cx="0" cy="0"/>
          <a:chOff x="0" y="0"/>
          <a:chExt cx="0" cy="0"/>
        </a:xfrm>
      </p:grpSpPr>
      <p:sp>
        <p:nvSpPr>
          <p:cNvPr id="7" name="Rectangle 6"/>
          <p:cNvSpPr/>
          <p:nvPr userDrawn="1"/>
        </p:nvSpPr>
        <p:spPr>
          <a:xfrm>
            <a:off x="-1" y="6453336"/>
            <a:ext cx="9144001"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44" name="Rectangle 43"/>
          <p:cNvSpPr/>
          <p:nvPr userDrawn="1"/>
        </p:nvSpPr>
        <p:spPr>
          <a:xfrm>
            <a:off x="8143665" y="1"/>
            <a:ext cx="1000335" cy="645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8212512" y="-9084"/>
            <a:ext cx="931488" cy="645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6764714" y="4043480"/>
            <a:ext cx="1382580" cy="2400772"/>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8335690" y="-9084"/>
            <a:ext cx="808310" cy="645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6818893" y="1794535"/>
            <a:ext cx="1382580" cy="2447614"/>
          </a:xfrm>
          <a:prstGeom prst="roundRect">
            <a:avLst/>
          </a:prstGeom>
          <a:solidFill>
            <a:schemeClr val="tx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6953110" y="-9084"/>
            <a:ext cx="1382580" cy="20738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76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ساده_3 موصولی">
    <p:spTree>
      <p:nvGrpSpPr>
        <p:cNvPr id="1" name=""/>
        <p:cNvGrpSpPr/>
        <p:nvPr/>
      </p:nvGrpSpPr>
      <p:grpSpPr>
        <a:xfrm>
          <a:off x="0" y="0"/>
          <a:ext cx="0" cy="0"/>
          <a:chOff x="0" y="0"/>
          <a:chExt cx="0" cy="0"/>
        </a:xfrm>
      </p:grpSpPr>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3" name="Rounded Rectangle 2"/>
          <p:cNvSpPr/>
          <p:nvPr userDrawn="1"/>
        </p:nvSpPr>
        <p:spPr>
          <a:xfrm>
            <a:off x="2993531" y="932675"/>
            <a:ext cx="3217983" cy="652885"/>
          </a:xfrm>
          <a:prstGeom prst="roundRect">
            <a:avLst/>
          </a:prstGeom>
          <a:solidFill>
            <a:schemeClr val="accent1">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2682752" y="0"/>
            <a:ext cx="3778496" cy="10478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hasCustomPrompt="1"/>
          </p:nvPr>
        </p:nvSpPr>
        <p:spPr>
          <a:xfrm>
            <a:off x="2682875" y="0"/>
            <a:ext cx="3778250" cy="1047750"/>
          </a:xfrm>
        </p:spPr>
        <p:txBody>
          <a:bodyPr/>
          <a:lstStyle>
            <a:lvl1pPr marL="0" indent="0" algn="ctr">
              <a:buNone/>
              <a:defRPr sz="2000" baseline="0"/>
            </a:lvl1pPr>
          </a:lstStyle>
          <a:p>
            <a:pPr lvl="0"/>
            <a:r>
              <a:rPr lang="fa-IR" smtClean="0"/>
              <a:t>رهنمود</a:t>
            </a:r>
            <a:endParaRPr lang="en-US"/>
          </a:p>
        </p:txBody>
      </p:sp>
      <p:sp>
        <p:nvSpPr>
          <p:cNvPr id="8" name="Rounded Rectangle 7"/>
          <p:cNvSpPr/>
          <p:nvPr userDrawn="1"/>
        </p:nvSpPr>
        <p:spPr>
          <a:xfrm>
            <a:off x="1620648" y="1966823"/>
            <a:ext cx="5902704" cy="17282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userDrawn="1"/>
        </p:nvSpPr>
        <p:spPr>
          <a:xfrm>
            <a:off x="6953110" y="1259117"/>
            <a:ext cx="1152150" cy="10753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1651170" y="4504340"/>
            <a:ext cx="5902704" cy="17282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ounded Rectangle 13"/>
          <p:cNvSpPr/>
          <p:nvPr userDrawn="1"/>
        </p:nvSpPr>
        <p:spPr>
          <a:xfrm>
            <a:off x="6977799" y="3796816"/>
            <a:ext cx="1152150" cy="107534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82911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ساده_3 موصولی">
    <p:spTree>
      <p:nvGrpSpPr>
        <p:cNvPr id="1" name=""/>
        <p:cNvGrpSpPr/>
        <p:nvPr/>
      </p:nvGrpSpPr>
      <p:grpSpPr>
        <a:xfrm>
          <a:off x="0" y="0"/>
          <a:ext cx="0" cy="0"/>
          <a:chOff x="0" y="0"/>
          <a:chExt cx="0" cy="0"/>
        </a:xfrm>
      </p:grpSpPr>
      <p:sp>
        <p:nvSpPr>
          <p:cNvPr id="10" name="Rectangle 9"/>
          <p:cNvSpPr/>
          <p:nvPr userDrawn="1"/>
        </p:nvSpPr>
        <p:spPr>
          <a:xfrm>
            <a:off x="1994919" y="1431941"/>
            <a:ext cx="5111811" cy="57607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4" name="Rectangle 3"/>
          <p:cNvSpPr/>
          <p:nvPr userDrawn="1"/>
        </p:nvSpPr>
        <p:spPr>
          <a:xfrm>
            <a:off x="3251046" y="202981"/>
            <a:ext cx="2641908" cy="42245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994919" y="1431940"/>
            <a:ext cx="5111811" cy="5760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994918" y="2200040"/>
            <a:ext cx="5111811" cy="5760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994392" y="2968140"/>
            <a:ext cx="5111811" cy="5760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994392" y="3736240"/>
            <a:ext cx="5111811" cy="5760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1" hasCustomPrompt="1"/>
          </p:nvPr>
        </p:nvSpPr>
        <p:spPr>
          <a:xfrm>
            <a:off x="3251046" y="202982"/>
            <a:ext cx="2641908" cy="422453"/>
          </a:xfrm>
        </p:spPr>
        <p:txBody>
          <a:bodyPr/>
          <a:lstStyle>
            <a:lvl1pPr marL="0" indent="0" algn="ctr" rtl="1">
              <a:buNone/>
              <a:defRPr b="0">
                <a:cs typeface="B Mitra" pitchFamily="2" charset="-78"/>
              </a:defRPr>
            </a:lvl1pPr>
          </a:lstStyle>
          <a:p>
            <a:pPr lvl="0"/>
            <a:r>
              <a:rPr lang="fa-IR" smtClean="0"/>
              <a:t>فهرست</a:t>
            </a:r>
            <a:endParaRPr lang="en-US"/>
          </a:p>
        </p:txBody>
      </p:sp>
      <p:sp>
        <p:nvSpPr>
          <p:cNvPr id="26" name="Text Placeholder 25"/>
          <p:cNvSpPr>
            <a:spLocks noGrp="1"/>
          </p:cNvSpPr>
          <p:nvPr>
            <p:ph type="body" sz="quarter" idx="12" hasCustomPrompt="1"/>
          </p:nvPr>
        </p:nvSpPr>
        <p:spPr>
          <a:xfrm>
            <a:off x="1995488" y="1431925"/>
            <a:ext cx="5111750" cy="576263"/>
          </a:xfrm>
        </p:spPr>
        <p:txBody>
          <a:bodyPr/>
          <a:lstStyle>
            <a:lvl1pPr marL="0" indent="0" algn="ctr">
              <a:buNone/>
              <a:defRPr/>
            </a:lvl1pPr>
          </a:lstStyle>
          <a:p>
            <a:pPr lvl="0"/>
            <a:r>
              <a:rPr lang="fa-IR" smtClean="0"/>
              <a:t>سلام</a:t>
            </a:r>
            <a:endParaRPr lang="en-US"/>
          </a:p>
        </p:txBody>
      </p:sp>
      <p:sp>
        <p:nvSpPr>
          <p:cNvPr id="29" name="Text Placeholder 25"/>
          <p:cNvSpPr>
            <a:spLocks noGrp="1"/>
          </p:cNvSpPr>
          <p:nvPr>
            <p:ph type="body" sz="quarter" idx="13" hasCustomPrompt="1"/>
          </p:nvPr>
        </p:nvSpPr>
        <p:spPr>
          <a:xfrm>
            <a:off x="1994980" y="2193537"/>
            <a:ext cx="5111750" cy="576263"/>
          </a:xfrm>
        </p:spPr>
        <p:txBody>
          <a:bodyPr/>
          <a:lstStyle>
            <a:lvl1pPr marL="0" indent="0" algn="ctr">
              <a:buNone/>
              <a:defRPr/>
            </a:lvl1pPr>
          </a:lstStyle>
          <a:p>
            <a:pPr lvl="0"/>
            <a:r>
              <a:rPr lang="fa-IR" smtClean="0"/>
              <a:t>سلام</a:t>
            </a:r>
            <a:endParaRPr lang="en-US"/>
          </a:p>
        </p:txBody>
      </p:sp>
      <p:sp>
        <p:nvSpPr>
          <p:cNvPr id="30" name="Text Placeholder 25"/>
          <p:cNvSpPr>
            <a:spLocks noGrp="1"/>
          </p:cNvSpPr>
          <p:nvPr>
            <p:ph type="body" sz="quarter" idx="14" hasCustomPrompt="1"/>
          </p:nvPr>
        </p:nvSpPr>
        <p:spPr>
          <a:xfrm>
            <a:off x="1980939" y="2967952"/>
            <a:ext cx="5111750" cy="576263"/>
          </a:xfrm>
        </p:spPr>
        <p:txBody>
          <a:bodyPr/>
          <a:lstStyle>
            <a:lvl1pPr marL="0" indent="0" algn="ctr">
              <a:buNone/>
              <a:defRPr/>
            </a:lvl1pPr>
          </a:lstStyle>
          <a:p>
            <a:pPr lvl="0"/>
            <a:r>
              <a:rPr lang="fa-IR" smtClean="0"/>
              <a:t>سلام</a:t>
            </a:r>
            <a:endParaRPr lang="en-US"/>
          </a:p>
        </p:txBody>
      </p:sp>
      <p:sp>
        <p:nvSpPr>
          <p:cNvPr id="35" name="Text Placeholder 25"/>
          <p:cNvSpPr>
            <a:spLocks noGrp="1"/>
          </p:cNvSpPr>
          <p:nvPr>
            <p:ph type="body" sz="quarter" idx="15" hasCustomPrompt="1"/>
          </p:nvPr>
        </p:nvSpPr>
        <p:spPr>
          <a:xfrm>
            <a:off x="1992514" y="3736240"/>
            <a:ext cx="5111750" cy="576263"/>
          </a:xfrm>
        </p:spPr>
        <p:txBody>
          <a:bodyPr/>
          <a:lstStyle>
            <a:lvl1pPr marL="0" indent="0" algn="ctr">
              <a:buNone/>
              <a:defRPr/>
            </a:lvl1pPr>
          </a:lstStyle>
          <a:p>
            <a:pPr lvl="0"/>
            <a:r>
              <a:rPr lang="fa-IR" smtClean="0"/>
              <a:t>سلام</a:t>
            </a:r>
            <a:endParaRPr lang="en-US"/>
          </a:p>
        </p:txBody>
      </p:sp>
      <p:sp>
        <p:nvSpPr>
          <p:cNvPr id="38" name="Text Placeholder 25"/>
          <p:cNvSpPr>
            <a:spLocks noGrp="1"/>
          </p:cNvSpPr>
          <p:nvPr>
            <p:ph type="body" sz="quarter" idx="16" hasCustomPrompt="1"/>
          </p:nvPr>
        </p:nvSpPr>
        <p:spPr>
          <a:xfrm>
            <a:off x="2016125" y="4504340"/>
            <a:ext cx="5111750" cy="576263"/>
          </a:xfrm>
        </p:spPr>
        <p:txBody>
          <a:bodyPr/>
          <a:lstStyle>
            <a:lvl1pPr marL="0" indent="0" algn="ctr">
              <a:buNone/>
              <a:defRPr/>
            </a:lvl1pPr>
          </a:lstStyle>
          <a:p>
            <a:pPr lvl="0"/>
            <a:r>
              <a:rPr lang="fa-IR" smtClean="0"/>
              <a:t>سلام</a:t>
            </a:r>
            <a:endParaRPr lang="en-US"/>
          </a:p>
        </p:txBody>
      </p:sp>
    </p:spTree>
    <p:extLst>
      <p:ext uri="{BB962C8B-B14F-4D97-AF65-F5344CB8AC3E}">
        <p14:creationId xmlns:p14="http://schemas.microsoft.com/office/powerpoint/2010/main" val="241127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accel="50000" decel="50000" fill="hold" grpId="1" nodeType="withEffect">
                                  <p:stCondLst>
                                    <p:cond delay="0"/>
                                  </p:stCondLst>
                                  <p:childTnLst>
                                    <p:animMotion origin="layout" path="M -3.05556E-6 -2.53469E-6 L -3.05556E-6 0.43941 " pathEditMode="relative" rAng="0" ptsTypes="AA">
                                      <p:cBhvr>
                                        <p:cTn id="9" dur="2000" fill="hold"/>
                                        <p:tgtEl>
                                          <p:spTgt spid="9"/>
                                        </p:tgtEl>
                                        <p:attrNameLst>
                                          <p:attrName>ppt_x</p:attrName>
                                          <p:attrName>ppt_y</p:attrName>
                                        </p:attrNameLst>
                                      </p:cBhvr>
                                      <p:rCtr x="0" y="21970"/>
                                    </p:animMotion>
                                  </p:childTnLst>
                                </p:cTn>
                              </p:par>
                              <p:par>
                                <p:cTn id="10" presetID="10" presetClass="entr" presetSubtype="0" fill="hold" grpId="0" nodeType="withEffect">
                                  <p:stCondLst>
                                    <p:cond delay="6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9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14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14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170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fade">
                                      <p:cBhvr>
                                        <p:cTn id="24" dur="500"/>
                                        <p:tgtEl>
                                          <p:spTgt spid="26">
                                            <p:txEl>
                                              <p:pRg st="0" end="0"/>
                                            </p:txEl>
                                          </p:spTgt>
                                        </p:tgtEl>
                                      </p:cBhvr>
                                    </p:animEffect>
                                  </p:childTnLst>
                                </p:cTn>
                              </p:par>
                              <p:par>
                                <p:cTn id="25" presetID="10" presetClass="entr" presetSubtype="0" fill="hold" grpId="0" nodeType="withEffect">
                                  <p:stCondLst>
                                    <p:cond delay="180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500"/>
                                        <p:tgtEl>
                                          <p:spTgt spid="29">
                                            <p:txEl>
                                              <p:pRg st="0" end="0"/>
                                            </p:txEl>
                                          </p:spTgt>
                                        </p:tgtEl>
                                      </p:cBhvr>
                                    </p:animEffect>
                                  </p:childTnLst>
                                </p:cTn>
                              </p:par>
                              <p:par>
                                <p:cTn id="28" presetID="10" presetClass="entr" presetSubtype="0" fill="hold" grpId="0" nodeType="withEffect">
                                  <p:stCondLst>
                                    <p:cond delay="1900"/>
                                  </p:stCondLst>
                                  <p:childTnLst>
                                    <p:set>
                                      <p:cBhvr>
                                        <p:cTn id="29" dur="1" fill="hold">
                                          <p:stCondLst>
                                            <p:cond delay="0"/>
                                          </p:stCondLst>
                                        </p:cTn>
                                        <p:tgtEl>
                                          <p:spTgt spid="30">
                                            <p:txEl>
                                              <p:pRg st="0" end="0"/>
                                            </p:txEl>
                                          </p:spTgt>
                                        </p:tgtEl>
                                        <p:attrNameLst>
                                          <p:attrName>style.visibility</p:attrName>
                                        </p:attrNameLst>
                                      </p:cBhvr>
                                      <p:to>
                                        <p:strVal val="visible"/>
                                      </p:to>
                                    </p:set>
                                    <p:animEffect transition="in" filter="fade">
                                      <p:cBhvr>
                                        <p:cTn id="30" dur="500"/>
                                        <p:tgtEl>
                                          <p:spTgt spid="30">
                                            <p:txEl>
                                              <p:pRg st="0" end="0"/>
                                            </p:txEl>
                                          </p:spTgt>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fade">
                                      <p:cBhvr>
                                        <p:cTn id="33" dur="500"/>
                                        <p:tgtEl>
                                          <p:spTgt spid="35">
                                            <p:txEl>
                                              <p:pRg st="0" end="0"/>
                                            </p:txEl>
                                          </p:spTgt>
                                        </p:tgtEl>
                                      </p:cBhvr>
                                    </p:animEffect>
                                  </p:childTnLst>
                                </p:cTn>
                              </p:par>
                              <p:par>
                                <p:cTn id="34" presetID="10" presetClass="entr" presetSubtype="0" fill="hold" grpId="0" nodeType="withEffect">
                                  <p:stCondLst>
                                    <p:cond delay="210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fade">
                                      <p:cBhvr>
                                        <p:cTn id="36"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9" grpId="1" animBg="1"/>
      <p:bldP spid="22" grpId="0" animBg="1"/>
      <p:bldP spid="23" grpId="0" animBg="1"/>
      <p:bldP spid="24" grpId="0" animBg="1"/>
      <p:bldP spid="26" grpId="0" build="p">
        <p:tmplLst>
          <p:tmpl lvl="1">
            <p:tnLst>
              <p:par>
                <p:cTn presetID="10" presetClass="entr" presetSubtype="0" fill="hold" nodeType="withEffect">
                  <p:stCondLst>
                    <p:cond delay="17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9" grpId="0" build="p">
        <p:tmplLst>
          <p:tmpl lvl="1">
            <p:tnLst>
              <p:par>
                <p:cTn presetID="10" presetClass="entr" presetSubtype="0" fill="hold" nodeType="withEffect">
                  <p:stCondLst>
                    <p:cond delay="18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19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5" grpId="0" build="p">
        <p:tmplLst>
          <p:tmpl lvl="1">
            <p:tnLst>
              <p:par>
                <p:cTn presetID="10" presetClass="entr" presetSubtype="0" fill="hold" nodeType="withEffect">
                  <p:stCondLst>
                    <p:cond delay="20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build="p">
        <p:tmplLst>
          <p:tmpl lvl="1">
            <p:tnLst>
              <p:par>
                <p:cTn presetID="10" presetClass="entr" presetSubtype="0" fill="hold" nodeType="withEffect">
                  <p:stCondLst>
                    <p:cond delay="21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ساده_3 موصولی">
    <p:spTree>
      <p:nvGrpSpPr>
        <p:cNvPr id="1" name=""/>
        <p:cNvGrpSpPr/>
        <p:nvPr/>
      </p:nvGrpSpPr>
      <p:grpSpPr>
        <a:xfrm>
          <a:off x="0" y="0"/>
          <a:ext cx="0" cy="0"/>
          <a:chOff x="0" y="0"/>
          <a:chExt cx="0" cy="0"/>
        </a:xfrm>
      </p:grpSpPr>
      <p:sp>
        <p:nvSpPr>
          <p:cNvPr id="10" name="Rectangle 9"/>
          <p:cNvSpPr/>
          <p:nvPr userDrawn="1"/>
        </p:nvSpPr>
        <p:spPr>
          <a:xfrm>
            <a:off x="1994919" y="1431941"/>
            <a:ext cx="5111811" cy="57607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0" name="Text Placeholder 19" hidden="1"/>
          <p:cNvSpPr>
            <a:spLocks noGrp="1"/>
          </p:cNvSpPr>
          <p:nvPr>
            <p:ph type="body" sz="quarter" idx="10" hasCustomPrompt="1"/>
          </p:nvPr>
        </p:nvSpPr>
        <p:spPr>
          <a:xfrm>
            <a:off x="1687924" y="1374440"/>
            <a:ext cx="5406571" cy="1037075"/>
          </a:xfrm>
        </p:spPr>
        <p:txBody>
          <a:bodyPr/>
          <a:lstStyle>
            <a:lvl1pPr marL="0" indent="0" algn="ctr">
              <a:buNone/>
              <a:defRPr sz="1600">
                <a:cs typeface="B Mitra" pitchFamily="2" charset="-78"/>
              </a:defRPr>
            </a:lvl1pPr>
          </a:lstStyle>
          <a:p>
            <a:pPr lvl="0"/>
            <a:r>
              <a:rPr lang="fa-IR" dirty="0" smtClean="0"/>
              <a:t>سلام</a:t>
            </a:r>
            <a:endParaRPr lang="en-US" dirty="0"/>
          </a:p>
        </p:txBody>
      </p:sp>
      <p:sp>
        <p:nvSpPr>
          <p:cNvPr id="4" name="Rectangle 3"/>
          <p:cNvSpPr/>
          <p:nvPr userDrawn="1"/>
        </p:nvSpPr>
        <p:spPr>
          <a:xfrm>
            <a:off x="3251046" y="202981"/>
            <a:ext cx="2641908" cy="42245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994919" y="1431940"/>
            <a:ext cx="5111811" cy="5760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994918" y="2200040"/>
            <a:ext cx="5111811" cy="5760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994392" y="2968140"/>
            <a:ext cx="5111811" cy="5760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994392" y="3736240"/>
            <a:ext cx="5111811" cy="5760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a:spLocks noGrp="1"/>
          </p:cNvSpPr>
          <p:nvPr>
            <p:ph type="body" sz="quarter" idx="11" hasCustomPrompt="1"/>
          </p:nvPr>
        </p:nvSpPr>
        <p:spPr>
          <a:xfrm>
            <a:off x="3251046" y="202982"/>
            <a:ext cx="2641908" cy="422453"/>
          </a:xfrm>
        </p:spPr>
        <p:txBody>
          <a:bodyPr/>
          <a:lstStyle>
            <a:lvl1pPr marL="0" indent="0" algn="ctr" rtl="1">
              <a:buNone/>
              <a:defRPr b="0">
                <a:cs typeface="B Mitra" pitchFamily="2" charset="-78"/>
              </a:defRPr>
            </a:lvl1pPr>
          </a:lstStyle>
          <a:p>
            <a:pPr lvl="0"/>
            <a:r>
              <a:rPr lang="fa-IR" smtClean="0"/>
              <a:t>فهرست</a:t>
            </a:r>
            <a:endParaRPr lang="en-US"/>
          </a:p>
        </p:txBody>
      </p:sp>
      <p:sp>
        <p:nvSpPr>
          <p:cNvPr id="26" name="Text Placeholder 25"/>
          <p:cNvSpPr>
            <a:spLocks noGrp="1"/>
          </p:cNvSpPr>
          <p:nvPr>
            <p:ph type="body" sz="quarter" idx="12" hasCustomPrompt="1"/>
          </p:nvPr>
        </p:nvSpPr>
        <p:spPr>
          <a:xfrm>
            <a:off x="1995488" y="1431925"/>
            <a:ext cx="5111750" cy="576263"/>
          </a:xfrm>
        </p:spPr>
        <p:txBody>
          <a:bodyPr/>
          <a:lstStyle>
            <a:lvl1pPr marL="0" indent="0" algn="ctr">
              <a:buNone/>
              <a:defRPr/>
            </a:lvl1pPr>
          </a:lstStyle>
          <a:p>
            <a:pPr lvl="0"/>
            <a:r>
              <a:rPr lang="fa-IR" smtClean="0"/>
              <a:t>سلام</a:t>
            </a:r>
            <a:endParaRPr lang="en-US"/>
          </a:p>
        </p:txBody>
      </p:sp>
      <p:sp>
        <p:nvSpPr>
          <p:cNvPr id="29" name="Text Placeholder 25"/>
          <p:cNvSpPr>
            <a:spLocks noGrp="1"/>
          </p:cNvSpPr>
          <p:nvPr>
            <p:ph type="body" sz="quarter" idx="13" hasCustomPrompt="1"/>
          </p:nvPr>
        </p:nvSpPr>
        <p:spPr>
          <a:xfrm>
            <a:off x="1994980" y="2193537"/>
            <a:ext cx="5111750" cy="576263"/>
          </a:xfrm>
        </p:spPr>
        <p:txBody>
          <a:bodyPr/>
          <a:lstStyle>
            <a:lvl1pPr marL="0" indent="0" algn="ctr">
              <a:buNone/>
              <a:defRPr/>
            </a:lvl1pPr>
          </a:lstStyle>
          <a:p>
            <a:pPr lvl="0"/>
            <a:r>
              <a:rPr lang="fa-IR" smtClean="0"/>
              <a:t>سلام</a:t>
            </a:r>
            <a:endParaRPr lang="en-US"/>
          </a:p>
        </p:txBody>
      </p:sp>
      <p:sp>
        <p:nvSpPr>
          <p:cNvPr id="30" name="Text Placeholder 25"/>
          <p:cNvSpPr>
            <a:spLocks noGrp="1"/>
          </p:cNvSpPr>
          <p:nvPr>
            <p:ph type="body" sz="quarter" idx="14" hasCustomPrompt="1"/>
          </p:nvPr>
        </p:nvSpPr>
        <p:spPr>
          <a:xfrm>
            <a:off x="1980939" y="2967952"/>
            <a:ext cx="5111750" cy="576263"/>
          </a:xfrm>
        </p:spPr>
        <p:txBody>
          <a:bodyPr/>
          <a:lstStyle>
            <a:lvl1pPr marL="0" indent="0" algn="ctr">
              <a:buNone/>
              <a:defRPr/>
            </a:lvl1pPr>
          </a:lstStyle>
          <a:p>
            <a:pPr lvl="0"/>
            <a:r>
              <a:rPr lang="fa-IR" smtClean="0"/>
              <a:t>سلام</a:t>
            </a:r>
            <a:endParaRPr lang="en-US"/>
          </a:p>
        </p:txBody>
      </p:sp>
      <p:sp>
        <p:nvSpPr>
          <p:cNvPr id="35" name="Text Placeholder 25"/>
          <p:cNvSpPr>
            <a:spLocks noGrp="1"/>
          </p:cNvSpPr>
          <p:nvPr>
            <p:ph type="body" sz="quarter" idx="15" hasCustomPrompt="1"/>
          </p:nvPr>
        </p:nvSpPr>
        <p:spPr>
          <a:xfrm>
            <a:off x="1992514" y="3736240"/>
            <a:ext cx="5111750" cy="576263"/>
          </a:xfrm>
        </p:spPr>
        <p:txBody>
          <a:bodyPr/>
          <a:lstStyle>
            <a:lvl1pPr marL="0" indent="0" algn="ctr">
              <a:buNone/>
              <a:defRPr/>
            </a:lvl1pPr>
          </a:lstStyle>
          <a:p>
            <a:pPr lvl="0"/>
            <a:r>
              <a:rPr lang="fa-IR" smtClean="0"/>
              <a:t>سلام</a:t>
            </a:r>
            <a:endParaRPr lang="en-US"/>
          </a:p>
        </p:txBody>
      </p:sp>
      <p:sp>
        <p:nvSpPr>
          <p:cNvPr id="21" name="Rectangle 20"/>
          <p:cNvSpPr/>
          <p:nvPr userDrawn="1"/>
        </p:nvSpPr>
        <p:spPr>
          <a:xfrm>
            <a:off x="1993603" y="4504340"/>
            <a:ext cx="5111811" cy="5760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5"/>
          <p:cNvSpPr>
            <a:spLocks noGrp="1"/>
          </p:cNvSpPr>
          <p:nvPr>
            <p:ph type="body" sz="quarter" idx="16" hasCustomPrompt="1"/>
          </p:nvPr>
        </p:nvSpPr>
        <p:spPr>
          <a:xfrm>
            <a:off x="1991725" y="4504340"/>
            <a:ext cx="5111750" cy="576263"/>
          </a:xfrm>
        </p:spPr>
        <p:txBody>
          <a:bodyPr/>
          <a:lstStyle>
            <a:lvl1pPr marL="0" indent="0" algn="ctr">
              <a:buNone/>
              <a:defRPr/>
            </a:lvl1pPr>
          </a:lstStyle>
          <a:p>
            <a:pPr lvl="0"/>
            <a:r>
              <a:rPr lang="fa-IR" smtClean="0"/>
              <a:t>سلام</a:t>
            </a:r>
            <a:endParaRPr lang="en-US"/>
          </a:p>
        </p:txBody>
      </p:sp>
    </p:spTree>
    <p:extLst>
      <p:ext uri="{BB962C8B-B14F-4D97-AF65-F5344CB8AC3E}">
        <p14:creationId xmlns:p14="http://schemas.microsoft.com/office/powerpoint/2010/main" val="380861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8" name="Diamond 47" hidden="1"/>
          <p:cNvSpPr/>
          <p:nvPr userDrawn="1"/>
        </p:nvSpPr>
        <p:spPr>
          <a:xfrm rot="19800000">
            <a:off x="7567591" y="1397911"/>
            <a:ext cx="1113746" cy="111374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hidden="1"/>
          <p:cNvSpPr/>
          <p:nvPr userDrawn="1"/>
        </p:nvSpPr>
        <p:spPr>
          <a:xfrm rot="900000">
            <a:off x="7567590" y="1397912"/>
            <a:ext cx="1113746" cy="111374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Rounded Rectangle 15">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17" name="Rounded Rectangle 16">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8" name="Rounded Rectangle 17">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5" name="Rounded Rectangle 14">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 اول</a:t>
            </a:r>
            <a:endParaRPr lang="fa-IR">
              <a:solidFill>
                <a:schemeClr val="tx2"/>
              </a:solidFill>
            </a:endParaRPr>
          </a:p>
        </p:txBody>
      </p:sp>
      <p:sp>
        <p:nvSpPr>
          <p:cNvPr id="19" name="Rounded Rectangle 18">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3" name="Oval 2"/>
          <p:cNvSpPr/>
          <p:nvPr userDrawn="1"/>
        </p:nvSpPr>
        <p:spPr>
          <a:xfrm>
            <a:off x="7605995" y="-1102790"/>
            <a:ext cx="1036935" cy="1036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8128803" y="10955"/>
            <a:ext cx="0" cy="143194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userDrawn="1"/>
        </p:nvSpPr>
        <p:spPr>
          <a:xfrm>
            <a:off x="8070462" y="1349843"/>
            <a:ext cx="108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userDrawn="1"/>
        </p:nvSpPr>
        <p:spPr>
          <a:xfrm>
            <a:off x="8097462" y="845412"/>
            <a:ext cx="54000" cy="11521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8016462" y="625435"/>
            <a:ext cx="21600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8034463" y="582460"/>
            <a:ext cx="18000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8052463" y="538798"/>
            <a:ext cx="14400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userDrawn="1"/>
        </p:nvCxnSpPr>
        <p:spPr>
          <a:xfrm flipH="1" flipV="1">
            <a:off x="6876300" y="1950406"/>
            <a:ext cx="729695"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p:cNvSpPr/>
          <p:nvPr userDrawn="1"/>
        </p:nvSpPr>
        <p:spPr>
          <a:xfrm>
            <a:off x="9192266" y="1432119"/>
            <a:ext cx="5403439" cy="1036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6914705" y="1835192"/>
            <a:ext cx="0" cy="230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6938821" y="1842407"/>
            <a:ext cx="0" cy="2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6967700" y="1860407"/>
            <a:ext cx="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rot="5400000">
            <a:off x="7481301" y="1932586"/>
            <a:ext cx="108000"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8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0"/>
                                        <p:tgtEl>
                                          <p:spTgt spid="51"/>
                                        </p:tgtEl>
                                      </p:cBhvr>
                                    </p:animEffect>
                                  </p:childTnLst>
                                </p:cTn>
                              </p:par>
                              <p:par>
                                <p:cTn id="8" presetID="35" presetClass="path" presetSubtype="0" accel="50000" decel="50000" fill="hold" grpId="0" nodeType="withEffect">
                                  <p:stCondLst>
                                    <p:cond delay="0"/>
                                  </p:stCondLst>
                                  <p:childTnLst>
                                    <p:animMotion origin="layout" path="M -4.44444E-6 3.70028E-6 L -0.8427 3.70028E-6 " pathEditMode="relative" rAng="0" ptsTypes="AA">
                                      <p:cBhvr>
                                        <p:cTn id="9" dur="3000" fill="hold"/>
                                        <p:tgtEl>
                                          <p:spTgt spid="51"/>
                                        </p:tgtEl>
                                        <p:attrNameLst>
                                          <p:attrName>ppt_x</p:attrName>
                                          <p:attrName>ppt_y</p:attrName>
                                        </p:attrNameLst>
                                      </p:cBhvr>
                                      <p:rCtr x="-42135" y="0"/>
                                    </p:animMotion>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childTnLst>
                                </p:cTn>
                              </p:par>
                              <p:par>
                                <p:cTn id="13" presetID="42" presetClass="path" presetSubtype="0" accel="50000" decel="50000" fill="hold" grpId="1" nodeType="withEffect">
                                  <p:stCondLst>
                                    <p:cond delay="500"/>
                                  </p:stCondLst>
                                  <p:childTnLst>
                                    <p:animMotion origin="layout" path="M 1.94444E-6 -3.61702E-6 L 1.94444E-6 0.37211 " pathEditMode="relative" rAng="0" ptsTypes="AA">
                                      <p:cBhvr>
                                        <p:cTn id="14" dur="3000" fill="hold"/>
                                        <p:tgtEl>
                                          <p:spTgt spid="3"/>
                                        </p:tgtEl>
                                        <p:attrNameLst>
                                          <p:attrName>ppt_x</p:attrName>
                                          <p:attrName>ppt_y</p:attrName>
                                        </p:attrNameLst>
                                      </p:cBhvr>
                                      <p:rCtr x="0" y="18594"/>
                                    </p:animMotion>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600"/>
                                        <p:tgtEl>
                                          <p:spTgt spid="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6" grpId="0" animBg="1"/>
      <p:bldP spid="37" grpId="0" animBg="1"/>
      <p:bldP spid="38" grpId="0" animBg="1"/>
      <p:bldP spid="41" grpId="0" animBg="1"/>
      <p:bldP spid="42" grpId="0" animBg="1"/>
      <p:bldP spid="51" grpId="0" animBg="1"/>
      <p:bldP spid="51" grpId="1" animBg="1"/>
      <p:bldP spid="53" grpId="0" animBg="1"/>
      <p:bldP spid="54" grpId="0" animBg="1"/>
      <p:bldP spid="55" grpId="0" animBg="1"/>
      <p:bldP spid="56"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p:nvSpPr>
        <p:spPr>
          <a:xfrm flipV="1">
            <a:off x="69413" y="2376830"/>
            <a:ext cx="9009272"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5"/>
            <a:ext cx="9009538" cy="45719"/>
          </a:xfrm>
          <a:prstGeom prst="rect">
            <a:avLst/>
          </a:prstGeom>
          <a:solidFill>
            <a:schemeClr val="accent1">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0378" cy="45720"/>
          </a:xfrm>
          <a:prstGeom prst="rect">
            <a:avLst/>
          </a:prstGeom>
          <a:solidFill>
            <a:schemeClr val="accent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pic>
        <p:nvPicPr>
          <p:cNvPr id="18" name="Picture 44">
            <a:hlinkClick r:id="rId2"/>
          </p:cNvPr>
          <p:cNvPicPr>
            <a:picLocks noChangeAspect="1" noChangeArrowheads="1"/>
          </p:cNvPicPr>
          <p:nvPr/>
        </p:nvPicPr>
        <p:blipFill>
          <a:blip r:embed="rId3" cstate="print"/>
          <a:srcRect/>
          <a:stretch>
            <a:fillRect/>
          </a:stretch>
        </p:blipFill>
        <p:spPr bwMode="auto">
          <a:xfrm>
            <a:off x="7063563" y="6303722"/>
            <a:ext cx="1817051" cy="421832"/>
          </a:xfrm>
          <a:prstGeom prst="rect">
            <a:avLst/>
          </a:prstGeom>
          <a:noFill/>
          <a:ln w="9525">
            <a:noFill/>
            <a:miter lim="800000"/>
            <a:headEnd/>
            <a:tailEnd/>
          </a:ln>
          <a:effectLst/>
        </p:spPr>
      </p:pic>
      <p:sp>
        <p:nvSpPr>
          <p:cNvPr id="19" name="Rounded Rectangle 18">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10" name="Text Placeholder 9"/>
          <p:cNvSpPr>
            <a:spLocks noGrp="1"/>
          </p:cNvSpPr>
          <p:nvPr>
            <p:ph type="body" sz="quarter" idx="10" hasCustomPrompt="1"/>
          </p:nvPr>
        </p:nvSpPr>
        <p:spPr>
          <a:xfrm>
            <a:off x="734779" y="1342938"/>
            <a:ext cx="7710531" cy="998537"/>
          </a:xfrm>
        </p:spPr>
        <p:txBody>
          <a:bodyPr/>
          <a:lstStyle>
            <a:lvl1pPr marL="0" indent="0" algn="ctr">
              <a:buNone/>
              <a:defRPr>
                <a:cs typeface="B Mitra" pitchFamily="2" charset="-78"/>
              </a:defRPr>
            </a:lvl1pPr>
          </a:lstStyle>
          <a:p>
            <a:pPr lvl="0"/>
            <a:r>
              <a:rPr lang="fa-IR" smtClean="0"/>
              <a:t>سلام</a:t>
            </a:r>
            <a:endParaRPr lang="en-US"/>
          </a:p>
        </p:txBody>
      </p:sp>
      <p:sp>
        <p:nvSpPr>
          <p:cNvPr id="21" name="Text Placeholder 9"/>
          <p:cNvSpPr>
            <a:spLocks noGrp="1"/>
          </p:cNvSpPr>
          <p:nvPr>
            <p:ph type="body" sz="quarter" idx="11" hasCustomPrompt="1"/>
          </p:nvPr>
        </p:nvSpPr>
        <p:spPr>
          <a:xfrm>
            <a:off x="734779" y="2519291"/>
            <a:ext cx="7710531" cy="998537"/>
          </a:xfrm>
        </p:spPr>
        <p:txBody>
          <a:bodyPr/>
          <a:lstStyle>
            <a:lvl1pPr marL="0" indent="0" algn="ctr">
              <a:buNone/>
              <a:defRPr>
                <a:cs typeface="B Mitra" pitchFamily="2" charset="-78"/>
              </a:defRPr>
            </a:lvl1pPr>
          </a:lstStyle>
          <a:p>
            <a:pPr lvl="0"/>
            <a:r>
              <a:rPr lang="fa-IR" smtClean="0"/>
              <a:t>سلام</a:t>
            </a:r>
            <a:endParaRPr lang="en-US"/>
          </a:p>
        </p:txBody>
      </p:sp>
      <p:sp>
        <p:nvSpPr>
          <p:cNvPr id="11" name="Frame 10"/>
          <p:cNvSpPr/>
          <p:nvPr userDrawn="1"/>
        </p:nvSpPr>
        <p:spPr>
          <a:xfrm>
            <a:off x="7029920" y="6270970"/>
            <a:ext cx="1881845" cy="462024"/>
          </a:xfrm>
          <a:prstGeom prst="frame">
            <a:avLst>
              <a:gd name="adj1" fmla="val 598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251" name="Rectangle 250" hidden="1"/>
          <p:cNvSpPr/>
          <p:nvPr userDrawn="1"/>
        </p:nvSpPr>
        <p:spPr>
          <a:xfrm>
            <a:off x="8066855" y="0"/>
            <a:ext cx="45719" cy="566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hidden="1"/>
          <p:cNvCxnSpPr/>
          <p:nvPr userDrawn="1"/>
        </p:nvCxnSpPr>
        <p:spPr>
          <a:xfrm>
            <a:off x="8066855" y="1124700"/>
            <a:ext cx="0" cy="57333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sp>
        <p:nvSpPr>
          <p:cNvPr id="19" name="Rounded Rectangle 18">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cxnSp>
        <p:nvCxnSpPr>
          <p:cNvPr id="29" name="Straight Connector 28" hidden="1"/>
          <p:cNvCxnSpPr/>
          <p:nvPr userDrawn="1"/>
        </p:nvCxnSpPr>
        <p:spPr>
          <a:xfrm>
            <a:off x="6716612" y="1163106"/>
            <a:ext cx="2227708" cy="1979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flipH="1">
            <a:off x="4298070" y="1166982"/>
            <a:ext cx="296096" cy="19759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7" name="Rectangle 16"/>
          <p:cNvSpPr/>
          <p:nvPr/>
        </p:nvSpPr>
        <p:spPr>
          <a:xfrm>
            <a:off x="0" y="6453336"/>
            <a:ext cx="9144000" cy="404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Rounded Rectangle 13">
            <a:hlinkClick r:id="" action="ppaction://noaction"/>
          </p:cNvPr>
          <p:cNvSpPr/>
          <p:nvPr/>
        </p:nvSpPr>
        <p:spPr>
          <a:xfrm>
            <a:off x="3940835"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صفحه اول</a:t>
            </a:r>
            <a:endParaRPr lang="fa-IR">
              <a:solidFill>
                <a:schemeClr val="tx2"/>
              </a:solidFill>
            </a:endParaRPr>
          </a:p>
        </p:txBody>
      </p:sp>
      <p:sp>
        <p:nvSpPr>
          <p:cNvPr id="15" name="Rounded Rectangle 14">
            <a:hlinkClick r:id="" action="ppaction://noaction"/>
          </p:cNvPr>
          <p:cNvSpPr/>
          <p:nvPr/>
        </p:nvSpPr>
        <p:spPr>
          <a:xfrm>
            <a:off x="1022861"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55000" lnSpcReduction="20000"/>
          </a:bodyPr>
          <a:lstStyle/>
          <a:p>
            <a:pPr algn="ctr" rtl="0"/>
            <a:r>
              <a:rPr lang="fa-IR" smtClean="0">
                <a:solidFill>
                  <a:schemeClr val="tx2"/>
                </a:solidFill>
              </a:rPr>
              <a:t>فهرست اصلی</a:t>
            </a:r>
            <a:endParaRPr lang="fa-IR">
              <a:solidFill>
                <a:schemeClr val="tx2"/>
              </a:solidFill>
            </a:endParaRPr>
          </a:p>
        </p:txBody>
      </p:sp>
      <p:sp>
        <p:nvSpPr>
          <p:cNvPr id="16" name="Rounded Rectangle 15">
            <a:hlinkClick r:id="" action="ppaction://hlinkshowjump?jump=endshow"/>
          </p:cNvPr>
          <p:cNvSpPr/>
          <p:nvPr/>
        </p:nvSpPr>
        <p:spPr>
          <a:xfrm>
            <a:off x="518755" y="6501400"/>
            <a:ext cx="432048" cy="288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خروج</a:t>
            </a:r>
            <a:endParaRPr lang="fa-IR">
              <a:solidFill>
                <a:schemeClr val="tx2"/>
              </a:solidFill>
            </a:endParaRPr>
          </a:p>
        </p:txBody>
      </p:sp>
      <p:pic>
        <p:nvPicPr>
          <p:cNvPr id="18" name="Picture 44">
            <a:hlinkClick r:id="rId2"/>
          </p:cNvPr>
          <p:cNvPicPr>
            <a:picLocks noChangeAspect="1" noChangeArrowheads="1"/>
          </p:cNvPicPr>
          <p:nvPr/>
        </p:nvPicPr>
        <p:blipFill>
          <a:blip r:embed="rId3" cstate="print"/>
          <a:srcRect/>
          <a:stretch>
            <a:fillRect/>
          </a:stretch>
        </p:blipFill>
        <p:spPr bwMode="auto">
          <a:xfrm>
            <a:off x="1861460" y="2132081"/>
            <a:ext cx="5421078" cy="1258514"/>
          </a:xfrm>
          <a:prstGeom prst="rect">
            <a:avLst/>
          </a:prstGeom>
          <a:noFill/>
          <a:ln w="9525">
            <a:noFill/>
            <a:miter lim="800000"/>
            <a:headEnd/>
            <a:tailEnd/>
          </a:ln>
          <a:effectLst/>
        </p:spPr>
      </p:pic>
      <p:sp>
        <p:nvSpPr>
          <p:cNvPr id="19" name="Rounded Rectangle 18">
            <a:hlinkClick r:id="" action="ppaction://hlinkshowjump?jump=lastslideviewed"/>
          </p:cNvPr>
          <p:cNvSpPr/>
          <p:nvPr/>
        </p:nvSpPr>
        <p:spPr>
          <a:xfrm>
            <a:off x="1994919"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a:r>
              <a:rPr lang="fa-IR" smtClean="0">
                <a:solidFill>
                  <a:schemeClr val="tx2"/>
                </a:solidFill>
              </a:rPr>
              <a:t>بازگشت</a:t>
            </a:r>
            <a:endParaRPr lang="fa-IR">
              <a:solidFill>
                <a:schemeClr val="tx2"/>
              </a:solidFill>
            </a:endParaRPr>
          </a:p>
        </p:txBody>
      </p:sp>
      <p:sp>
        <p:nvSpPr>
          <p:cNvPr id="20" name="Rounded Rectangle 19">
            <a:hlinkClick r:id="" action="ppaction://hlinkshowjump?jump=previousslide"/>
          </p:cNvPr>
          <p:cNvSpPr/>
          <p:nvPr/>
        </p:nvSpPr>
        <p:spPr>
          <a:xfrm>
            <a:off x="2967027" y="6519400"/>
            <a:ext cx="900000" cy="252000"/>
          </a:xfrm>
          <a:prstGeom prst="roundRect">
            <a:avLst/>
          </a:prstGeom>
          <a:ln>
            <a:bevel/>
          </a:ln>
          <a:effectLst>
            <a:outerShdw blurRad="50800" dist="38100" dir="2700000" algn="tl" rotWithShape="0">
              <a:schemeClr val="accent1">
                <a:lumMod val="50000"/>
                <a:alpha val="40000"/>
              </a:schemeClr>
            </a:outerShdw>
          </a:effectLst>
        </p:spPr>
        <p:style>
          <a:lnRef idx="2">
            <a:schemeClr val="accent1"/>
          </a:lnRef>
          <a:fillRef idx="1">
            <a:schemeClr val="lt1"/>
          </a:fillRef>
          <a:effectRef idx="0">
            <a:schemeClr val="accent1"/>
          </a:effectRef>
          <a:fontRef idx="minor">
            <a:schemeClr val="dk1"/>
          </a:fontRef>
        </p:style>
        <p:txBody>
          <a:bodyPr lIns="36000" tIns="36000" rIns="36000" bIns="36000" rtlCol="1" anchor="ctr">
            <a:normAutofit fontScale="62500" lnSpcReduction="20000"/>
          </a:bodyPr>
          <a:lstStyle/>
          <a:p>
            <a:pPr algn="ctr" rtl="0"/>
            <a:r>
              <a:rPr lang="fa-IR" smtClean="0">
                <a:solidFill>
                  <a:schemeClr val="tx2"/>
                </a:solidFill>
              </a:rPr>
              <a:t>صفحه</a:t>
            </a:r>
            <a:r>
              <a:rPr lang="fa-IR" baseline="0" smtClean="0">
                <a:solidFill>
                  <a:schemeClr val="tx2"/>
                </a:solidFill>
              </a:rPr>
              <a:t> قبلی</a:t>
            </a:r>
            <a:endParaRPr lang="fa-IR">
              <a:solidFill>
                <a:schemeClr val="tx2"/>
              </a:solidFill>
            </a:endParaRPr>
          </a:p>
        </p:txBody>
      </p:sp>
      <p:sp>
        <p:nvSpPr>
          <p:cNvPr id="2" name="Rectangle 1" hidden="1"/>
          <p:cNvSpPr/>
          <p:nvPr userDrawn="1"/>
        </p:nvSpPr>
        <p:spPr>
          <a:xfrm>
            <a:off x="1861461" y="2132082"/>
            <a:ext cx="5421078" cy="1258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856698" y="212761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856698" y="231049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856697" y="249500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856697" y="267788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856973" y="286076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856973" y="304364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856698" y="322652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039854" y="212761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039854" y="231049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039853" y="249500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039853" y="267788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040129" y="286076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040129" y="304364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039854" y="322652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224766" y="2128428"/>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224766" y="2311308"/>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224765" y="249582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224765" y="267870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225041" y="286158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225041" y="304446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224766" y="322734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407922"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07922"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2407921"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07921"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2408197"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2408197"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2407922"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769471"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2769471"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2769470"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2769470"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769746"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2769746"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2769471"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2591078" y="212924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2591078" y="231212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2591077" y="249663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2591077" y="267951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591353" y="286239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2591353" y="304527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591078" y="322815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2952739"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2952739"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2952738"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2952738"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2953014"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2953014"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2952739"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userDrawn="1"/>
        </p:nvSpPr>
        <p:spPr>
          <a:xfrm>
            <a:off x="3132169" y="212761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userDrawn="1"/>
        </p:nvSpPr>
        <p:spPr>
          <a:xfrm>
            <a:off x="3132169" y="231049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userDrawn="1"/>
        </p:nvSpPr>
        <p:spPr>
          <a:xfrm>
            <a:off x="3132168" y="249500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userDrawn="1"/>
        </p:nvSpPr>
        <p:spPr>
          <a:xfrm>
            <a:off x="3132168" y="267788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3132444" y="286076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userDrawn="1"/>
        </p:nvSpPr>
        <p:spPr>
          <a:xfrm>
            <a:off x="3132444" y="304364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3132169" y="322652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userDrawn="1"/>
        </p:nvSpPr>
        <p:spPr>
          <a:xfrm>
            <a:off x="3315325" y="212761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userDrawn="1"/>
        </p:nvSpPr>
        <p:spPr>
          <a:xfrm>
            <a:off x="3315325" y="231049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userDrawn="1"/>
        </p:nvSpPr>
        <p:spPr>
          <a:xfrm>
            <a:off x="3315324" y="249500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userDrawn="1"/>
        </p:nvSpPr>
        <p:spPr>
          <a:xfrm>
            <a:off x="3315324" y="267788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userDrawn="1"/>
        </p:nvSpPr>
        <p:spPr>
          <a:xfrm>
            <a:off x="3315600" y="286076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userDrawn="1"/>
        </p:nvSpPr>
        <p:spPr>
          <a:xfrm>
            <a:off x="3315600" y="304364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userDrawn="1"/>
        </p:nvSpPr>
        <p:spPr>
          <a:xfrm>
            <a:off x="3315325" y="322652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userDrawn="1"/>
        </p:nvSpPr>
        <p:spPr>
          <a:xfrm>
            <a:off x="3500237" y="2128428"/>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userDrawn="1"/>
        </p:nvSpPr>
        <p:spPr>
          <a:xfrm>
            <a:off x="3500237" y="2311308"/>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userDrawn="1"/>
        </p:nvSpPr>
        <p:spPr>
          <a:xfrm>
            <a:off x="3500236" y="249582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userDrawn="1"/>
        </p:nvSpPr>
        <p:spPr>
          <a:xfrm>
            <a:off x="3500236" y="267870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userDrawn="1"/>
        </p:nvSpPr>
        <p:spPr>
          <a:xfrm>
            <a:off x="3500512" y="286158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userDrawn="1"/>
        </p:nvSpPr>
        <p:spPr>
          <a:xfrm>
            <a:off x="3500512" y="304446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userDrawn="1"/>
        </p:nvSpPr>
        <p:spPr>
          <a:xfrm>
            <a:off x="3500237" y="322734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3683393"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userDrawn="1"/>
        </p:nvSpPr>
        <p:spPr>
          <a:xfrm>
            <a:off x="3683393"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userDrawn="1"/>
        </p:nvSpPr>
        <p:spPr>
          <a:xfrm>
            <a:off x="3683392"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userDrawn="1"/>
        </p:nvSpPr>
        <p:spPr>
          <a:xfrm>
            <a:off x="3683392"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userDrawn="1"/>
        </p:nvSpPr>
        <p:spPr>
          <a:xfrm>
            <a:off x="3683668"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userDrawn="1"/>
        </p:nvSpPr>
        <p:spPr>
          <a:xfrm>
            <a:off x="3683668"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userDrawn="1"/>
        </p:nvSpPr>
        <p:spPr>
          <a:xfrm>
            <a:off x="3683393"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userDrawn="1"/>
        </p:nvSpPr>
        <p:spPr>
          <a:xfrm>
            <a:off x="4044942"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userDrawn="1"/>
        </p:nvSpPr>
        <p:spPr>
          <a:xfrm>
            <a:off x="4044942"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userDrawn="1"/>
        </p:nvSpPr>
        <p:spPr>
          <a:xfrm>
            <a:off x="4044941"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userDrawn="1"/>
        </p:nvSpPr>
        <p:spPr>
          <a:xfrm>
            <a:off x="4044941"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userDrawn="1"/>
        </p:nvSpPr>
        <p:spPr>
          <a:xfrm>
            <a:off x="4045217"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userDrawn="1"/>
        </p:nvSpPr>
        <p:spPr>
          <a:xfrm>
            <a:off x="4045217"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a:off x="4044942"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userDrawn="1"/>
        </p:nvSpPr>
        <p:spPr>
          <a:xfrm>
            <a:off x="3866549" y="212924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userDrawn="1"/>
        </p:nvSpPr>
        <p:spPr>
          <a:xfrm>
            <a:off x="3866549" y="231212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userDrawn="1"/>
        </p:nvSpPr>
        <p:spPr>
          <a:xfrm>
            <a:off x="3866548" y="249663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userDrawn="1"/>
        </p:nvSpPr>
        <p:spPr>
          <a:xfrm>
            <a:off x="3866548" y="267951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userDrawn="1"/>
        </p:nvSpPr>
        <p:spPr>
          <a:xfrm>
            <a:off x="3866824" y="286239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userDrawn="1"/>
        </p:nvSpPr>
        <p:spPr>
          <a:xfrm>
            <a:off x="3866824" y="304527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userDrawn="1"/>
        </p:nvSpPr>
        <p:spPr>
          <a:xfrm>
            <a:off x="3866549" y="322815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userDrawn="1"/>
        </p:nvSpPr>
        <p:spPr>
          <a:xfrm>
            <a:off x="4228210"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userDrawn="1"/>
        </p:nvSpPr>
        <p:spPr>
          <a:xfrm>
            <a:off x="4228210"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userDrawn="1"/>
        </p:nvSpPr>
        <p:spPr>
          <a:xfrm>
            <a:off x="4228209"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userDrawn="1"/>
        </p:nvSpPr>
        <p:spPr>
          <a:xfrm>
            <a:off x="4228209"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userDrawn="1"/>
        </p:nvSpPr>
        <p:spPr>
          <a:xfrm>
            <a:off x="4228485"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userDrawn="1"/>
        </p:nvSpPr>
        <p:spPr>
          <a:xfrm>
            <a:off x="4228485"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userDrawn="1"/>
        </p:nvSpPr>
        <p:spPr>
          <a:xfrm>
            <a:off x="4228210"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userDrawn="1"/>
        </p:nvSpPr>
        <p:spPr>
          <a:xfrm>
            <a:off x="4411366" y="2126607"/>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userDrawn="1"/>
        </p:nvSpPr>
        <p:spPr>
          <a:xfrm>
            <a:off x="4411366" y="2309487"/>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userDrawn="1"/>
        </p:nvSpPr>
        <p:spPr>
          <a:xfrm>
            <a:off x="4411365" y="24939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userDrawn="1"/>
        </p:nvSpPr>
        <p:spPr>
          <a:xfrm>
            <a:off x="4411365" y="267687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userDrawn="1"/>
        </p:nvSpPr>
        <p:spPr>
          <a:xfrm>
            <a:off x="4411641" y="285975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userDrawn="1"/>
        </p:nvSpPr>
        <p:spPr>
          <a:xfrm>
            <a:off x="4411641" y="304263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userDrawn="1"/>
        </p:nvSpPr>
        <p:spPr>
          <a:xfrm>
            <a:off x="4411366" y="32255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userDrawn="1"/>
        </p:nvSpPr>
        <p:spPr>
          <a:xfrm>
            <a:off x="4594522" y="2126607"/>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userDrawn="1"/>
        </p:nvSpPr>
        <p:spPr>
          <a:xfrm>
            <a:off x="4594522" y="2309487"/>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userDrawn="1"/>
        </p:nvSpPr>
        <p:spPr>
          <a:xfrm>
            <a:off x="4594521" y="24939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userDrawn="1"/>
        </p:nvSpPr>
        <p:spPr>
          <a:xfrm>
            <a:off x="4594521" y="267687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userDrawn="1"/>
        </p:nvSpPr>
        <p:spPr>
          <a:xfrm>
            <a:off x="4594797" y="285975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userDrawn="1"/>
        </p:nvSpPr>
        <p:spPr>
          <a:xfrm>
            <a:off x="4594797" y="304263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userDrawn="1"/>
        </p:nvSpPr>
        <p:spPr>
          <a:xfrm>
            <a:off x="4594522" y="32255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userDrawn="1"/>
        </p:nvSpPr>
        <p:spPr>
          <a:xfrm>
            <a:off x="4779434" y="2127423"/>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userDrawn="1"/>
        </p:nvSpPr>
        <p:spPr>
          <a:xfrm>
            <a:off x="4779434" y="2310303"/>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userDrawn="1"/>
        </p:nvSpPr>
        <p:spPr>
          <a:xfrm>
            <a:off x="4779433" y="2494815"/>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userDrawn="1"/>
        </p:nvSpPr>
        <p:spPr>
          <a:xfrm>
            <a:off x="4779433" y="2677695"/>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userDrawn="1"/>
        </p:nvSpPr>
        <p:spPr>
          <a:xfrm>
            <a:off x="4779709" y="2860575"/>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userDrawn="1"/>
        </p:nvSpPr>
        <p:spPr>
          <a:xfrm>
            <a:off x="4779709" y="3043455"/>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userDrawn="1"/>
        </p:nvSpPr>
        <p:spPr>
          <a:xfrm>
            <a:off x="4779434" y="3226335"/>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userDrawn="1"/>
        </p:nvSpPr>
        <p:spPr>
          <a:xfrm>
            <a:off x="4962590" y="212631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userDrawn="1"/>
        </p:nvSpPr>
        <p:spPr>
          <a:xfrm>
            <a:off x="4962590" y="230919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userDrawn="1"/>
        </p:nvSpPr>
        <p:spPr>
          <a:xfrm>
            <a:off x="4962589" y="249370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userDrawn="1"/>
        </p:nvSpPr>
        <p:spPr>
          <a:xfrm>
            <a:off x="4962589" y="267658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userDrawn="1"/>
        </p:nvSpPr>
        <p:spPr>
          <a:xfrm>
            <a:off x="4962865" y="285946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userDrawn="1"/>
        </p:nvSpPr>
        <p:spPr>
          <a:xfrm>
            <a:off x="4962865" y="304234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userDrawn="1"/>
        </p:nvSpPr>
        <p:spPr>
          <a:xfrm>
            <a:off x="4962590" y="322522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5324139" y="212631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userDrawn="1"/>
        </p:nvSpPr>
        <p:spPr>
          <a:xfrm>
            <a:off x="5324139" y="230919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userDrawn="1"/>
        </p:nvSpPr>
        <p:spPr>
          <a:xfrm>
            <a:off x="5324138" y="249370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userDrawn="1"/>
        </p:nvSpPr>
        <p:spPr>
          <a:xfrm>
            <a:off x="5324138" y="267658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userDrawn="1"/>
        </p:nvSpPr>
        <p:spPr>
          <a:xfrm>
            <a:off x="5324414" y="285946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userDrawn="1"/>
        </p:nvSpPr>
        <p:spPr>
          <a:xfrm>
            <a:off x="5324414" y="304234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userDrawn="1"/>
        </p:nvSpPr>
        <p:spPr>
          <a:xfrm>
            <a:off x="5324139" y="322522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userDrawn="1"/>
        </p:nvSpPr>
        <p:spPr>
          <a:xfrm>
            <a:off x="5145746" y="212823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userDrawn="1"/>
        </p:nvSpPr>
        <p:spPr>
          <a:xfrm>
            <a:off x="5145746" y="23111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userDrawn="1"/>
        </p:nvSpPr>
        <p:spPr>
          <a:xfrm>
            <a:off x="5145745" y="24956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userDrawn="1"/>
        </p:nvSpPr>
        <p:spPr>
          <a:xfrm>
            <a:off x="5145745" y="26785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userDrawn="1"/>
        </p:nvSpPr>
        <p:spPr>
          <a:xfrm>
            <a:off x="5146021" y="28613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userDrawn="1"/>
        </p:nvSpPr>
        <p:spPr>
          <a:xfrm>
            <a:off x="5146021" y="30442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userDrawn="1"/>
        </p:nvSpPr>
        <p:spPr>
          <a:xfrm>
            <a:off x="5145746" y="32271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userDrawn="1"/>
        </p:nvSpPr>
        <p:spPr>
          <a:xfrm>
            <a:off x="5507407" y="212631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userDrawn="1"/>
        </p:nvSpPr>
        <p:spPr>
          <a:xfrm>
            <a:off x="5507407" y="230919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userDrawn="1"/>
        </p:nvSpPr>
        <p:spPr>
          <a:xfrm>
            <a:off x="5507406" y="249370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userDrawn="1"/>
        </p:nvSpPr>
        <p:spPr>
          <a:xfrm>
            <a:off x="5507406" y="267658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userDrawn="1"/>
        </p:nvSpPr>
        <p:spPr>
          <a:xfrm>
            <a:off x="5507682" y="285946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userDrawn="1"/>
        </p:nvSpPr>
        <p:spPr>
          <a:xfrm>
            <a:off x="5507682" y="304234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userDrawn="1"/>
        </p:nvSpPr>
        <p:spPr>
          <a:xfrm>
            <a:off x="5507407" y="322522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userDrawn="1"/>
        </p:nvSpPr>
        <p:spPr>
          <a:xfrm>
            <a:off x="5690069" y="212761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userDrawn="1"/>
        </p:nvSpPr>
        <p:spPr>
          <a:xfrm>
            <a:off x="5690069" y="231049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userDrawn="1"/>
        </p:nvSpPr>
        <p:spPr>
          <a:xfrm>
            <a:off x="5690068" y="249500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userDrawn="1"/>
        </p:nvSpPr>
        <p:spPr>
          <a:xfrm>
            <a:off x="5690068" y="267788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userDrawn="1"/>
        </p:nvSpPr>
        <p:spPr>
          <a:xfrm>
            <a:off x="5690344" y="286076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userDrawn="1"/>
        </p:nvSpPr>
        <p:spPr>
          <a:xfrm>
            <a:off x="5690344" y="304364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userDrawn="1"/>
        </p:nvSpPr>
        <p:spPr>
          <a:xfrm>
            <a:off x="5690069" y="322652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userDrawn="1"/>
        </p:nvSpPr>
        <p:spPr>
          <a:xfrm>
            <a:off x="5873225" y="212761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userDrawn="1"/>
        </p:nvSpPr>
        <p:spPr>
          <a:xfrm>
            <a:off x="5873225" y="2310492"/>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userDrawn="1"/>
        </p:nvSpPr>
        <p:spPr>
          <a:xfrm>
            <a:off x="5873224" y="249500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userDrawn="1"/>
        </p:nvSpPr>
        <p:spPr>
          <a:xfrm>
            <a:off x="5873224" y="267788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userDrawn="1"/>
        </p:nvSpPr>
        <p:spPr>
          <a:xfrm>
            <a:off x="5873500" y="286076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userDrawn="1"/>
        </p:nvSpPr>
        <p:spPr>
          <a:xfrm>
            <a:off x="5873500" y="304364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userDrawn="1"/>
        </p:nvSpPr>
        <p:spPr>
          <a:xfrm>
            <a:off x="5873225" y="322652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userDrawn="1"/>
        </p:nvSpPr>
        <p:spPr>
          <a:xfrm>
            <a:off x="6058137" y="2128428"/>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userDrawn="1"/>
        </p:nvSpPr>
        <p:spPr>
          <a:xfrm>
            <a:off x="6058137" y="2311308"/>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userDrawn="1"/>
        </p:nvSpPr>
        <p:spPr>
          <a:xfrm>
            <a:off x="6058136" y="249582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userDrawn="1"/>
        </p:nvSpPr>
        <p:spPr>
          <a:xfrm>
            <a:off x="6058136" y="267870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userDrawn="1"/>
        </p:nvSpPr>
        <p:spPr>
          <a:xfrm>
            <a:off x="6058412" y="286158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userDrawn="1"/>
        </p:nvSpPr>
        <p:spPr>
          <a:xfrm>
            <a:off x="6058412" y="304446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userDrawn="1"/>
        </p:nvSpPr>
        <p:spPr>
          <a:xfrm>
            <a:off x="6058137" y="3227340"/>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userDrawn="1"/>
        </p:nvSpPr>
        <p:spPr>
          <a:xfrm>
            <a:off x="6241293"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userDrawn="1"/>
        </p:nvSpPr>
        <p:spPr>
          <a:xfrm>
            <a:off x="6241293"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userDrawn="1"/>
        </p:nvSpPr>
        <p:spPr>
          <a:xfrm>
            <a:off x="6241292"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userDrawn="1"/>
        </p:nvSpPr>
        <p:spPr>
          <a:xfrm>
            <a:off x="6241292"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userDrawn="1"/>
        </p:nvSpPr>
        <p:spPr>
          <a:xfrm>
            <a:off x="6241568"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userDrawn="1"/>
        </p:nvSpPr>
        <p:spPr>
          <a:xfrm>
            <a:off x="6241568"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userDrawn="1"/>
        </p:nvSpPr>
        <p:spPr>
          <a:xfrm>
            <a:off x="6241293"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userDrawn="1"/>
        </p:nvSpPr>
        <p:spPr>
          <a:xfrm>
            <a:off x="6602842"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userDrawn="1"/>
        </p:nvSpPr>
        <p:spPr>
          <a:xfrm>
            <a:off x="6602842"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userDrawn="1"/>
        </p:nvSpPr>
        <p:spPr>
          <a:xfrm>
            <a:off x="6602841"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userDrawn="1"/>
        </p:nvSpPr>
        <p:spPr>
          <a:xfrm>
            <a:off x="6602841"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userDrawn="1"/>
        </p:nvSpPr>
        <p:spPr>
          <a:xfrm>
            <a:off x="6603117"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userDrawn="1"/>
        </p:nvSpPr>
        <p:spPr>
          <a:xfrm>
            <a:off x="6603117"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userDrawn="1"/>
        </p:nvSpPr>
        <p:spPr>
          <a:xfrm>
            <a:off x="6602842"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userDrawn="1"/>
        </p:nvSpPr>
        <p:spPr>
          <a:xfrm>
            <a:off x="6424449" y="212924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userDrawn="1"/>
        </p:nvSpPr>
        <p:spPr>
          <a:xfrm>
            <a:off x="6424449" y="2312124"/>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userDrawn="1"/>
        </p:nvSpPr>
        <p:spPr>
          <a:xfrm>
            <a:off x="6424448" y="249663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userDrawn="1"/>
        </p:nvSpPr>
        <p:spPr>
          <a:xfrm>
            <a:off x="6424448" y="267951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userDrawn="1"/>
        </p:nvSpPr>
        <p:spPr>
          <a:xfrm>
            <a:off x="6424724" y="286239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userDrawn="1"/>
        </p:nvSpPr>
        <p:spPr>
          <a:xfrm>
            <a:off x="6424724" y="304527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userDrawn="1"/>
        </p:nvSpPr>
        <p:spPr>
          <a:xfrm>
            <a:off x="6424449" y="3228156"/>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userDrawn="1"/>
        </p:nvSpPr>
        <p:spPr>
          <a:xfrm>
            <a:off x="6786110"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userDrawn="1"/>
        </p:nvSpPr>
        <p:spPr>
          <a:xfrm>
            <a:off x="6786110"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userDrawn="1"/>
        </p:nvSpPr>
        <p:spPr>
          <a:xfrm>
            <a:off x="6786109"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userDrawn="1"/>
        </p:nvSpPr>
        <p:spPr>
          <a:xfrm>
            <a:off x="6786109"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userDrawn="1"/>
        </p:nvSpPr>
        <p:spPr>
          <a:xfrm>
            <a:off x="6786385"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userDrawn="1"/>
        </p:nvSpPr>
        <p:spPr>
          <a:xfrm>
            <a:off x="6786385"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userDrawn="1"/>
        </p:nvSpPr>
        <p:spPr>
          <a:xfrm>
            <a:off x="6786110"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userDrawn="1"/>
        </p:nvSpPr>
        <p:spPr>
          <a:xfrm>
            <a:off x="6969266"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userDrawn="1"/>
        </p:nvSpPr>
        <p:spPr>
          <a:xfrm>
            <a:off x="6969266"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userDrawn="1"/>
        </p:nvSpPr>
        <p:spPr>
          <a:xfrm>
            <a:off x="6969265"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userDrawn="1"/>
        </p:nvSpPr>
        <p:spPr>
          <a:xfrm>
            <a:off x="6969265"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userDrawn="1"/>
        </p:nvSpPr>
        <p:spPr>
          <a:xfrm>
            <a:off x="6969541"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userDrawn="1"/>
        </p:nvSpPr>
        <p:spPr>
          <a:xfrm>
            <a:off x="6969541"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userDrawn="1"/>
        </p:nvSpPr>
        <p:spPr>
          <a:xfrm>
            <a:off x="6969266"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userDrawn="1"/>
        </p:nvSpPr>
        <p:spPr>
          <a:xfrm>
            <a:off x="7152146" y="212731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userDrawn="1"/>
        </p:nvSpPr>
        <p:spPr>
          <a:xfrm>
            <a:off x="7152146" y="2310199"/>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userDrawn="1"/>
        </p:nvSpPr>
        <p:spPr>
          <a:xfrm>
            <a:off x="7152145" y="249471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userDrawn="1"/>
        </p:nvSpPr>
        <p:spPr>
          <a:xfrm>
            <a:off x="7152145" y="267759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userDrawn="1"/>
        </p:nvSpPr>
        <p:spPr>
          <a:xfrm>
            <a:off x="7152421" y="286047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userDrawn="1"/>
        </p:nvSpPr>
        <p:spPr>
          <a:xfrm>
            <a:off x="7152421" y="304335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userDrawn="1"/>
        </p:nvSpPr>
        <p:spPr>
          <a:xfrm>
            <a:off x="7152146" y="3226231"/>
            <a:ext cx="182880" cy="1828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7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30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10" presetClass="exit" presetSubtype="0" fill="hold" grpId="0" nodeType="withEffect">
                                  <p:stCondLst>
                                    <p:cond delay="10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10" presetClass="exit" presetSubtype="0" fill="hold" grpId="0" nodeType="withEffect">
                                  <p:stCondLst>
                                    <p:cond delay="20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par>
                                <p:cTn id="23" presetID="10" presetClass="exit" presetSubtype="0" fill="hold" grpId="0" nodeType="withEffect">
                                  <p:stCondLst>
                                    <p:cond delay="10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par>
                                <p:cTn id="26" presetID="10" presetClass="exit" presetSubtype="0" fill="hold" grpId="0" nodeType="withEffect">
                                  <p:stCondLst>
                                    <p:cond delay="20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par>
                                <p:cTn id="29" presetID="10" presetClass="exit" presetSubtype="0" fill="hold" grpId="0" nodeType="withEffect">
                                  <p:stCondLst>
                                    <p:cond delay="40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10" presetClass="exit" presetSubtype="0" fill="hold" grpId="0" nodeType="withEffect">
                                  <p:stCondLst>
                                    <p:cond delay="60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par>
                                <p:cTn id="35" presetID="10" presetClass="exit" presetSubtype="0" fill="hold" grpId="0" nodeType="withEffect">
                                  <p:stCondLst>
                                    <p:cond delay="500"/>
                                  </p:stCondLst>
                                  <p:childTnLst>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par>
                                <p:cTn id="38" presetID="10" presetClass="exit" presetSubtype="0" fill="hold" grpId="0" nodeType="withEffect">
                                  <p:stCondLst>
                                    <p:cond delay="60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xit" presetSubtype="0" fill="hold" grpId="0" nodeType="withEffect">
                                  <p:stCondLst>
                                    <p:cond delay="40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10" presetClass="exit" presetSubtype="0" fill="hold" grpId="0" nodeType="withEffect">
                                  <p:stCondLst>
                                    <p:cond delay="700"/>
                                  </p:stCondLst>
                                  <p:childTnLst>
                                    <p:animEffect transition="out" filter="fad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par>
                                <p:cTn id="47" presetID="10" presetClass="exit" presetSubtype="0" fill="hold" grpId="0" nodeType="withEffect">
                                  <p:stCondLst>
                                    <p:cond delay="500"/>
                                  </p:stCondLst>
                                  <p:childTnLst>
                                    <p:animEffect transition="out" filter="fade">
                                      <p:cBhvr>
                                        <p:cTn id="48" dur="500"/>
                                        <p:tgtEl>
                                          <p:spTgt spid="235"/>
                                        </p:tgtEl>
                                      </p:cBhvr>
                                    </p:animEffect>
                                    <p:set>
                                      <p:cBhvr>
                                        <p:cTn id="49" dur="1" fill="hold">
                                          <p:stCondLst>
                                            <p:cond delay="499"/>
                                          </p:stCondLst>
                                        </p:cTn>
                                        <p:tgtEl>
                                          <p:spTgt spid="235"/>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36"/>
                                        </p:tgtEl>
                                      </p:cBhvr>
                                    </p:animEffect>
                                    <p:set>
                                      <p:cBhvr>
                                        <p:cTn id="52" dur="1" fill="hold">
                                          <p:stCondLst>
                                            <p:cond delay="499"/>
                                          </p:stCondLst>
                                        </p:cTn>
                                        <p:tgtEl>
                                          <p:spTgt spid="236"/>
                                        </p:tgtEl>
                                        <p:attrNameLst>
                                          <p:attrName>style.visibility</p:attrName>
                                        </p:attrNameLst>
                                      </p:cBhvr>
                                      <p:to>
                                        <p:strVal val="hidden"/>
                                      </p:to>
                                    </p:set>
                                  </p:childTnLst>
                                </p:cTn>
                              </p:par>
                              <p:par>
                                <p:cTn id="53" presetID="10" presetClass="exit" presetSubtype="0" fill="hold" grpId="0" nodeType="withEffect">
                                  <p:stCondLst>
                                    <p:cond delay="200"/>
                                  </p:stCondLst>
                                  <p:childTnLst>
                                    <p:animEffect transition="out" filter="fade">
                                      <p:cBhvr>
                                        <p:cTn id="54" dur="500"/>
                                        <p:tgtEl>
                                          <p:spTgt spid="237"/>
                                        </p:tgtEl>
                                      </p:cBhvr>
                                    </p:animEffect>
                                    <p:set>
                                      <p:cBhvr>
                                        <p:cTn id="55" dur="1" fill="hold">
                                          <p:stCondLst>
                                            <p:cond delay="499"/>
                                          </p:stCondLst>
                                        </p:cTn>
                                        <p:tgtEl>
                                          <p:spTgt spid="237"/>
                                        </p:tgtEl>
                                        <p:attrNameLst>
                                          <p:attrName>style.visibility</p:attrName>
                                        </p:attrNameLst>
                                      </p:cBhvr>
                                      <p:to>
                                        <p:strVal val="hidden"/>
                                      </p:to>
                                    </p:set>
                                  </p:childTnLst>
                                </p:cTn>
                              </p:par>
                              <p:par>
                                <p:cTn id="56" presetID="10" presetClass="exit" presetSubtype="0" fill="hold" grpId="0" nodeType="withEffect">
                                  <p:stCondLst>
                                    <p:cond delay="200"/>
                                  </p:stCondLst>
                                  <p:childTnLst>
                                    <p:animEffect transition="out" filter="fade">
                                      <p:cBhvr>
                                        <p:cTn id="57" dur="500"/>
                                        <p:tgtEl>
                                          <p:spTgt spid="238"/>
                                        </p:tgtEl>
                                      </p:cBhvr>
                                    </p:animEffect>
                                    <p:set>
                                      <p:cBhvr>
                                        <p:cTn id="58" dur="1" fill="hold">
                                          <p:stCondLst>
                                            <p:cond delay="499"/>
                                          </p:stCondLst>
                                        </p:cTn>
                                        <p:tgtEl>
                                          <p:spTgt spid="238"/>
                                        </p:tgtEl>
                                        <p:attrNameLst>
                                          <p:attrName>style.visibility</p:attrName>
                                        </p:attrNameLst>
                                      </p:cBhvr>
                                      <p:to>
                                        <p:strVal val="hidden"/>
                                      </p:to>
                                    </p:set>
                                  </p:childTnLst>
                                </p:cTn>
                              </p:par>
                              <p:par>
                                <p:cTn id="59" presetID="10" presetClass="exit" presetSubtype="0" fill="hold" grpId="0" nodeType="withEffect">
                                  <p:stCondLst>
                                    <p:cond delay="300"/>
                                  </p:stCondLst>
                                  <p:childTnLst>
                                    <p:animEffect transition="out" filter="fade">
                                      <p:cBhvr>
                                        <p:cTn id="60" dur="500"/>
                                        <p:tgtEl>
                                          <p:spTgt spid="239"/>
                                        </p:tgtEl>
                                      </p:cBhvr>
                                    </p:animEffect>
                                    <p:set>
                                      <p:cBhvr>
                                        <p:cTn id="61" dur="1" fill="hold">
                                          <p:stCondLst>
                                            <p:cond delay="499"/>
                                          </p:stCondLst>
                                        </p:cTn>
                                        <p:tgtEl>
                                          <p:spTgt spid="239"/>
                                        </p:tgtEl>
                                        <p:attrNameLst>
                                          <p:attrName>style.visibility</p:attrName>
                                        </p:attrNameLst>
                                      </p:cBhvr>
                                      <p:to>
                                        <p:strVal val="hidden"/>
                                      </p:to>
                                    </p:set>
                                  </p:childTnLst>
                                </p:cTn>
                              </p:par>
                              <p:par>
                                <p:cTn id="62" presetID="10" presetClass="exit" presetSubtype="0" fill="hold" grpId="0" nodeType="withEffect">
                                  <p:stCondLst>
                                    <p:cond delay="200"/>
                                  </p:stCondLst>
                                  <p:childTnLst>
                                    <p:animEffect transition="out" filter="fade">
                                      <p:cBhvr>
                                        <p:cTn id="63" dur="500"/>
                                        <p:tgtEl>
                                          <p:spTgt spid="240"/>
                                        </p:tgtEl>
                                      </p:cBhvr>
                                    </p:animEffect>
                                    <p:set>
                                      <p:cBhvr>
                                        <p:cTn id="64" dur="1" fill="hold">
                                          <p:stCondLst>
                                            <p:cond delay="499"/>
                                          </p:stCondLst>
                                        </p:cTn>
                                        <p:tgtEl>
                                          <p:spTgt spid="240"/>
                                        </p:tgtEl>
                                        <p:attrNameLst>
                                          <p:attrName>style.visibility</p:attrName>
                                        </p:attrNameLst>
                                      </p:cBhvr>
                                      <p:to>
                                        <p:strVal val="hidden"/>
                                      </p:to>
                                    </p:set>
                                  </p:childTnLst>
                                </p:cTn>
                              </p:par>
                              <p:par>
                                <p:cTn id="65" presetID="10" presetClass="exit" presetSubtype="0" fill="hold" grpId="0" nodeType="withEffect">
                                  <p:stCondLst>
                                    <p:cond delay="300"/>
                                  </p:stCondLst>
                                  <p:childTnLst>
                                    <p:animEffect transition="out" filter="fade">
                                      <p:cBhvr>
                                        <p:cTn id="66" dur="500"/>
                                        <p:tgtEl>
                                          <p:spTgt spid="241"/>
                                        </p:tgtEl>
                                      </p:cBhvr>
                                    </p:animEffect>
                                    <p:set>
                                      <p:cBhvr>
                                        <p:cTn id="67" dur="1" fill="hold">
                                          <p:stCondLst>
                                            <p:cond delay="499"/>
                                          </p:stCondLst>
                                        </p:cTn>
                                        <p:tgtEl>
                                          <p:spTgt spid="241"/>
                                        </p:tgtEl>
                                        <p:attrNameLst>
                                          <p:attrName>style.visibility</p:attrName>
                                        </p:attrNameLst>
                                      </p:cBhvr>
                                      <p:to>
                                        <p:strVal val="hidden"/>
                                      </p:to>
                                    </p:set>
                                  </p:childTnLst>
                                </p:cTn>
                              </p:par>
                              <p:par>
                                <p:cTn id="68" presetID="10" presetClass="exit" presetSubtype="0" fill="hold" grpId="0" nodeType="withEffect">
                                  <p:stCondLst>
                                    <p:cond delay="500"/>
                                  </p:stCondLst>
                                  <p:childTnLst>
                                    <p:animEffect transition="out" filter="fade">
                                      <p:cBhvr>
                                        <p:cTn id="69" dur="500"/>
                                        <p:tgtEl>
                                          <p:spTgt spid="227"/>
                                        </p:tgtEl>
                                      </p:cBhvr>
                                    </p:animEffect>
                                    <p:set>
                                      <p:cBhvr>
                                        <p:cTn id="70" dur="1" fill="hold">
                                          <p:stCondLst>
                                            <p:cond delay="499"/>
                                          </p:stCondLst>
                                        </p:cTn>
                                        <p:tgtEl>
                                          <p:spTgt spid="227"/>
                                        </p:tgtEl>
                                        <p:attrNameLst>
                                          <p:attrName>style.visibility</p:attrName>
                                        </p:attrNameLst>
                                      </p:cBhvr>
                                      <p:to>
                                        <p:strVal val="hidden"/>
                                      </p:to>
                                    </p:set>
                                  </p:childTnLst>
                                </p:cTn>
                              </p:par>
                              <p:par>
                                <p:cTn id="71" presetID="10" presetClass="exit" presetSubtype="0" fill="hold" grpId="0" nodeType="withEffect">
                                  <p:stCondLst>
                                    <p:cond delay="600"/>
                                  </p:stCondLst>
                                  <p:childTnLst>
                                    <p:animEffect transition="out" filter="fade">
                                      <p:cBhvr>
                                        <p:cTn id="72" dur="500"/>
                                        <p:tgtEl>
                                          <p:spTgt spid="228"/>
                                        </p:tgtEl>
                                      </p:cBhvr>
                                    </p:animEffect>
                                    <p:set>
                                      <p:cBhvr>
                                        <p:cTn id="73" dur="1" fill="hold">
                                          <p:stCondLst>
                                            <p:cond delay="499"/>
                                          </p:stCondLst>
                                        </p:cTn>
                                        <p:tgtEl>
                                          <p:spTgt spid="228"/>
                                        </p:tgtEl>
                                        <p:attrNameLst>
                                          <p:attrName>style.visibility</p:attrName>
                                        </p:attrNameLst>
                                      </p:cBhvr>
                                      <p:to>
                                        <p:strVal val="hidden"/>
                                      </p:to>
                                    </p:set>
                                  </p:childTnLst>
                                </p:cTn>
                              </p:par>
                              <p:par>
                                <p:cTn id="74" presetID="10" presetClass="exit" presetSubtype="0" fill="hold" grpId="0" nodeType="withEffect">
                                  <p:stCondLst>
                                    <p:cond delay="500"/>
                                  </p:stCondLst>
                                  <p:childTnLst>
                                    <p:animEffect transition="out" filter="fade">
                                      <p:cBhvr>
                                        <p:cTn id="75" dur="500"/>
                                        <p:tgtEl>
                                          <p:spTgt spid="229"/>
                                        </p:tgtEl>
                                      </p:cBhvr>
                                    </p:animEffect>
                                    <p:set>
                                      <p:cBhvr>
                                        <p:cTn id="76" dur="1" fill="hold">
                                          <p:stCondLst>
                                            <p:cond delay="499"/>
                                          </p:stCondLst>
                                        </p:cTn>
                                        <p:tgtEl>
                                          <p:spTgt spid="229"/>
                                        </p:tgtEl>
                                        <p:attrNameLst>
                                          <p:attrName>style.visibility</p:attrName>
                                        </p:attrNameLst>
                                      </p:cBhvr>
                                      <p:to>
                                        <p:strVal val="hidden"/>
                                      </p:to>
                                    </p:set>
                                  </p:childTnLst>
                                </p:cTn>
                              </p:par>
                              <p:par>
                                <p:cTn id="77" presetID="10" presetClass="exit" presetSubtype="0" fill="hold" grpId="0" nodeType="withEffect">
                                  <p:stCondLst>
                                    <p:cond delay="600"/>
                                  </p:stCondLst>
                                  <p:childTnLst>
                                    <p:animEffect transition="out" filter="fade">
                                      <p:cBhvr>
                                        <p:cTn id="78" dur="500"/>
                                        <p:tgtEl>
                                          <p:spTgt spid="230"/>
                                        </p:tgtEl>
                                      </p:cBhvr>
                                    </p:animEffect>
                                    <p:set>
                                      <p:cBhvr>
                                        <p:cTn id="79" dur="1" fill="hold">
                                          <p:stCondLst>
                                            <p:cond delay="499"/>
                                          </p:stCondLst>
                                        </p:cTn>
                                        <p:tgtEl>
                                          <p:spTgt spid="230"/>
                                        </p:tgtEl>
                                        <p:attrNameLst>
                                          <p:attrName>style.visibility</p:attrName>
                                        </p:attrNameLst>
                                      </p:cBhvr>
                                      <p:to>
                                        <p:strVal val="hidden"/>
                                      </p:to>
                                    </p:set>
                                  </p:childTnLst>
                                </p:cTn>
                              </p:par>
                              <p:par>
                                <p:cTn id="80" presetID="10" presetClass="exit" presetSubtype="0" fill="hold" grpId="0" nodeType="withEffect">
                                  <p:stCondLst>
                                    <p:cond delay="600"/>
                                  </p:stCondLst>
                                  <p:childTnLst>
                                    <p:animEffect transition="out" filter="fade">
                                      <p:cBhvr>
                                        <p:cTn id="81" dur="500"/>
                                        <p:tgtEl>
                                          <p:spTgt spid="231"/>
                                        </p:tgtEl>
                                      </p:cBhvr>
                                    </p:animEffect>
                                    <p:set>
                                      <p:cBhvr>
                                        <p:cTn id="82" dur="1" fill="hold">
                                          <p:stCondLst>
                                            <p:cond delay="499"/>
                                          </p:stCondLst>
                                        </p:cTn>
                                        <p:tgtEl>
                                          <p:spTgt spid="231"/>
                                        </p:tgtEl>
                                        <p:attrNameLst>
                                          <p:attrName>style.visibility</p:attrName>
                                        </p:attrNameLst>
                                      </p:cBhvr>
                                      <p:to>
                                        <p:strVal val="hidden"/>
                                      </p:to>
                                    </p:set>
                                  </p:childTnLst>
                                </p:cTn>
                              </p:par>
                              <p:par>
                                <p:cTn id="83" presetID="10" presetClass="exit" presetSubtype="0" fill="hold" grpId="0" nodeType="withEffect">
                                  <p:stCondLst>
                                    <p:cond delay="600"/>
                                  </p:stCondLst>
                                  <p:childTnLst>
                                    <p:animEffect transition="out" filter="fade">
                                      <p:cBhvr>
                                        <p:cTn id="84" dur="500"/>
                                        <p:tgtEl>
                                          <p:spTgt spid="232"/>
                                        </p:tgtEl>
                                      </p:cBhvr>
                                    </p:animEffect>
                                    <p:set>
                                      <p:cBhvr>
                                        <p:cTn id="85" dur="1" fill="hold">
                                          <p:stCondLst>
                                            <p:cond delay="499"/>
                                          </p:stCondLst>
                                        </p:cTn>
                                        <p:tgtEl>
                                          <p:spTgt spid="232"/>
                                        </p:tgtEl>
                                        <p:attrNameLst>
                                          <p:attrName>style.visibility</p:attrName>
                                        </p:attrNameLst>
                                      </p:cBhvr>
                                      <p:to>
                                        <p:strVal val="hidden"/>
                                      </p:to>
                                    </p:set>
                                  </p:childTnLst>
                                </p:cTn>
                              </p:par>
                              <p:par>
                                <p:cTn id="86" presetID="10" presetClass="exit" presetSubtype="0" fill="hold" grpId="0" nodeType="withEffect">
                                  <p:stCondLst>
                                    <p:cond delay="700"/>
                                  </p:stCondLst>
                                  <p:childTnLst>
                                    <p:animEffect transition="out" filter="fade">
                                      <p:cBhvr>
                                        <p:cTn id="87" dur="500"/>
                                        <p:tgtEl>
                                          <p:spTgt spid="233"/>
                                        </p:tgtEl>
                                      </p:cBhvr>
                                    </p:animEffect>
                                    <p:set>
                                      <p:cBhvr>
                                        <p:cTn id="88" dur="1" fill="hold">
                                          <p:stCondLst>
                                            <p:cond delay="499"/>
                                          </p:stCondLst>
                                        </p:cTn>
                                        <p:tgtEl>
                                          <p:spTgt spid="2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227" grpId="0" animBg="1"/>
      <p:bldP spid="228" grpId="0" animBg="1"/>
      <p:bldP spid="229" grpId="0" animBg="1"/>
      <p:bldP spid="230" grpId="0" animBg="1"/>
      <p:bldP spid="231" grpId="0" animBg="1"/>
      <p:bldP spid="232" grpId="0" animBg="1"/>
      <p:bldP spid="233" grpId="0" animBg="1"/>
      <p:bldP spid="235" grpId="0" animBg="1"/>
      <p:bldP spid="236" grpId="0" animBg="1"/>
      <p:bldP spid="237" grpId="0" animBg="1"/>
      <p:bldP spid="238" grpId="0" animBg="1"/>
      <p:bldP spid="239" grpId="0" animBg="1"/>
      <p:bldP spid="240" grpId="0" animBg="1"/>
      <p:bldP spid="241"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84" Type="http://schemas.openxmlformats.org/officeDocument/2006/relationships/slideLayout" Target="../slideLayouts/slideLayout97.xml"/><Relationship Id="rId89" Type="http://schemas.openxmlformats.org/officeDocument/2006/relationships/slideLayout" Target="../slideLayouts/slideLayout102.xml"/><Relationship Id="rId7" Type="http://schemas.openxmlformats.org/officeDocument/2006/relationships/slideLayout" Target="../slideLayouts/slideLayout20.xml"/><Relationship Id="rId71" Type="http://schemas.openxmlformats.org/officeDocument/2006/relationships/slideLayout" Target="../slideLayouts/slideLayout84.xml"/><Relationship Id="rId92" Type="http://schemas.openxmlformats.org/officeDocument/2006/relationships/slideLayout" Target="../slideLayouts/slideLayout105.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07" Type="http://schemas.openxmlformats.org/officeDocument/2006/relationships/theme" Target="../theme/theme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66" Type="http://schemas.openxmlformats.org/officeDocument/2006/relationships/slideLayout" Target="../slideLayouts/slideLayout79.xml"/><Relationship Id="rId74" Type="http://schemas.openxmlformats.org/officeDocument/2006/relationships/slideLayout" Target="../slideLayouts/slideLayout87.xml"/><Relationship Id="rId79" Type="http://schemas.openxmlformats.org/officeDocument/2006/relationships/slideLayout" Target="../slideLayouts/slideLayout92.xml"/><Relationship Id="rId87" Type="http://schemas.openxmlformats.org/officeDocument/2006/relationships/slideLayout" Target="../slideLayouts/slideLayout100.xml"/><Relationship Id="rId102" Type="http://schemas.openxmlformats.org/officeDocument/2006/relationships/slideLayout" Target="../slideLayouts/slideLayout115.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82" Type="http://schemas.openxmlformats.org/officeDocument/2006/relationships/slideLayout" Target="../slideLayouts/slideLayout95.xml"/><Relationship Id="rId90" Type="http://schemas.openxmlformats.org/officeDocument/2006/relationships/slideLayout" Target="../slideLayouts/slideLayout103.xml"/><Relationship Id="rId95" Type="http://schemas.openxmlformats.org/officeDocument/2006/relationships/slideLayout" Target="../slideLayouts/slideLayout108.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77" Type="http://schemas.openxmlformats.org/officeDocument/2006/relationships/slideLayout" Target="../slideLayouts/slideLayout90.xml"/><Relationship Id="rId100" Type="http://schemas.openxmlformats.org/officeDocument/2006/relationships/slideLayout" Target="../slideLayouts/slideLayout113.xml"/><Relationship Id="rId105" Type="http://schemas.openxmlformats.org/officeDocument/2006/relationships/slideLayout" Target="../slideLayouts/slideLayout118.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72" Type="http://schemas.openxmlformats.org/officeDocument/2006/relationships/slideLayout" Target="../slideLayouts/slideLayout85.xml"/><Relationship Id="rId80" Type="http://schemas.openxmlformats.org/officeDocument/2006/relationships/slideLayout" Target="../slideLayouts/slideLayout93.xml"/><Relationship Id="rId85" Type="http://schemas.openxmlformats.org/officeDocument/2006/relationships/slideLayout" Target="../slideLayouts/slideLayout98.xml"/><Relationship Id="rId93" Type="http://schemas.openxmlformats.org/officeDocument/2006/relationships/slideLayout" Target="../slideLayouts/slideLayout106.xml"/><Relationship Id="rId98" Type="http://schemas.openxmlformats.org/officeDocument/2006/relationships/slideLayout" Target="../slideLayouts/slideLayout11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slideLayout" Target="../slideLayouts/slideLayout80.xml"/><Relationship Id="rId103" Type="http://schemas.openxmlformats.org/officeDocument/2006/relationships/slideLayout" Target="../slideLayouts/slideLayout116.xml"/><Relationship Id="rId108" Type="http://schemas.openxmlformats.org/officeDocument/2006/relationships/image" Target="../media/image21.png"/><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70" Type="http://schemas.openxmlformats.org/officeDocument/2006/relationships/slideLayout" Target="../slideLayouts/slideLayout83.xml"/><Relationship Id="rId75" Type="http://schemas.openxmlformats.org/officeDocument/2006/relationships/slideLayout" Target="../slideLayouts/slideLayout88.xml"/><Relationship Id="rId83" Type="http://schemas.openxmlformats.org/officeDocument/2006/relationships/slideLayout" Target="../slideLayouts/slideLayout96.xml"/><Relationship Id="rId88" Type="http://schemas.openxmlformats.org/officeDocument/2006/relationships/slideLayout" Target="../slideLayouts/slideLayout101.xml"/><Relationship Id="rId91" Type="http://schemas.openxmlformats.org/officeDocument/2006/relationships/slideLayout" Target="../slideLayouts/slideLayout104.xml"/><Relationship Id="rId96" Type="http://schemas.openxmlformats.org/officeDocument/2006/relationships/slideLayout" Target="../slideLayouts/slideLayout10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6" Type="http://schemas.openxmlformats.org/officeDocument/2006/relationships/slideLayout" Target="../slideLayouts/slideLayout119.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73" Type="http://schemas.openxmlformats.org/officeDocument/2006/relationships/slideLayout" Target="../slideLayouts/slideLayout86.xml"/><Relationship Id="rId78" Type="http://schemas.openxmlformats.org/officeDocument/2006/relationships/slideLayout" Target="../slideLayouts/slideLayout91.xml"/><Relationship Id="rId81" Type="http://schemas.openxmlformats.org/officeDocument/2006/relationships/slideLayout" Target="../slideLayouts/slideLayout94.xml"/><Relationship Id="rId86" Type="http://schemas.openxmlformats.org/officeDocument/2006/relationships/slideLayout" Target="../slideLayouts/slideLayout99.xml"/><Relationship Id="rId94" Type="http://schemas.openxmlformats.org/officeDocument/2006/relationships/slideLayout" Target="../slideLayouts/slideLayout107.xml"/><Relationship Id="rId99" Type="http://schemas.openxmlformats.org/officeDocument/2006/relationships/slideLayout" Target="../slideLayouts/slideLayout112.xml"/><Relationship Id="rId101" Type="http://schemas.openxmlformats.org/officeDocument/2006/relationships/slideLayout" Target="../slideLayouts/slideLayout11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 Id="rId34" Type="http://schemas.openxmlformats.org/officeDocument/2006/relationships/slideLayout" Target="../slideLayouts/slideLayout47.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6" Type="http://schemas.openxmlformats.org/officeDocument/2006/relationships/slideLayout" Target="../slideLayouts/slideLayout89.xml"/><Relationship Id="rId97" Type="http://schemas.openxmlformats.org/officeDocument/2006/relationships/slideLayout" Target="../slideLayouts/slideLayout110.xml"/><Relationship Id="rId104" Type="http://schemas.openxmlformats.org/officeDocument/2006/relationships/slideLayout" Target="../slideLayouts/slideLayout1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3.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0" y="6096000"/>
            <a:ext cx="9143999" cy="8250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solidFill>
                  <a:srgbClr val="262626">
                    <a:tint val="75000"/>
                  </a:srgbClr>
                </a:solidFill>
              </a:rPr>
              <a:pPr/>
              <a:t>9/30/2015</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8794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6EFF05B-E7AD-43BE-B06F-7ADC44637262}" type="datetimeFigureOut">
              <a:rPr lang="fa-IR" smtClean="0"/>
              <a:pPr/>
              <a:t>12/17/1436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630B3F6-5149-4FE3-B017-DDA3A854D13F}" type="slidenum">
              <a:rPr lang="fa-IR" smtClean="0"/>
              <a:pPr/>
              <a:t>‹#›</a:t>
            </a:fld>
            <a:endParaRPr lang="fa-IR"/>
          </a:p>
        </p:txBody>
      </p:sp>
      <p:pic>
        <p:nvPicPr>
          <p:cNvPr id="9" name="Picture 8"/>
          <p:cNvPicPr>
            <a:picLocks noChangeAspect="1"/>
          </p:cNvPicPr>
          <p:nvPr/>
        </p:nvPicPr>
        <p:blipFill>
          <a:blip r:embed="rId108" cstate="screen">
            <a:extLst>
              <a:ext uri="{28A0092B-C50C-407E-A947-70E740481C1C}">
                <a14:useLocalDpi xmlns:a14="http://schemas.microsoft.com/office/drawing/2010/main"/>
              </a:ext>
            </a:extLst>
          </a:blip>
          <a:stretch>
            <a:fillRect/>
          </a:stretch>
        </p:blipFill>
        <p:spPr>
          <a:xfrm>
            <a:off x="0" y="6844"/>
            <a:ext cx="9144000" cy="6844311"/>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31" r:id="rId42"/>
    <p:sldLayoutId id="2147483732" r:id="rId43"/>
    <p:sldLayoutId id="2147483733" r:id="rId44"/>
    <p:sldLayoutId id="2147483734" r:id="rId45"/>
    <p:sldLayoutId id="2147483735" r:id="rId46"/>
    <p:sldLayoutId id="2147483736" r:id="rId47"/>
    <p:sldLayoutId id="2147483737" r:id="rId48"/>
    <p:sldLayoutId id="2147483738" r:id="rId49"/>
    <p:sldLayoutId id="2147483739" r:id="rId50"/>
    <p:sldLayoutId id="2147483740" r:id="rId51"/>
    <p:sldLayoutId id="2147483741" r:id="rId52"/>
    <p:sldLayoutId id="2147483742" r:id="rId53"/>
    <p:sldLayoutId id="2147483743" r:id="rId54"/>
    <p:sldLayoutId id="2147483744" r:id="rId55"/>
    <p:sldLayoutId id="2147483745" r:id="rId56"/>
    <p:sldLayoutId id="2147483746" r:id="rId57"/>
    <p:sldLayoutId id="2147483747" r:id="rId58"/>
    <p:sldLayoutId id="2147483748" r:id="rId59"/>
    <p:sldLayoutId id="2147483749" r:id="rId60"/>
    <p:sldLayoutId id="2147483750" r:id="rId61"/>
    <p:sldLayoutId id="2147483751" r:id="rId62"/>
    <p:sldLayoutId id="2147483752" r:id="rId63"/>
    <p:sldLayoutId id="2147483753" r:id="rId64"/>
    <p:sldLayoutId id="2147483754" r:id="rId65"/>
    <p:sldLayoutId id="2147483755" r:id="rId66"/>
    <p:sldLayoutId id="2147483756" r:id="rId67"/>
    <p:sldLayoutId id="2147483757" r:id="rId68"/>
    <p:sldLayoutId id="2147483758" r:id="rId69"/>
    <p:sldLayoutId id="2147483759" r:id="rId70"/>
    <p:sldLayoutId id="2147483760" r:id="rId71"/>
    <p:sldLayoutId id="2147483761" r:id="rId72"/>
    <p:sldLayoutId id="2147483762" r:id="rId73"/>
    <p:sldLayoutId id="2147483763" r:id="rId74"/>
    <p:sldLayoutId id="2147483764" r:id="rId75"/>
    <p:sldLayoutId id="2147483765" r:id="rId76"/>
    <p:sldLayoutId id="2147483766" r:id="rId77"/>
    <p:sldLayoutId id="2147483767" r:id="rId78"/>
    <p:sldLayoutId id="2147483768" r:id="rId79"/>
    <p:sldLayoutId id="2147483769" r:id="rId80"/>
    <p:sldLayoutId id="2147483770" r:id="rId81"/>
    <p:sldLayoutId id="2147483771" r:id="rId82"/>
    <p:sldLayoutId id="2147483772" r:id="rId83"/>
    <p:sldLayoutId id="2147483773" r:id="rId84"/>
    <p:sldLayoutId id="2147483774" r:id="rId85"/>
    <p:sldLayoutId id="2147483775" r:id="rId86"/>
    <p:sldLayoutId id="2147483776" r:id="rId87"/>
    <p:sldLayoutId id="2147483777" r:id="rId88"/>
    <p:sldLayoutId id="2147483778" r:id="rId89"/>
    <p:sldLayoutId id="2147483779" r:id="rId90"/>
    <p:sldLayoutId id="2147483780" r:id="rId91"/>
    <p:sldLayoutId id="2147483781" r:id="rId92"/>
    <p:sldLayoutId id="2147483782" r:id="rId93"/>
    <p:sldLayoutId id="2147483783" r:id="rId94"/>
    <p:sldLayoutId id="2147483784" r:id="rId95"/>
    <p:sldLayoutId id="2147483785" r:id="rId96"/>
    <p:sldLayoutId id="2147483786" r:id="rId97"/>
    <p:sldLayoutId id="2147483787" r:id="rId98"/>
    <p:sldLayoutId id="2147483788" r:id="rId99"/>
    <p:sldLayoutId id="2147483789" r:id="rId100"/>
    <p:sldLayoutId id="2147483790" r:id="rId101"/>
    <p:sldLayoutId id="2147483791" r:id="rId102"/>
    <p:sldLayoutId id="2147483792" r:id="rId103"/>
    <p:sldLayoutId id="2147483793" r:id="rId104"/>
    <p:sldLayoutId id="2147483794" r:id="rId105"/>
    <p:sldLayoutId id="2147483795" r:id="rId10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BBA6B8A-AB9C-4BCD-A649-1FF25891607F}" type="datetime8">
              <a:rPr lang="fa-IR" smtClean="0"/>
              <a:pPr>
                <a:defRPr/>
              </a:pPr>
              <a:t>سپتامبر 30، 15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a-IR" smtClean="0"/>
              <a:t>1</a:t>
            </a:r>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0F0331-3FA3-49AC-BC41-AACF92342FE0}" type="slidenum">
              <a:rPr lang="fa-IR" smtClean="0"/>
              <a:pPr>
                <a:defRPr/>
              </a:pPr>
              <a:t>‹#›</a:t>
            </a:fld>
            <a:endParaRPr lang="fa-I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1578;&#1601;&#1575;&#1607;&#1605;%20&#1606;&#1575;&#1605;&#1607;.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1578;&#1601;&#1575;&#1607;&#1605;%20&#1606;&#1575;&#1605;&#1607;.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045"/>
          <p:cNvPicPr>
            <a:picLocks noChangeAspect="1" noChangeArrowheads="1"/>
          </p:cNvPicPr>
          <p:nvPr/>
        </p:nvPicPr>
        <p:blipFill>
          <a:blip r:embed="rId2" cstate="print"/>
          <a:srcRect/>
          <a:stretch>
            <a:fillRect/>
          </a:stretch>
        </p:blipFill>
        <p:spPr bwMode="auto">
          <a:xfrm>
            <a:off x="29980" y="29980"/>
            <a:ext cx="9144000" cy="682802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lgn="r" rtl="1"/>
            <a:r>
              <a:rPr lang="fa-IR" sz="3200" dirty="0" smtClean="0">
                <a:solidFill>
                  <a:srgbClr val="00B050"/>
                </a:solidFill>
                <a:cs typeface="B Titr" pitchFamily="2" charset="-78"/>
              </a:rPr>
              <a:t>شاخص های وزن دهی شده</a:t>
            </a:r>
            <a:endParaRPr lang="en-US" sz="3200" dirty="0">
              <a:solidFill>
                <a:srgbClr val="00B050"/>
              </a:solidFill>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33017553"/>
              </p:ext>
            </p:extLst>
          </p:nvPr>
        </p:nvGraphicFramePr>
        <p:xfrm>
          <a:off x="865790" y="1066800"/>
          <a:ext cx="7543799" cy="4963508"/>
        </p:xfrm>
        <a:graphic>
          <a:graphicData uri="http://schemas.openxmlformats.org/drawingml/2006/table">
            <a:tbl>
              <a:tblPr rtl="1" firstRow="1" firstCol="1" bandRow="1">
                <a:tableStyleId>{5C22544A-7EE6-4342-B048-85BDC9FD1C3A}</a:tableStyleId>
              </a:tblPr>
              <a:tblGrid>
                <a:gridCol w="403860"/>
                <a:gridCol w="6060757"/>
                <a:gridCol w="1079182"/>
              </a:tblGrid>
              <a:tr h="343421">
                <a:tc>
                  <a:txBody>
                    <a:bodyPr/>
                    <a:lstStyle/>
                    <a:p>
                      <a:pPr algn="ctr" rtl="1">
                        <a:spcAft>
                          <a:spcPts val="0"/>
                        </a:spcAft>
                      </a:pPr>
                      <a:r>
                        <a:rPr lang="fa-IR" sz="1600" dirty="0">
                          <a:effectLst/>
                          <a:cs typeface="B Mitra" panose="00000400000000000000" pitchFamily="2" charset="-78"/>
                        </a:rPr>
                        <a:t>رتبه</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600">
                          <a:effectLst/>
                          <a:cs typeface="B Mitra" panose="00000400000000000000" pitchFamily="2" charset="-78"/>
                        </a:rPr>
                        <a:t>معيار هاي تصويب شده</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600">
                          <a:effectLst/>
                          <a:cs typeface="B Mitra" panose="00000400000000000000" pitchFamily="2" charset="-78"/>
                        </a:rPr>
                        <a:t>امتياز</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365342">
                <a:tc>
                  <a:txBody>
                    <a:bodyPr/>
                    <a:lstStyle/>
                    <a:p>
                      <a:pPr algn="ctr" rtl="1">
                        <a:spcAft>
                          <a:spcPts val="0"/>
                        </a:spcAft>
                      </a:pPr>
                      <a:r>
                        <a:rPr lang="fa-IR" sz="1800">
                          <a:effectLst/>
                          <a:cs typeface="B Mitra" panose="00000400000000000000" pitchFamily="2" charset="-78"/>
                        </a:rPr>
                        <a:t>1</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ارتقا امنيت انرژي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13.5%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365342">
                <a:tc>
                  <a:txBody>
                    <a:bodyPr/>
                    <a:lstStyle/>
                    <a:p>
                      <a:pPr algn="ctr" rtl="1">
                        <a:spcAft>
                          <a:spcPts val="0"/>
                        </a:spcAft>
                      </a:pPr>
                      <a:r>
                        <a:rPr lang="fa-IR" sz="1800">
                          <a:effectLst/>
                          <a:cs typeface="B Mitra" panose="00000400000000000000" pitchFamily="2" charset="-78"/>
                        </a:rPr>
                        <a:t>2</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ارتقا بهره وري انرژي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12%</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365342">
                <a:tc>
                  <a:txBody>
                    <a:bodyPr/>
                    <a:lstStyle/>
                    <a:p>
                      <a:pPr algn="ctr" rtl="1">
                        <a:spcAft>
                          <a:spcPts val="0"/>
                        </a:spcAft>
                      </a:pPr>
                      <a:r>
                        <a:rPr lang="fa-IR" sz="1800">
                          <a:effectLst/>
                          <a:cs typeface="B Mitra" panose="00000400000000000000" pitchFamily="2" charset="-78"/>
                        </a:rPr>
                        <a:t>3</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ايجاد ارزش افزوده</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10.5%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365342">
                <a:tc>
                  <a:txBody>
                    <a:bodyPr/>
                    <a:lstStyle/>
                    <a:p>
                      <a:pPr algn="ctr" rtl="1">
                        <a:spcAft>
                          <a:spcPts val="0"/>
                        </a:spcAft>
                      </a:pPr>
                      <a:r>
                        <a:rPr lang="fa-IR" sz="1800">
                          <a:effectLst/>
                          <a:cs typeface="B Mitra" panose="00000400000000000000" pitchFamily="2" charset="-78"/>
                        </a:rPr>
                        <a:t>4</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مزيت نسبي در منابع کشور</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9.5%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584548">
                <a:tc>
                  <a:txBody>
                    <a:bodyPr/>
                    <a:lstStyle/>
                    <a:p>
                      <a:pPr algn="ctr" rtl="1">
                        <a:spcAft>
                          <a:spcPts val="0"/>
                        </a:spcAft>
                      </a:pPr>
                      <a:r>
                        <a:rPr lang="fa-IR" sz="1800">
                          <a:effectLst/>
                          <a:cs typeface="B Mitra" panose="00000400000000000000" pitchFamily="2" charset="-78"/>
                        </a:rPr>
                        <a:t>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dirty="0">
                          <a:effectLst/>
                          <a:cs typeface="B Mitra" panose="00000400000000000000" pitchFamily="2" charset="-78"/>
                        </a:rPr>
                        <a:t>ملاحظات فناوري از نظر گستردگي کاربرد چرخه عمر و ايجاد زير ساخت براي ساير فناوري ها</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9%</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584548">
                <a:tc>
                  <a:txBody>
                    <a:bodyPr/>
                    <a:lstStyle/>
                    <a:p>
                      <a:pPr algn="ctr" rtl="1">
                        <a:spcAft>
                          <a:spcPts val="0"/>
                        </a:spcAft>
                      </a:pPr>
                      <a:r>
                        <a:rPr lang="fa-IR" sz="1800">
                          <a:effectLst/>
                          <a:cs typeface="B Mitra" panose="00000400000000000000" pitchFamily="2" charset="-78"/>
                        </a:rPr>
                        <a:t>6</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افزايش ظرفيت هاي صادراتي در بخش خدمات فني و تجهيزات و فرآورده هاي ارزشمند از منابع انرژي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9%</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365342">
                <a:tc>
                  <a:txBody>
                    <a:bodyPr/>
                    <a:lstStyle/>
                    <a:p>
                      <a:pPr algn="ctr" rtl="1">
                        <a:spcAft>
                          <a:spcPts val="0"/>
                        </a:spcAft>
                      </a:pPr>
                      <a:r>
                        <a:rPr lang="fa-IR" sz="1800">
                          <a:effectLst/>
                          <a:cs typeface="B Mitra" panose="00000400000000000000" pitchFamily="2" charset="-78"/>
                        </a:rPr>
                        <a:t>7</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افزايش تعاملات بين المللي و ارتقا نقش مديريتي در توزيع و ترانزيت انرزي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8.5%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365342">
                <a:tc>
                  <a:txBody>
                    <a:bodyPr/>
                    <a:lstStyle/>
                    <a:p>
                      <a:pPr algn="ctr" rtl="1">
                        <a:spcAft>
                          <a:spcPts val="0"/>
                        </a:spcAft>
                      </a:pPr>
                      <a:r>
                        <a:rPr lang="fa-IR" sz="1800">
                          <a:effectLst/>
                          <a:cs typeface="B Mitra" panose="00000400000000000000" pitchFamily="2" charset="-78"/>
                        </a:rPr>
                        <a:t>8</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بهبود کيفيت زندگي و مقبوليت فرهنگي و اجتماعي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8.5%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365342">
                <a:tc>
                  <a:txBody>
                    <a:bodyPr/>
                    <a:lstStyle/>
                    <a:p>
                      <a:pPr algn="ctr" rtl="1">
                        <a:spcAft>
                          <a:spcPts val="0"/>
                        </a:spcAft>
                      </a:pPr>
                      <a:r>
                        <a:rPr lang="fa-IR" sz="1800">
                          <a:effectLst/>
                          <a:cs typeface="B Mitra" panose="00000400000000000000" pitchFamily="2" charset="-78"/>
                        </a:rPr>
                        <a:t>9</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سازگاري با محيط زيست</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7.5%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365342">
                <a:tc>
                  <a:txBody>
                    <a:bodyPr/>
                    <a:lstStyle/>
                    <a:p>
                      <a:pPr algn="ctr" rtl="1">
                        <a:spcAft>
                          <a:spcPts val="0"/>
                        </a:spcAft>
                      </a:pPr>
                      <a:r>
                        <a:rPr lang="fa-IR" sz="1800">
                          <a:effectLst/>
                          <a:cs typeface="B Mitra" panose="00000400000000000000" pitchFamily="2" charset="-78"/>
                        </a:rPr>
                        <a:t>10</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افق زماني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a:effectLst/>
                          <a:cs typeface="B Mitra" panose="00000400000000000000" pitchFamily="2" charset="-78"/>
                        </a:rPr>
                        <a:t>6.5%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r h="365342">
                <a:tc>
                  <a:txBody>
                    <a:bodyPr/>
                    <a:lstStyle/>
                    <a:p>
                      <a:pPr algn="ctr" rtl="1">
                        <a:spcAft>
                          <a:spcPts val="0"/>
                        </a:spcAft>
                      </a:pPr>
                      <a:r>
                        <a:rPr lang="fa-IR" sz="1800">
                          <a:effectLst/>
                          <a:cs typeface="B Mitra" panose="00000400000000000000" pitchFamily="2" charset="-78"/>
                        </a:rPr>
                        <a:t>11</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r" rtl="1">
                        <a:spcAft>
                          <a:spcPts val="0"/>
                        </a:spcAft>
                      </a:pPr>
                      <a:r>
                        <a:rPr lang="fa-IR" sz="1800">
                          <a:effectLst/>
                          <a:cs typeface="B Mitra" panose="00000400000000000000" pitchFamily="2" charset="-78"/>
                        </a:rPr>
                        <a:t>ايجاد فرصت هاي اشتغال اثر بخش و کارا</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c>
                  <a:txBody>
                    <a:bodyPr/>
                    <a:lstStyle/>
                    <a:p>
                      <a:pPr algn="ctr" rtl="1">
                        <a:spcAft>
                          <a:spcPts val="0"/>
                        </a:spcAft>
                      </a:pPr>
                      <a:r>
                        <a:rPr lang="fa-IR" sz="1800" dirty="0">
                          <a:effectLst/>
                          <a:cs typeface="B Mitra" panose="00000400000000000000" pitchFamily="2" charset="-78"/>
                        </a:rPr>
                        <a:t>5.5%</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50800" marR="50800" marT="50800" marB="50800"/>
                </a:tc>
              </a:tr>
            </a:tbl>
          </a:graphicData>
        </a:graphic>
      </p:graphicFrame>
    </p:spTree>
    <p:extLst>
      <p:ext uri="{BB962C8B-B14F-4D97-AF65-F5344CB8AC3E}">
        <p14:creationId xmlns:p14="http://schemas.microsoft.com/office/powerpoint/2010/main" val="231890514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p:nvPr/>
        </p:nvPicPr>
        <p:blipFill rotWithShape="1">
          <a:blip r:embed="rId3" cstate="print"/>
          <a:srcRect t="6654" b="14445"/>
          <a:stretch/>
        </p:blipFill>
        <p:spPr bwMode="auto">
          <a:xfrm>
            <a:off x="1066800" y="76200"/>
            <a:ext cx="6858000" cy="6781800"/>
          </a:xfrm>
          <a:prstGeom prst="rect">
            <a:avLst/>
          </a:prstGeom>
          <a:noFill/>
          <a:ln w="9525">
            <a:noFill/>
            <a:miter lim="800000"/>
            <a:headEnd/>
            <a:tailEnd/>
          </a:ln>
          <a:effectLst/>
        </p:spPr>
      </p:pic>
    </p:spTree>
    <p:extLst>
      <p:ext uri="{BB962C8B-B14F-4D97-AF65-F5344CB8AC3E}">
        <p14:creationId xmlns:p14="http://schemas.microsoft.com/office/powerpoint/2010/main" val="74951324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rotWithShape="1">
          <a:blip r:embed="rId3" cstate="print"/>
          <a:srcRect t="8031" b="12028"/>
          <a:stretch/>
        </p:blipFill>
        <p:spPr bwMode="auto">
          <a:xfrm>
            <a:off x="762000" y="0"/>
            <a:ext cx="7010400" cy="6858000"/>
          </a:xfrm>
          <a:prstGeom prst="rect">
            <a:avLst/>
          </a:prstGeom>
          <a:noFill/>
          <a:ln w="9525">
            <a:noFill/>
            <a:miter lim="800000"/>
            <a:headEnd/>
            <a:tailEnd/>
          </a:ln>
          <a:effectLst/>
        </p:spPr>
      </p:pic>
    </p:spTree>
    <p:extLst>
      <p:ext uri="{BB962C8B-B14F-4D97-AF65-F5344CB8AC3E}">
        <p14:creationId xmlns:p14="http://schemas.microsoft.com/office/powerpoint/2010/main" val="54753380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p:nvPr/>
        </p:nvPicPr>
        <p:blipFill>
          <a:blip r:embed="rId3" cstate="print"/>
          <a:srcRect/>
          <a:stretch>
            <a:fillRect/>
          </a:stretch>
        </p:blipFill>
        <p:spPr bwMode="auto">
          <a:xfrm>
            <a:off x="417130" y="0"/>
            <a:ext cx="8403020" cy="6858000"/>
          </a:xfrm>
          <a:prstGeom prst="rect">
            <a:avLst/>
          </a:prstGeom>
          <a:noFill/>
          <a:ln w="9525">
            <a:noFill/>
            <a:miter lim="800000"/>
            <a:headEnd/>
            <a:tailEnd/>
          </a:ln>
        </p:spPr>
      </p:pic>
    </p:spTree>
    <p:extLst>
      <p:ext uri="{BB962C8B-B14F-4D97-AF65-F5344CB8AC3E}">
        <p14:creationId xmlns:p14="http://schemas.microsoft.com/office/powerpoint/2010/main" val="215982022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6180" y="76200"/>
            <a:ext cx="8403020" cy="685800"/>
          </a:xfrm>
        </p:spPr>
        <p:txBody>
          <a:bodyPr>
            <a:normAutofit/>
          </a:bodyPr>
          <a:lstStyle/>
          <a:p>
            <a:pPr algn="r" rtl="1"/>
            <a:r>
              <a:rPr lang="fa-IR" sz="3200" dirty="0" smtClean="0">
                <a:solidFill>
                  <a:srgbClr val="00B050"/>
                </a:solidFill>
                <a:cs typeface="B Titr" pitchFamily="2" charset="-78"/>
              </a:rPr>
              <a:t>طرحهای کلان اولویت دار حوزه برق و انرژی</a:t>
            </a:r>
            <a:endParaRPr lang="en-US" sz="3200" dirty="0">
              <a:solidFill>
                <a:srgbClr val="00B050"/>
              </a:solidFill>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703776435"/>
              </p:ext>
            </p:extLst>
          </p:nvPr>
        </p:nvGraphicFramePr>
        <p:xfrm>
          <a:off x="588579" y="1066800"/>
          <a:ext cx="8098221" cy="4724401"/>
        </p:xfrm>
        <a:graphic>
          <a:graphicData uri="http://schemas.openxmlformats.org/drawingml/2006/table">
            <a:tbl>
              <a:tblPr rtl="1" firstRow="1" firstCol="1" bandRow="1">
                <a:tableStyleId>{5C22544A-7EE6-4342-B048-85BDC9FD1C3A}</a:tableStyleId>
              </a:tblPr>
              <a:tblGrid>
                <a:gridCol w="561975"/>
                <a:gridCol w="7536246"/>
              </a:tblGrid>
              <a:tr h="393082">
                <a:tc>
                  <a:txBody>
                    <a:bodyPr/>
                    <a:lstStyle/>
                    <a:p>
                      <a:pPr algn="ctr" rtl="1">
                        <a:lnSpc>
                          <a:spcPct val="115000"/>
                        </a:lnSpc>
                        <a:spcAft>
                          <a:spcPts val="0"/>
                        </a:spcAft>
                      </a:pPr>
                      <a:r>
                        <a:rPr lang="ar-SA" sz="1600">
                          <a:effectLst/>
                          <a:cs typeface="B Mitra" panose="00000400000000000000" pitchFamily="2" charset="-78"/>
                        </a:rPr>
                        <a:t>ردیف</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1600">
                          <a:effectLst/>
                          <a:cs typeface="B Mitra" panose="00000400000000000000" pitchFamily="2" charset="-78"/>
                        </a:rPr>
                        <a:t>عنوان طرح کلان</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413407">
                <a:tc>
                  <a:txBody>
                    <a:bodyPr/>
                    <a:lstStyle/>
                    <a:p>
                      <a:pPr algn="ctr" rtl="1">
                        <a:spcAft>
                          <a:spcPts val="0"/>
                        </a:spcAft>
                      </a:pPr>
                      <a:r>
                        <a:rPr lang="ar-SA" sz="1800">
                          <a:effectLst/>
                          <a:cs typeface="B Mitra" panose="00000400000000000000" pitchFamily="2" charset="-78"/>
                        </a:rPr>
                        <a:t>1</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 rtl="1">
                        <a:spcAft>
                          <a:spcPts val="0"/>
                        </a:spcAft>
                      </a:pPr>
                      <a:r>
                        <a:rPr lang="ar-SA" sz="1800">
                          <a:effectLst/>
                          <a:cs typeface="B Mitra" panose="00000400000000000000" pitchFamily="2" charset="-78"/>
                        </a:rPr>
                        <a:t> توسعه فناوري  طراحي  و ساخت توربين هاي گازي (نيروگاهي، صنعتي و ميكرو)و مولدهاي برق آن</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b"/>
                </a:tc>
              </a:tr>
              <a:tr h="447859">
                <a:tc>
                  <a:txBody>
                    <a:bodyPr/>
                    <a:lstStyle/>
                    <a:p>
                      <a:pPr algn="ctr" rtl="1">
                        <a:spcAft>
                          <a:spcPts val="0"/>
                        </a:spcAft>
                      </a:pPr>
                      <a:r>
                        <a:rPr lang="ar-SA" sz="1800">
                          <a:effectLst/>
                          <a:cs typeface="B Mitra" panose="00000400000000000000" pitchFamily="2" charset="-78"/>
                        </a:rPr>
                        <a:t>2</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 rtl="1">
                        <a:spcAft>
                          <a:spcPts val="0"/>
                        </a:spcAft>
                      </a:pPr>
                      <a:r>
                        <a:rPr lang="ar-SA" sz="1800" dirty="0">
                          <a:effectLst/>
                          <a:cs typeface="B Mitra" panose="00000400000000000000" pitchFamily="2" charset="-78"/>
                        </a:rPr>
                        <a:t> توسعه فناوري طراحي و ساخت توربين هاي بادي مگاواتي</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b"/>
                </a:tc>
              </a:tr>
              <a:tr h="413407">
                <a:tc>
                  <a:txBody>
                    <a:bodyPr/>
                    <a:lstStyle/>
                    <a:p>
                      <a:pPr algn="ctr" rtl="1">
                        <a:spcAft>
                          <a:spcPts val="0"/>
                        </a:spcAft>
                      </a:pPr>
                      <a:r>
                        <a:rPr lang="ar-SA" sz="1800">
                          <a:effectLst/>
                          <a:cs typeface="B Mitra" panose="00000400000000000000" pitchFamily="2" charset="-78"/>
                        </a:rPr>
                        <a:t>3</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 rtl="1">
                        <a:spcAft>
                          <a:spcPts val="0"/>
                        </a:spcAft>
                      </a:pPr>
                      <a:r>
                        <a:rPr lang="ar-SA" sz="1800" dirty="0">
                          <a:effectLst/>
                          <a:cs typeface="B Mitra" panose="00000400000000000000" pitchFamily="2" charset="-78"/>
                        </a:rPr>
                        <a:t>طراحي و نمونه سازي شبكه هوشمند برق و تجهيزات آن</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b"/>
                </a:tc>
              </a:tr>
              <a:tr h="413407">
                <a:tc>
                  <a:txBody>
                    <a:bodyPr/>
                    <a:lstStyle/>
                    <a:p>
                      <a:pPr algn="ctr" rtl="1">
                        <a:spcAft>
                          <a:spcPts val="0"/>
                        </a:spcAft>
                      </a:pPr>
                      <a:r>
                        <a:rPr lang="ar-SA" sz="1800">
                          <a:effectLst/>
                          <a:cs typeface="B Mitra" panose="00000400000000000000" pitchFamily="2" charset="-78"/>
                        </a:rPr>
                        <a:t>4</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 rtl="1">
                        <a:spcAft>
                          <a:spcPts val="0"/>
                        </a:spcAft>
                      </a:pPr>
                      <a:r>
                        <a:rPr lang="ar-SA" sz="1800" kern="1200" dirty="0">
                          <a:solidFill>
                            <a:schemeClr val="dk1"/>
                          </a:solidFill>
                          <a:effectLst/>
                          <a:latin typeface="+mn-lt"/>
                          <a:ea typeface="+mn-ea"/>
                          <a:cs typeface="B Mitra" panose="00000400000000000000" pitchFamily="2" charset="-78"/>
                        </a:rPr>
                        <a:t>توليد همزمان برق و حرارت (</a:t>
                      </a:r>
                      <a:r>
                        <a:rPr lang="en-US" sz="1800" kern="1200" dirty="0">
                          <a:solidFill>
                            <a:schemeClr val="dk1"/>
                          </a:solidFill>
                          <a:effectLst/>
                          <a:latin typeface="+mn-lt"/>
                          <a:ea typeface="+mn-ea"/>
                          <a:cs typeface="B Mitra" panose="00000400000000000000" pitchFamily="2" charset="-78"/>
                        </a:rPr>
                        <a:t>CHP</a:t>
                      </a:r>
                      <a:r>
                        <a:rPr lang="ar-SA" sz="1800" kern="1200" dirty="0">
                          <a:solidFill>
                            <a:schemeClr val="dk1"/>
                          </a:solidFill>
                          <a:effectLst/>
                          <a:latin typeface="+mn-lt"/>
                          <a:ea typeface="+mn-ea"/>
                          <a:cs typeface="B Mitra" panose="00000400000000000000" pitchFamily="2" charset="-78"/>
                        </a:rPr>
                        <a:t>) و ذخيره سازي آن</a:t>
                      </a:r>
                      <a:endParaRPr lang="en-US" sz="1800" kern="1200" dirty="0">
                        <a:solidFill>
                          <a:schemeClr val="dk1"/>
                        </a:solidFill>
                        <a:effectLst/>
                        <a:latin typeface="+mn-lt"/>
                        <a:ea typeface="+mn-ea"/>
                        <a:cs typeface="B Mitra" panose="00000400000000000000" pitchFamily="2" charset="-78"/>
                      </a:endParaRPr>
                    </a:p>
                  </a:txBody>
                  <a:tcPr marL="68580" marR="68580" marT="0" marB="0" anchor="b"/>
                </a:tc>
              </a:tr>
              <a:tr h="413407">
                <a:tc>
                  <a:txBody>
                    <a:bodyPr/>
                    <a:lstStyle/>
                    <a:p>
                      <a:pPr algn="ctr" rtl="1">
                        <a:spcAft>
                          <a:spcPts val="0"/>
                        </a:spcAft>
                      </a:pPr>
                      <a:r>
                        <a:rPr lang="ar-SA" sz="1800">
                          <a:effectLst/>
                          <a:cs typeface="B Mitra" panose="00000400000000000000" pitchFamily="2" charset="-78"/>
                        </a:rPr>
                        <a:t>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effectLst/>
                          <a:latin typeface="+mn-lt"/>
                          <a:ea typeface="+mn-ea"/>
                          <a:cs typeface="B Mitra" panose="00000400000000000000" pitchFamily="2" charset="-78"/>
                        </a:rPr>
                        <a:t>توسعه فناروي هاي طراحي و ساخت نيروگاه هاي آبي متوسط و كوچك</a:t>
                      </a:r>
                      <a:endParaRPr lang="en-US" sz="1800" kern="1200" dirty="0" smtClean="0">
                        <a:solidFill>
                          <a:schemeClr val="dk1"/>
                        </a:solidFill>
                        <a:effectLst/>
                        <a:latin typeface="+mn-lt"/>
                        <a:ea typeface="+mn-ea"/>
                        <a:cs typeface="B Mitra" panose="00000400000000000000" pitchFamily="2" charset="-78"/>
                      </a:endParaRPr>
                    </a:p>
                  </a:txBody>
                  <a:tcPr marL="68580" marR="68580" marT="0" marB="0" anchor="b"/>
                </a:tc>
              </a:tr>
              <a:tr h="413407">
                <a:tc>
                  <a:txBody>
                    <a:bodyPr/>
                    <a:lstStyle/>
                    <a:p>
                      <a:pPr algn="ctr" rtl="1">
                        <a:spcAft>
                          <a:spcPts val="0"/>
                        </a:spcAft>
                      </a:pPr>
                      <a:r>
                        <a:rPr lang="ar-SA" sz="1800">
                          <a:effectLst/>
                          <a:cs typeface="B Mitra" panose="00000400000000000000" pitchFamily="2" charset="-78"/>
                        </a:rPr>
                        <a:t>6</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mn-lt"/>
                          <a:ea typeface="+mn-ea"/>
                          <a:cs typeface="B Mitra" panose="00000400000000000000" pitchFamily="2" charset="-78"/>
                        </a:rPr>
                        <a:t> </a:t>
                      </a:r>
                      <a:r>
                        <a:rPr lang="ar-SA" sz="1800" kern="1200" dirty="0" smtClean="0">
                          <a:solidFill>
                            <a:schemeClr val="dk1"/>
                          </a:solidFill>
                          <a:effectLst/>
                          <a:latin typeface="+mn-lt"/>
                          <a:ea typeface="+mn-ea"/>
                          <a:cs typeface="B Mitra" panose="00000400000000000000" pitchFamily="2" charset="-78"/>
                        </a:rPr>
                        <a:t>توسعه فناوري ذخيره سازي برق</a:t>
                      </a:r>
                      <a:endParaRPr lang="en-US" sz="1800" kern="1200" dirty="0" smtClean="0">
                        <a:solidFill>
                          <a:schemeClr val="dk1"/>
                        </a:solidFill>
                        <a:effectLst/>
                        <a:latin typeface="+mn-lt"/>
                        <a:ea typeface="+mn-ea"/>
                        <a:cs typeface="B Mitra" panose="00000400000000000000" pitchFamily="2" charset="-78"/>
                      </a:endParaRPr>
                    </a:p>
                  </a:txBody>
                  <a:tcPr marL="68580" marR="68580" marT="0" marB="0" anchor="b"/>
                </a:tc>
              </a:tr>
              <a:tr h="413407">
                <a:tc>
                  <a:txBody>
                    <a:bodyPr/>
                    <a:lstStyle/>
                    <a:p>
                      <a:pPr algn="ctr" rtl="1">
                        <a:spcAft>
                          <a:spcPts val="0"/>
                        </a:spcAft>
                      </a:pPr>
                      <a:r>
                        <a:rPr lang="ar-SA" sz="1800">
                          <a:effectLst/>
                          <a:cs typeface="B Mitra" panose="00000400000000000000" pitchFamily="2" charset="-78"/>
                        </a:rPr>
                        <a:t>7</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 rtl="1">
                        <a:spcAft>
                          <a:spcPts val="0"/>
                        </a:spcAft>
                      </a:pPr>
                      <a:r>
                        <a:rPr lang="ar-SA" sz="1800" kern="1200" dirty="0">
                          <a:solidFill>
                            <a:schemeClr val="dk1"/>
                          </a:solidFill>
                          <a:effectLst/>
                          <a:latin typeface="+mn-lt"/>
                          <a:ea typeface="+mn-ea"/>
                          <a:cs typeface="B Mitra" panose="00000400000000000000" pitchFamily="2" charset="-78"/>
                        </a:rPr>
                        <a:t>توسعه فناوري طراحي و ساخت اتومبيل هاي برقي و هيبريد</a:t>
                      </a:r>
                      <a:endParaRPr lang="en-US" sz="1800" kern="1200" dirty="0">
                        <a:solidFill>
                          <a:schemeClr val="dk1"/>
                        </a:solidFill>
                        <a:effectLst/>
                        <a:latin typeface="+mn-lt"/>
                        <a:ea typeface="+mn-ea"/>
                        <a:cs typeface="B Mitra" panose="00000400000000000000" pitchFamily="2" charset="-78"/>
                      </a:endParaRPr>
                    </a:p>
                  </a:txBody>
                  <a:tcPr marL="68580" marR="68580" marT="0" marB="0" anchor="b"/>
                </a:tc>
              </a:tr>
              <a:tr h="576204">
                <a:tc>
                  <a:txBody>
                    <a:bodyPr/>
                    <a:lstStyle/>
                    <a:p>
                      <a:pPr algn="ctr" rtl="1">
                        <a:spcAft>
                          <a:spcPts val="0"/>
                        </a:spcAft>
                      </a:pPr>
                      <a:r>
                        <a:rPr lang="ar-SA" sz="1800">
                          <a:effectLst/>
                          <a:cs typeface="B Mitra" panose="00000400000000000000" pitchFamily="2" charset="-78"/>
                        </a:rPr>
                        <a:t>8</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effectLst/>
                          <a:latin typeface="+mn-lt"/>
                          <a:ea typeface="+mn-ea"/>
                          <a:cs typeface="B Mitra" panose="00000400000000000000" pitchFamily="2" charset="-78"/>
                        </a:rPr>
                        <a:t>توسعه فناوري هاي كاهش تلفات و افزايش پايداري شبكه (با تاكيد بر </a:t>
                      </a:r>
                      <a:r>
                        <a:rPr lang="en-US" sz="1800" kern="1200" dirty="0" smtClean="0">
                          <a:solidFill>
                            <a:schemeClr val="dk1"/>
                          </a:solidFill>
                          <a:effectLst/>
                          <a:latin typeface="+mn-lt"/>
                          <a:ea typeface="+mn-ea"/>
                          <a:cs typeface="B Mitra" panose="00000400000000000000" pitchFamily="2" charset="-78"/>
                        </a:rPr>
                        <a:t>HVDC</a:t>
                      </a:r>
                      <a:r>
                        <a:rPr lang="ar-SA" sz="1800" kern="1200" dirty="0" smtClean="0">
                          <a:solidFill>
                            <a:schemeClr val="dk1"/>
                          </a:solidFill>
                          <a:effectLst/>
                          <a:latin typeface="+mn-lt"/>
                          <a:ea typeface="+mn-ea"/>
                          <a:cs typeface="B Mitra" panose="00000400000000000000" pitchFamily="2" charset="-78"/>
                        </a:rPr>
                        <a:t>، پست هاي </a:t>
                      </a:r>
                      <a:r>
                        <a:rPr lang="en-US" sz="1800" kern="1200" dirty="0" smtClean="0">
                          <a:solidFill>
                            <a:schemeClr val="dk1"/>
                          </a:solidFill>
                          <a:effectLst/>
                          <a:latin typeface="+mn-lt"/>
                          <a:ea typeface="+mn-ea"/>
                          <a:cs typeface="B Mitra" panose="00000400000000000000" pitchFamily="2" charset="-78"/>
                        </a:rPr>
                        <a:t>GIS</a:t>
                      </a:r>
                      <a:r>
                        <a:rPr lang="ar-SA" sz="1800" kern="1200" dirty="0" smtClean="0">
                          <a:solidFill>
                            <a:schemeClr val="dk1"/>
                          </a:solidFill>
                          <a:effectLst/>
                          <a:latin typeface="+mn-lt"/>
                          <a:ea typeface="+mn-ea"/>
                          <a:cs typeface="B Mitra" panose="00000400000000000000" pitchFamily="2" charset="-78"/>
                        </a:rPr>
                        <a:t>،ادوات </a:t>
                      </a:r>
                      <a:r>
                        <a:rPr lang="en-US" sz="1800" kern="1200" dirty="0" smtClean="0">
                          <a:solidFill>
                            <a:schemeClr val="dk1"/>
                          </a:solidFill>
                          <a:effectLst/>
                          <a:latin typeface="+mn-lt"/>
                          <a:ea typeface="+mn-ea"/>
                          <a:cs typeface="B Mitra" panose="00000400000000000000" pitchFamily="2" charset="-78"/>
                        </a:rPr>
                        <a:t>FACTS</a:t>
                      </a:r>
                      <a:r>
                        <a:rPr lang="ar-SA" sz="1800" kern="1200" dirty="0" smtClean="0">
                          <a:solidFill>
                            <a:schemeClr val="dk1"/>
                          </a:solidFill>
                          <a:effectLst/>
                          <a:latin typeface="+mn-lt"/>
                          <a:ea typeface="+mn-ea"/>
                          <a:cs typeface="B Mitra" panose="00000400000000000000" pitchFamily="2" charset="-78"/>
                        </a:rPr>
                        <a:t> و ابررسانايي)</a:t>
                      </a:r>
                      <a:endParaRPr lang="en-US" sz="1800" kern="1200" dirty="0" smtClean="0">
                        <a:solidFill>
                          <a:schemeClr val="dk1"/>
                        </a:solidFill>
                        <a:effectLst/>
                        <a:latin typeface="+mn-lt"/>
                        <a:ea typeface="+mn-ea"/>
                        <a:cs typeface="B Mitra" panose="00000400000000000000" pitchFamily="2" charset="-78"/>
                      </a:endParaRPr>
                    </a:p>
                  </a:txBody>
                  <a:tcPr marL="68580" marR="68580" marT="0" marB="0" anchor="b"/>
                </a:tc>
              </a:tr>
              <a:tr h="413407">
                <a:tc>
                  <a:txBody>
                    <a:bodyPr/>
                    <a:lstStyle/>
                    <a:p>
                      <a:pPr algn="ctr" rtl="1">
                        <a:spcAft>
                          <a:spcPts val="0"/>
                        </a:spcAft>
                      </a:pPr>
                      <a:r>
                        <a:rPr lang="ar-SA" sz="1800">
                          <a:effectLst/>
                          <a:cs typeface="B Mitra" panose="00000400000000000000" pitchFamily="2" charset="-78"/>
                        </a:rPr>
                        <a:t>9</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 rtl="1">
                        <a:spcAft>
                          <a:spcPts val="0"/>
                        </a:spcAft>
                      </a:pPr>
                      <a:r>
                        <a:rPr lang="ar-SA" sz="1800" kern="1200" dirty="0">
                          <a:solidFill>
                            <a:schemeClr val="dk1"/>
                          </a:solidFill>
                          <a:effectLst/>
                          <a:latin typeface="+mn-lt"/>
                          <a:ea typeface="+mn-ea"/>
                          <a:cs typeface="B Mitra" panose="00000400000000000000" pitchFamily="2" charset="-78"/>
                        </a:rPr>
                        <a:t>توسعه فناوري پيل سوختي و هيدروژن</a:t>
                      </a:r>
                      <a:endParaRPr lang="en-US" sz="1800" kern="1200" dirty="0">
                        <a:solidFill>
                          <a:schemeClr val="dk1"/>
                        </a:solidFill>
                        <a:effectLst/>
                        <a:latin typeface="+mn-lt"/>
                        <a:ea typeface="+mn-ea"/>
                        <a:cs typeface="B Mitra" panose="00000400000000000000" pitchFamily="2" charset="-78"/>
                      </a:endParaRPr>
                    </a:p>
                  </a:txBody>
                  <a:tcPr marL="68580" marR="68580" marT="0" marB="0" anchor="b"/>
                </a:tc>
              </a:tr>
              <a:tr h="413407">
                <a:tc>
                  <a:txBody>
                    <a:bodyPr/>
                    <a:lstStyle/>
                    <a:p>
                      <a:pPr algn="ctr" rtl="1">
                        <a:spcAft>
                          <a:spcPts val="0"/>
                        </a:spcAft>
                      </a:pPr>
                      <a:r>
                        <a:rPr lang="ar-SA" sz="1800">
                          <a:effectLst/>
                          <a:cs typeface="B Mitra" panose="00000400000000000000" pitchFamily="2" charset="-78"/>
                        </a:rPr>
                        <a:t>10</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 rtl="1">
                        <a:spcAft>
                          <a:spcPts val="0"/>
                        </a:spcAft>
                      </a:pPr>
                      <a:r>
                        <a:rPr lang="ar-SA" sz="1800" dirty="0">
                          <a:effectLst/>
                          <a:cs typeface="B Mitra" panose="00000400000000000000" pitchFamily="2" charset="-78"/>
                        </a:rPr>
                        <a:t> توسعه فناوري هاي انواع نيروگاه هاي خورشيدي</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b"/>
                </a:tc>
              </a:tr>
            </a:tbl>
          </a:graphicData>
        </a:graphic>
      </p:graphicFrame>
    </p:spTree>
    <p:extLst>
      <p:ext uri="{BB962C8B-B14F-4D97-AF65-F5344CB8AC3E}">
        <p14:creationId xmlns:p14="http://schemas.microsoft.com/office/powerpoint/2010/main" val="296511649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6180" y="76200"/>
            <a:ext cx="8403020" cy="685800"/>
          </a:xfrm>
        </p:spPr>
        <p:txBody>
          <a:bodyPr>
            <a:normAutofit/>
          </a:bodyPr>
          <a:lstStyle/>
          <a:p>
            <a:pPr algn="r" rtl="1"/>
            <a:r>
              <a:rPr lang="fa-IR" sz="3200" dirty="0" smtClean="0">
                <a:solidFill>
                  <a:srgbClr val="00B050"/>
                </a:solidFill>
                <a:cs typeface="B Titr" pitchFamily="2" charset="-78"/>
              </a:rPr>
              <a:t>طرحهای کلان اولویت دار حوزه نفت و گاز</a:t>
            </a:r>
            <a:endParaRPr lang="en-US" sz="3200" dirty="0">
              <a:solidFill>
                <a:srgbClr val="00B050"/>
              </a:solidFill>
              <a:cs typeface="B Titr"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253777368"/>
              </p:ext>
            </p:extLst>
          </p:nvPr>
        </p:nvGraphicFramePr>
        <p:xfrm>
          <a:off x="436180" y="1066801"/>
          <a:ext cx="8403020" cy="4889835"/>
        </p:xfrm>
        <a:graphic>
          <a:graphicData uri="http://schemas.openxmlformats.org/drawingml/2006/table">
            <a:tbl>
              <a:tblPr rtl="1" firstRow="1" firstCol="1" bandRow="1">
                <a:tableStyleId>{5C22544A-7EE6-4342-B048-85BDC9FD1C3A}</a:tableStyleId>
              </a:tblPr>
              <a:tblGrid>
                <a:gridCol w="521302"/>
                <a:gridCol w="7881718"/>
              </a:tblGrid>
              <a:tr h="267379">
                <a:tc>
                  <a:txBody>
                    <a:bodyPr/>
                    <a:lstStyle/>
                    <a:p>
                      <a:pPr algn="ctr" rtl="1">
                        <a:lnSpc>
                          <a:spcPct val="115000"/>
                        </a:lnSpc>
                        <a:spcAft>
                          <a:spcPts val="0"/>
                        </a:spcAft>
                      </a:pPr>
                      <a:r>
                        <a:rPr lang="ar-SA" sz="1600">
                          <a:effectLst/>
                          <a:cs typeface="B Mitra" panose="00000400000000000000" pitchFamily="2" charset="-78"/>
                        </a:rPr>
                        <a:t>ردیف</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1600">
                          <a:effectLst/>
                          <a:cs typeface="B Mitra" panose="00000400000000000000" pitchFamily="2" charset="-78"/>
                        </a:rPr>
                        <a:t>عنوان طرح کلان</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1</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توسعه فناوري هاي بهره برداري، توليد و ازدياد برداشت از مخازن پيچيده حوزه رسوبي فروافتاده دزفول و آبادان</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391344">
                <a:tc>
                  <a:txBody>
                    <a:bodyPr/>
                    <a:lstStyle/>
                    <a:p>
                      <a:pPr algn="ctr" rtl="1">
                        <a:spcAft>
                          <a:spcPts val="0"/>
                        </a:spcAft>
                      </a:pPr>
                      <a:r>
                        <a:rPr lang="ar-SA" sz="1800">
                          <a:effectLst/>
                          <a:cs typeface="B Mitra" panose="00000400000000000000" pitchFamily="2" charset="-78"/>
                        </a:rPr>
                        <a:t>2</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توسعه فناوري هاي حفاري، بهره برداري، توليد، ازدياد برداشت و مديريت يكپارچه مخزن از ميدان گازي پارس جنوبي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3</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بومي سازي و توسعه  دانش فني طراحي و ساخت توربوكمپرسورها</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4</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طرح پژوهشي ذخيره سازي زير زميني نفت و گاز</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5</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دستيابي به فناوري ساخت يك پايلوت مايع سازي گاز طبيعي (</a:t>
                      </a:r>
                      <a:r>
                        <a:rPr lang="en-US" sz="1400">
                          <a:effectLst/>
                          <a:cs typeface="B Mitra" panose="00000400000000000000" pitchFamily="2" charset="-78"/>
                        </a:rPr>
                        <a:t>LNG</a:t>
                      </a:r>
                      <a:r>
                        <a:rPr lang="ar-SA" sz="1800">
                          <a:effectLst/>
                          <a:cs typeface="B Mitra" panose="00000400000000000000" pitchFamily="2" charset="-78"/>
                        </a:rPr>
                        <a:t>)</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6</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توسعه دانش فني فرآيند تبديل هيدروژني نفت خام و باقيمانده هاي سنگين (</a:t>
                      </a:r>
                      <a:r>
                        <a:rPr lang="en-US" sz="1400">
                          <a:effectLst/>
                          <a:cs typeface="B Mitra" panose="00000400000000000000" pitchFamily="2" charset="-78"/>
                        </a:rPr>
                        <a:t>HRH</a:t>
                      </a:r>
                      <a:r>
                        <a:rPr lang="ar-SA" sz="1800">
                          <a:effectLst/>
                          <a:cs typeface="B Mitra" panose="00000400000000000000" pitchFamily="2" charset="-78"/>
                        </a:rPr>
                        <a:t>)</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7</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توسعه دانش فني گوگردزدايي هيدروژني عميق از گازوئيل (</a:t>
                      </a:r>
                      <a:r>
                        <a:rPr lang="en-US" sz="1400">
                          <a:effectLst/>
                          <a:cs typeface="B Mitra" panose="00000400000000000000" pitchFamily="2" charset="-78"/>
                        </a:rPr>
                        <a:t>HDS</a:t>
                      </a:r>
                      <a:r>
                        <a:rPr lang="ar-SA" sz="1800">
                          <a:effectLst/>
                          <a:cs typeface="B Mitra" panose="00000400000000000000" pitchFamily="2" charset="-78"/>
                        </a:rPr>
                        <a:t>)</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562410">
                <a:tc>
                  <a:txBody>
                    <a:bodyPr/>
                    <a:lstStyle/>
                    <a:p>
                      <a:pPr algn="ctr" rtl="1">
                        <a:spcAft>
                          <a:spcPts val="0"/>
                        </a:spcAft>
                      </a:pPr>
                      <a:r>
                        <a:rPr lang="ar-SA" sz="1800">
                          <a:effectLst/>
                          <a:cs typeface="B Mitra" panose="00000400000000000000" pitchFamily="2" charset="-78"/>
                        </a:rPr>
                        <a:t>8</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دستيابي، توسعه و بومی سازی فناوري‌هاي اکتشاف، حفاری، توليد، تبدیل و انتقال نفت و گاز و مشتقات هیدرو کربوری در آب هاي عميق</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9</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تهيه و تدوين دانش فني، طراحي و فناوري ساخت مجموعه كامل دستگاه حفاري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10</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دستيابي به دانش فني ساخت كاتاليست هاي تبديل گاز طبيعي (</a:t>
                      </a:r>
                      <a:r>
                        <a:rPr lang="en-US" sz="1400">
                          <a:effectLst/>
                          <a:cs typeface="B Mitra" panose="00000400000000000000" pitchFamily="2" charset="-78"/>
                        </a:rPr>
                        <a:t>MTP</a:t>
                      </a:r>
                      <a:r>
                        <a:rPr lang="ar-SA" sz="1800">
                          <a:effectLst/>
                          <a:cs typeface="B Mitra" panose="00000400000000000000" pitchFamily="2" charset="-78"/>
                        </a:rPr>
                        <a:t>، </a:t>
                      </a:r>
                      <a:r>
                        <a:rPr lang="en-US" sz="1400">
                          <a:effectLst/>
                          <a:cs typeface="B Mitra" panose="00000400000000000000" pitchFamily="2" charset="-78"/>
                        </a:rPr>
                        <a:t>DME</a:t>
                      </a:r>
                      <a:r>
                        <a:rPr lang="ar-SA" sz="1800">
                          <a:effectLst/>
                          <a:cs typeface="B Mitra" panose="00000400000000000000" pitchFamily="2" charset="-78"/>
                        </a:rPr>
                        <a:t>، زيگلر ناتا و فلزهاي گرانبها روي پايه</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11</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دستيابي به دانش فني فرآيندهاي تبديلات گازي (</a:t>
                      </a:r>
                      <a:r>
                        <a:rPr lang="en-US" sz="1400">
                          <a:effectLst/>
                          <a:cs typeface="B Mitra" panose="00000400000000000000" pitchFamily="2" charset="-78"/>
                        </a:rPr>
                        <a:t>MTP</a:t>
                      </a:r>
                      <a:r>
                        <a:rPr lang="ar-SA" sz="1800">
                          <a:effectLst/>
                          <a:cs typeface="B Mitra" panose="00000400000000000000" pitchFamily="2" charset="-78"/>
                        </a:rPr>
                        <a:t>، </a:t>
                      </a:r>
                      <a:r>
                        <a:rPr lang="en-US" sz="1400">
                          <a:effectLst/>
                          <a:cs typeface="B Mitra" panose="00000400000000000000" pitchFamily="2" charset="-78"/>
                        </a:rPr>
                        <a:t>DME</a:t>
                      </a:r>
                      <a:r>
                        <a:rPr lang="en-US" sz="1800">
                          <a:effectLst/>
                          <a:cs typeface="B Mitra" panose="00000400000000000000" pitchFamily="2" charset="-78"/>
                        </a:rPr>
                        <a:t> </a:t>
                      </a:r>
                      <a:r>
                        <a:rPr lang="ar-SA" sz="1800">
                          <a:effectLst/>
                          <a:cs typeface="B Mitra" panose="00000400000000000000" pitchFamily="2" charset="-78"/>
                        </a:rPr>
                        <a:t>و توليد اولفين ها از متانول)</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562410">
                <a:tc>
                  <a:txBody>
                    <a:bodyPr/>
                    <a:lstStyle/>
                    <a:p>
                      <a:pPr algn="ctr" rtl="1">
                        <a:spcAft>
                          <a:spcPts val="0"/>
                        </a:spcAft>
                      </a:pPr>
                      <a:r>
                        <a:rPr lang="ar-SA" sz="1800">
                          <a:effectLst/>
                          <a:cs typeface="B Mitra" panose="00000400000000000000" pitchFamily="2" charset="-78"/>
                        </a:rPr>
                        <a:t>12</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توسعه دانش فني فرآيندهاي پالايش گاز (شيرين سازي، نم زدايي، مركاپتان زدايي و بازيافت گوگرد) و استفاده بهينه از گوگرد توليدي در مصارف كشاورزي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13</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a:effectLst/>
                          <a:cs typeface="B Mitra" panose="00000400000000000000" pitchFamily="2" charset="-78"/>
                        </a:rPr>
                        <a:t>دستيابي به دانش فني و توسعه فناوري غشاء و فرآيندهاي غشايي</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r h="281205">
                <a:tc>
                  <a:txBody>
                    <a:bodyPr/>
                    <a:lstStyle/>
                    <a:p>
                      <a:pPr algn="ctr" rtl="1">
                        <a:spcAft>
                          <a:spcPts val="0"/>
                        </a:spcAft>
                      </a:pPr>
                      <a:r>
                        <a:rPr lang="ar-SA" sz="1800">
                          <a:effectLst/>
                          <a:cs typeface="B Mitra" panose="00000400000000000000" pitchFamily="2" charset="-78"/>
                        </a:rPr>
                        <a:t>14</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just" rtl="1">
                        <a:spcAft>
                          <a:spcPts val="0"/>
                        </a:spcAft>
                      </a:pPr>
                      <a:r>
                        <a:rPr lang="ar-SA" sz="1800" dirty="0">
                          <a:effectLst/>
                          <a:cs typeface="B Mitra" panose="00000400000000000000" pitchFamily="2" charset="-78"/>
                        </a:rPr>
                        <a:t>پياده سازي و توسعه سامانه مديريت هوشمند در ميادين نفتي كشور: 3 ميدان به عنوان پايلوت</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56479863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6180" y="76200"/>
            <a:ext cx="8403020" cy="685800"/>
          </a:xfrm>
        </p:spPr>
        <p:txBody>
          <a:bodyPr>
            <a:normAutofit/>
          </a:bodyPr>
          <a:lstStyle/>
          <a:p>
            <a:pPr algn="r" rtl="1"/>
            <a:r>
              <a:rPr lang="fa-IR" sz="3200" dirty="0" smtClean="0">
                <a:solidFill>
                  <a:srgbClr val="00B050"/>
                </a:solidFill>
                <a:cs typeface="B Titr" pitchFamily="2" charset="-78"/>
              </a:rPr>
              <a:t>طرحهای کلان اولویت دار حوزه انرژی هسته ای</a:t>
            </a:r>
            <a:endParaRPr lang="en-US" sz="3200" dirty="0">
              <a:solidFill>
                <a:srgbClr val="00B050"/>
              </a:solidFill>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325073708"/>
              </p:ext>
            </p:extLst>
          </p:nvPr>
        </p:nvGraphicFramePr>
        <p:xfrm>
          <a:off x="436180" y="990601"/>
          <a:ext cx="8403020" cy="4950203"/>
        </p:xfrm>
        <a:graphic>
          <a:graphicData uri="http://schemas.openxmlformats.org/drawingml/2006/table">
            <a:tbl>
              <a:tblPr rtl="1" firstRow="1" firstCol="1" bandRow="1">
                <a:tableStyleId>{5C22544A-7EE6-4342-B048-85BDC9FD1C3A}</a:tableStyleId>
              </a:tblPr>
              <a:tblGrid>
                <a:gridCol w="745188"/>
                <a:gridCol w="7657832"/>
              </a:tblGrid>
              <a:tr h="533399">
                <a:tc>
                  <a:txBody>
                    <a:bodyPr/>
                    <a:lstStyle/>
                    <a:p>
                      <a:pPr algn="ctr" rtl="1">
                        <a:lnSpc>
                          <a:spcPct val="115000"/>
                        </a:lnSpc>
                        <a:spcAft>
                          <a:spcPts val="0"/>
                        </a:spcAft>
                      </a:pPr>
                      <a:r>
                        <a:rPr lang="ar-SA" sz="1800" dirty="0">
                          <a:effectLst/>
                          <a:cs typeface="B Mitra" panose="00000400000000000000" pitchFamily="2" charset="-78"/>
                        </a:rPr>
                        <a:t>ردیف</a:t>
                      </a:r>
                      <a:endParaRPr lang="en-US" sz="2000" dirty="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1800">
                          <a:effectLst/>
                          <a:cs typeface="B Mitra" panose="00000400000000000000" pitchFamily="2" charset="-78"/>
                        </a:rPr>
                        <a:t>عنوان طرح کلان</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368948">
                <a:tc>
                  <a:txBody>
                    <a:bodyPr/>
                    <a:lstStyle/>
                    <a:p>
                      <a:pPr algn="ctr" rtl="1">
                        <a:lnSpc>
                          <a:spcPct val="115000"/>
                        </a:lnSpc>
                        <a:spcAft>
                          <a:spcPts val="0"/>
                        </a:spcAft>
                      </a:pPr>
                      <a:r>
                        <a:rPr lang="ar-SA" sz="1800">
                          <a:effectLst/>
                          <a:cs typeface="B Mitra" panose="00000400000000000000" pitchFamily="2" charset="-78"/>
                        </a:rPr>
                        <a:t>1</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دستيابي به فناوري استخراج و بازيابي اورانيوم از منابع كم عيار</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585312">
                <a:tc>
                  <a:txBody>
                    <a:bodyPr/>
                    <a:lstStyle/>
                    <a:p>
                      <a:pPr algn="ctr" rtl="1">
                        <a:lnSpc>
                          <a:spcPct val="115000"/>
                        </a:lnSpc>
                        <a:spcAft>
                          <a:spcPts val="0"/>
                        </a:spcAft>
                      </a:pPr>
                      <a:r>
                        <a:rPr lang="ar-SA" sz="1800">
                          <a:effectLst/>
                          <a:cs typeface="B Mitra" panose="00000400000000000000" pitchFamily="2" charset="-78"/>
                        </a:rPr>
                        <a:t>2</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dirty="0">
                          <a:effectLst/>
                          <a:cs typeface="B Mitra" panose="00000400000000000000" pitchFamily="2" charset="-78"/>
                        </a:rPr>
                        <a:t>ايجاد دانش فني طراحي و ساخت راكتور‌هاي هسته‌اي ملي با قدرت كم</a:t>
                      </a:r>
                      <a:endParaRPr lang="en-US" sz="2000" dirty="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368948">
                <a:tc>
                  <a:txBody>
                    <a:bodyPr/>
                    <a:lstStyle/>
                    <a:p>
                      <a:pPr algn="ctr" rtl="1">
                        <a:lnSpc>
                          <a:spcPct val="115000"/>
                        </a:lnSpc>
                        <a:spcAft>
                          <a:spcPts val="0"/>
                        </a:spcAft>
                      </a:pPr>
                      <a:r>
                        <a:rPr lang="ar-SA" sz="1800">
                          <a:effectLst/>
                          <a:cs typeface="B Mitra" panose="00000400000000000000" pitchFamily="2" charset="-78"/>
                        </a:rPr>
                        <a:t>3</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ايجاد دانش فني طراحي و ساخت راكتورهاي گداخت هسته‌اي</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368948">
                <a:tc>
                  <a:txBody>
                    <a:bodyPr/>
                    <a:lstStyle/>
                    <a:p>
                      <a:pPr algn="ctr" rtl="1">
                        <a:lnSpc>
                          <a:spcPct val="115000"/>
                        </a:lnSpc>
                        <a:spcAft>
                          <a:spcPts val="0"/>
                        </a:spcAft>
                      </a:pPr>
                      <a:r>
                        <a:rPr lang="ar-SA" sz="1800">
                          <a:effectLst/>
                          <a:cs typeface="B Mitra" panose="00000400000000000000" pitchFamily="2" charset="-78"/>
                        </a:rPr>
                        <a:t>4</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دستيابي به فناوري‌هاي نوين در چرخه توليد سوخت هسته‌اي و فرآيند‌هاي تبديل اورانيوم</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510961">
                <a:tc>
                  <a:txBody>
                    <a:bodyPr/>
                    <a:lstStyle/>
                    <a:p>
                      <a:pPr algn="ctr" rtl="1">
                        <a:lnSpc>
                          <a:spcPct val="115000"/>
                        </a:lnSpc>
                        <a:spcAft>
                          <a:spcPts val="0"/>
                        </a:spcAft>
                      </a:pPr>
                      <a:r>
                        <a:rPr lang="ar-SA" sz="1800">
                          <a:effectLst/>
                          <a:cs typeface="B Mitra" panose="00000400000000000000" pitchFamily="2" charset="-78"/>
                        </a:rPr>
                        <a:t>5</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fa-IR" sz="2000" dirty="0" smtClean="0">
                          <a:effectLst/>
                          <a:latin typeface="B Nazanin" panose="00000400000000000000" pitchFamily="2" charset="-78"/>
                          <a:ea typeface="Times New Roman" panose="02020603050405020304" pitchFamily="18" charset="0"/>
                          <a:cs typeface="B Mitra" panose="00000400000000000000" pitchFamily="2" charset="-78"/>
                        </a:rPr>
                        <a:t>دستیابی</a:t>
                      </a:r>
                      <a:r>
                        <a:rPr lang="fa-IR" sz="2000" baseline="0" dirty="0" smtClean="0">
                          <a:effectLst/>
                          <a:latin typeface="B Nazanin" panose="00000400000000000000" pitchFamily="2" charset="-78"/>
                          <a:ea typeface="Times New Roman" panose="02020603050405020304" pitchFamily="18" charset="0"/>
                          <a:cs typeface="B Mitra" panose="00000400000000000000" pitchFamily="2" charset="-78"/>
                        </a:rPr>
                        <a:t> به دانش فنی و ساخت سیکلوترون کوچک</a:t>
                      </a:r>
                      <a:endParaRPr lang="en-US" sz="2000" dirty="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368948">
                <a:tc>
                  <a:txBody>
                    <a:bodyPr/>
                    <a:lstStyle/>
                    <a:p>
                      <a:pPr algn="ctr" rtl="1">
                        <a:lnSpc>
                          <a:spcPct val="115000"/>
                        </a:lnSpc>
                        <a:spcAft>
                          <a:spcPts val="0"/>
                        </a:spcAft>
                      </a:pPr>
                      <a:r>
                        <a:rPr lang="ar-SA" sz="1800">
                          <a:effectLst/>
                          <a:cs typeface="B Mitra" panose="00000400000000000000" pitchFamily="2" charset="-78"/>
                        </a:rPr>
                        <a:t>6</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دستيابي به دانش طراحي و ساخت تاسيسات تست سوخت هسته‌اي</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368948">
                <a:tc>
                  <a:txBody>
                    <a:bodyPr/>
                    <a:lstStyle/>
                    <a:p>
                      <a:pPr algn="ctr" rtl="1">
                        <a:lnSpc>
                          <a:spcPct val="115000"/>
                        </a:lnSpc>
                        <a:spcAft>
                          <a:spcPts val="0"/>
                        </a:spcAft>
                      </a:pPr>
                      <a:r>
                        <a:rPr lang="ar-SA" sz="1800">
                          <a:effectLst/>
                          <a:cs typeface="B Mitra" panose="00000400000000000000" pitchFamily="2" charset="-78"/>
                        </a:rPr>
                        <a:t>7</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دستيابي به فناوري پسمانداري و نگهداري سوخت مصرف شده نيروگاه‌هاي هسته‌اي</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368948">
                <a:tc>
                  <a:txBody>
                    <a:bodyPr/>
                    <a:lstStyle/>
                    <a:p>
                      <a:pPr algn="ctr" rtl="1">
                        <a:lnSpc>
                          <a:spcPct val="115000"/>
                        </a:lnSpc>
                        <a:spcAft>
                          <a:spcPts val="0"/>
                        </a:spcAft>
                      </a:pPr>
                      <a:r>
                        <a:rPr lang="ar-SA" sz="1800">
                          <a:effectLst/>
                          <a:cs typeface="B Mitra" panose="00000400000000000000" pitchFamily="2" charset="-78"/>
                        </a:rPr>
                        <a:t>8</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دستيابي و توسعه فناوري‌هاي نوين ابر رسانا در حوزه گداخت هسته‌اي</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368948">
                <a:tc>
                  <a:txBody>
                    <a:bodyPr/>
                    <a:lstStyle/>
                    <a:p>
                      <a:pPr algn="ctr" rtl="1">
                        <a:lnSpc>
                          <a:spcPct val="115000"/>
                        </a:lnSpc>
                        <a:spcAft>
                          <a:spcPts val="0"/>
                        </a:spcAft>
                      </a:pPr>
                      <a:r>
                        <a:rPr lang="ar-SA" sz="1800">
                          <a:effectLst/>
                          <a:cs typeface="B Mitra" panose="00000400000000000000" pitchFamily="2" charset="-78"/>
                        </a:rPr>
                        <a:t>9</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تدوين دانش فني و طراحي سيستم‌هاي كنترل و ايمني راكتور‌هاي هسته‌اي</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737895">
                <a:tc>
                  <a:txBody>
                    <a:bodyPr/>
                    <a:lstStyle/>
                    <a:p>
                      <a:pPr algn="ctr" rtl="1">
                        <a:lnSpc>
                          <a:spcPct val="115000"/>
                        </a:lnSpc>
                        <a:spcAft>
                          <a:spcPts val="0"/>
                        </a:spcAft>
                      </a:pPr>
                      <a:r>
                        <a:rPr lang="ar-SA" sz="1800">
                          <a:effectLst/>
                          <a:cs typeface="B Mitra" panose="00000400000000000000" pitchFamily="2" charset="-78"/>
                        </a:rPr>
                        <a:t>10</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dirty="0">
                          <a:effectLst/>
                          <a:cs typeface="B Mitra" panose="00000400000000000000" pitchFamily="2" charset="-78"/>
                        </a:rPr>
                        <a:t>ايجاد شبكه ملي، مراكز طراحي، ساخت و تست تاسيسات هسته‌اي با مجوز آژانس بين‌المللي انرژي اتمي</a:t>
                      </a:r>
                      <a:endParaRPr lang="en-US" sz="2000" dirty="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216151437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6180" y="76200"/>
            <a:ext cx="8403020" cy="685800"/>
          </a:xfrm>
        </p:spPr>
        <p:txBody>
          <a:bodyPr>
            <a:normAutofit/>
          </a:bodyPr>
          <a:lstStyle/>
          <a:p>
            <a:pPr algn="r" rtl="1"/>
            <a:r>
              <a:rPr lang="fa-IR" sz="3200" dirty="0" smtClean="0">
                <a:solidFill>
                  <a:srgbClr val="00B050"/>
                </a:solidFill>
                <a:cs typeface="B Titr" pitchFamily="2" charset="-78"/>
              </a:rPr>
              <a:t>طرحهای کلان اولویت دار حوزه فرابخشی و محیط زیست</a:t>
            </a:r>
            <a:endParaRPr lang="en-US" sz="3200" dirty="0">
              <a:solidFill>
                <a:srgbClr val="00B050"/>
              </a:solidFill>
              <a:cs typeface="B Titr"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399373073"/>
              </p:ext>
            </p:extLst>
          </p:nvPr>
        </p:nvGraphicFramePr>
        <p:xfrm>
          <a:off x="436180" y="1143002"/>
          <a:ext cx="8250620" cy="4724397"/>
        </p:xfrm>
        <a:graphic>
          <a:graphicData uri="http://schemas.openxmlformats.org/drawingml/2006/table">
            <a:tbl>
              <a:tblPr rtl="1" firstRow="1" firstCol="1" bandRow="1">
                <a:tableStyleId>{5C22544A-7EE6-4342-B048-85BDC9FD1C3A}</a:tableStyleId>
              </a:tblPr>
              <a:tblGrid>
                <a:gridCol w="731673"/>
                <a:gridCol w="7518947"/>
              </a:tblGrid>
              <a:tr h="387749">
                <a:tc>
                  <a:txBody>
                    <a:bodyPr/>
                    <a:lstStyle/>
                    <a:p>
                      <a:pPr algn="ctr" rtl="1">
                        <a:lnSpc>
                          <a:spcPct val="115000"/>
                        </a:lnSpc>
                        <a:spcAft>
                          <a:spcPts val="0"/>
                        </a:spcAft>
                      </a:pPr>
                      <a:r>
                        <a:rPr lang="ar-SA" sz="1800">
                          <a:effectLst/>
                          <a:cs typeface="B Mitra" panose="00000400000000000000" pitchFamily="2" charset="-78"/>
                        </a:rPr>
                        <a:t>ردیف</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1800">
                          <a:effectLst/>
                          <a:cs typeface="B Mitra" panose="00000400000000000000" pitchFamily="2" charset="-78"/>
                        </a:rPr>
                        <a:t>عنوان طرح کلان</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904747">
                <a:tc>
                  <a:txBody>
                    <a:bodyPr/>
                    <a:lstStyle/>
                    <a:p>
                      <a:pPr algn="ctr" rtl="1">
                        <a:lnSpc>
                          <a:spcPct val="115000"/>
                        </a:lnSpc>
                        <a:spcAft>
                          <a:spcPts val="0"/>
                        </a:spcAft>
                      </a:pPr>
                      <a:r>
                        <a:rPr lang="ar-SA" sz="1800">
                          <a:effectLst/>
                          <a:cs typeface="B Mitra" panose="00000400000000000000" pitchFamily="2" charset="-78"/>
                        </a:rPr>
                        <a:t>1</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تدوين راهبرد جامع انرژي و يكپارچه سازي اسناد پيشين با تاكيد بر افزايش سهم ايران در بازار جهاني انرژي</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717663">
                <a:tc>
                  <a:txBody>
                    <a:bodyPr/>
                    <a:lstStyle/>
                    <a:p>
                      <a:pPr algn="ctr" rtl="1">
                        <a:lnSpc>
                          <a:spcPct val="115000"/>
                        </a:lnSpc>
                        <a:spcAft>
                          <a:spcPts val="0"/>
                        </a:spcAft>
                      </a:pPr>
                      <a:r>
                        <a:rPr lang="ar-SA" sz="1800">
                          <a:effectLst/>
                          <a:cs typeface="B Mitra" panose="00000400000000000000" pitchFamily="2" charset="-78"/>
                        </a:rPr>
                        <a:t>2</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برنامه جامع كاهش آلاينده هاي ناشي از توليد و مصرف انرژي</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452373">
                <a:tc>
                  <a:txBody>
                    <a:bodyPr/>
                    <a:lstStyle/>
                    <a:p>
                      <a:pPr algn="ctr" rtl="1">
                        <a:lnSpc>
                          <a:spcPct val="115000"/>
                        </a:lnSpc>
                        <a:spcAft>
                          <a:spcPts val="0"/>
                        </a:spcAft>
                      </a:pPr>
                      <a:r>
                        <a:rPr lang="ar-SA" sz="1800">
                          <a:effectLst/>
                          <a:cs typeface="B Mitra" panose="00000400000000000000" pitchFamily="2" charset="-78"/>
                        </a:rPr>
                        <a:t>3</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طرح جذب و انبارش کربن</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452373">
                <a:tc>
                  <a:txBody>
                    <a:bodyPr/>
                    <a:lstStyle/>
                    <a:p>
                      <a:pPr algn="ctr" rtl="1">
                        <a:lnSpc>
                          <a:spcPct val="115000"/>
                        </a:lnSpc>
                        <a:spcAft>
                          <a:spcPts val="0"/>
                        </a:spcAft>
                      </a:pPr>
                      <a:r>
                        <a:rPr lang="ar-SA" sz="1800">
                          <a:effectLst/>
                          <a:cs typeface="B Mitra" panose="00000400000000000000" pitchFamily="2" charset="-78"/>
                        </a:rPr>
                        <a:t>4</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توسعه فناوري رفع بيولوژيكي آلودگي هاي نفتي</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452373">
                <a:tc>
                  <a:txBody>
                    <a:bodyPr/>
                    <a:lstStyle/>
                    <a:p>
                      <a:pPr algn="ctr" rtl="1">
                        <a:lnSpc>
                          <a:spcPct val="115000"/>
                        </a:lnSpc>
                        <a:spcAft>
                          <a:spcPts val="0"/>
                        </a:spcAft>
                      </a:pPr>
                      <a:r>
                        <a:rPr lang="ar-SA" sz="1800">
                          <a:effectLst/>
                          <a:cs typeface="B Mitra" panose="00000400000000000000" pitchFamily="2" charset="-78"/>
                        </a:rPr>
                        <a:t>5</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توسعه فناوري نسل جديد بيو ديزل</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452373">
                <a:tc>
                  <a:txBody>
                    <a:bodyPr/>
                    <a:lstStyle/>
                    <a:p>
                      <a:pPr algn="ctr" rtl="1">
                        <a:lnSpc>
                          <a:spcPct val="115000"/>
                        </a:lnSpc>
                        <a:spcAft>
                          <a:spcPts val="0"/>
                        </a:spcAft>
                      </a:pPr>
                      <a:r>
                        <a:rPr lang="ar-SA" sz="1800">
                          <a:effectLst/>
                          <a:cs typeface="B Mitra" panose="00000400000000000000" pitchFamily="2" charset="-78"/>
                        </a:rPr>
                        <a:t>6</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توسعه فناوری زیست توده با هدف تولید برق و از بین بردن آلایندگی</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452373">
                <a:tc>
                  <a:txBody>
                    <a:bodyPr/>
                    <a:lstStyle/>
                    <a:p>
                      <a:pPr algn="ctr" rtl="1">
                        <a:lnSpc>
                          <a:spcPct val="115000"/>
                        </a:lnSpc>
                        <a:spcAft>
                          <a:spcPts val="0"/>
                        </a:spcAft>
                      </a:pPr>
                      <a:r>
                        <a:rPr lang="ar-SA" sz="1800">
                          <a:effectLst/>
                          <a:cs typeface="B Mitra" panose="00000400000000000000" pitchFamily="2" charset="-78"/>
                        </a:rPr>
                        <a:t>7</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a:effectLst/>
                          <a:cs typeface="B Mitra" panose="00000400000000000000" pitchFamily="2" charset="-78"/>
                        </a:rPr>
                        <a:t>طرح ملی ایجاد صنعت بومی نوینی برای تولید لامپ فوق کم مصرف </a:t>
                      </a:r>
                      <a:r>
                        <a:rPr lang="en-US" sz="2000">
                          <a:effectLst/>
                          <a:cs typeface="B Mitra" panose="00000400000000000000" pitchFamily="2" charset="-78"/>
                        </a:rPr>
                        <a:t>O-LED</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r h="452373">
                <a:tc>
                  <a:txBody>
                    <a:bodyPr/>
                    <a:lstStyle/>
                    <a:p>
                      <a:pPr algn="ctr" rtl="1">
                        <a:lnSpc>
                          <a:spcPct val="115000"/>
                        </a:lnSpc>
                        <a:spcAft>
                          <a:spcPts val="0"/>
                        </a:spcAft>
                      </a:pPr>
                      <a:r>
                        <a:rPr lang="ar-SA" sz="1800">
                          <a:effectLst/>
                          <a:cs typeface="B Mitra" panose="00000400000000000000" pitchFamily="2" charset="-78"/>
                        </a:rPr>
                        <a:t>8</a:t>
                      </a:r>
                      <a:endParaRPr lang="en-US" sz="200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c>
                  <a:txBody>
                    <a:bodyPr/>
                    <a:lstStyle/>
                    <a:p>
                      <a:pPr algn="ctr" rtl="1">
                        <a:lnSpc>
                          <a:spcPct val="115000"/>
                        </a:lnSpc>
                        <a:spcAft>
                          <a:spcPts val="0"/>
                        </a:spcAft>
                      </a:pPr>
                      <a:r>
                        <a:rPr lang="ar-SA" sz="2000" dirty="0">
                          <a:effectLst/>
                          <a:cs typeface="B Mitra" panose="00000400000000000000" pitchFamily="2" charset="-78"/>
                        </a:rPr>
                        <a:t>طرح توسعه فناوري هاي موتور هاي ملي پايه ديزل</a:t>
                      </a:r>
                      <a:endParaRPr lang="en-US" sz="2000" dirty="0">
                        <a:effectLst/>
                        <a:latin typeface="B Nazanin" panose="00000400000000000000" pitchFamily="2" charset="-78"/>
                        <a:ea typeface="Times New Roman" panose="02020603050405020304" pitchFamily="18" charset="0"/>
                        <a:cs typeface="B Mitra"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209484529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Rectangle 6">
            <a:hlinkClick r:id="rId3" action="ppaction://hlinkfile"/>
          </p:cNvPr>
          <p:cNvSpPr>
            <a:spLocks noChangeArrowheads="1"/>
          </p:cNvSpPr>
          <p:nvPr/>
        </p:nvSpPr>
        <p:spPr bwMode="gray">
          <a:xfrm>
            <a:off x="762000" y="1905000"/>
            <a:ext cx="7151688" cy="3163888"/>
          </a:xfrm>
          <a:prstGeom prst="rect">
            <a:avLst/>
          </a:prstGeom>
          <a:solidFill>
            <a:srgbClr val="006699"/>
          </a:solidFill>
          <a:ln w="9525">
            <a:solidFill>
              <a:srgbClr val="FFFFFF"/>
            </a:solidFill>
            <a:miter lim="800000"/>
            <a:headEnd/>
            <a:tailEnd/>
          </a:ln>
          <a:effectLst>
            <a:outerShdw sy="50000" kx="-2453608" rotWithShape="0">
              <a:schemeClr val="bg2">
                <a:alpha val="50000"/>
              </a:schemeClr>
            </a:outerShdw>
          </a:effectLst>
        </p:spPr>
        <p:txBody>
          <a:bodyPr anchor="ctr"/>
          <a:lstStyle/>
          <a:p>
            <a:pPr algn="ctr" rtl="1"/>
            <a:r>
              <a:rPr lang="fa-IR" sz="4000" dirty="0">
                <a:solidFill>
                  <a:srgbClr val="FFFF00"/>
                </a:solidFill>
                <a:cs typeface="B Titr" pitchFamily="2" charset="-78"/>
              </a:rPr>
              <a:t>بازنگری اولویتها و طرحهای کلان ملی براساس اقتصاد مقاومتی- 1392</a:t>
            </a:r>
          </a:p>
        </p:txBody>
      </p:sp>
    </p:spTree>
    <p:extLst>
      <p:ext uri="{BB962C8B-B14F-4D97-AF65-F5344CB8AC3E}">
        <p14:creationId xmlns:p14="http://schemas.microsoft.com/office/powerpoint/2010/main" val="394208120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6180" y="76200"/>
            <a:ext cx="8403020" cy="685800"/>
          </a:xfrm>
        </p:spPr>
        <p:txBody>
          <a:bodyPr>
            <a:normAutofit/>
          </a:bodyPr>
          <a:lstStyle/>
          <a:p>
            <a:pPr algn="r" rtl="1"/>
            <a:r>
              <a:rPr lang="fa-IR" sz="3200" dirty="0" smtClean="0">
                <a:solidFill>
                  <a:srgbClr val="00B050"/>
                </a:solidFill>
                <a:cs typeface="B Titr" pitchFamily="2" charset="-78"/>
              </a:rPr>
              <a:t>متدولوژی بازنگری</a:t>
            </a:r>
            <a:endParaRPr lang="en-US" sz="3200" dirty="0">
              <a:solidFill>
                <a:srgbClr val="00B050"/>
              </a:solidFill>
              <a:cs typeface="B Titr" pitchFamily="2" charset="-78"/>
            </a:endParaRPr>
          </a:p>
        </p:txBody>
      </p:sp>
      <p:grpSp>
        <p:nvGrpSpPr>
          <p:cNvPr id="41" name="Group 40"/>
          <p:cNvGrpSpPr/>
          <p:nvPr/>
        </p:nvGrpSpPr>
        <p:grpSpPr>
          <a:xfrm>
            <a:off x="1409700" y="914400"/>
            <a:ext cx="6324600" cy="5943600"/>
            <a:chOff x="1905000" y="0"/>
            <a:chExt cx="6324600" cy="6858000"/>
          </a:xfrm>
        </p:grpSpPr>
        <p:grpSp>
          <p:nvGrpSpPr>
            <p:cNvPr id="42" name="Group 41"/>
            <p:cNvGrpSpPr/>
            <p:nvPr/>
          </p:nvGrpSpPr>
          <p:grpSpPr>
            <a:xfrm>
              <a:off x="1905000" y="0"/>
              <a:ext cx="6324600" cy="6858000"/>
              <a:chOff x="1905000" y="0"/>
              <a:chExt cx="6324600" cy="6858000"/>
            </a:xfrm>
          </p:grpSpPr>
          <p:sp>
            <p:nvSpPr>
              <p:cNvPr id="44" name="Rounded Rectangle 43"/>
              <p:cNvSpPr/>
              <p:nvPr/>
            </p:nvSpPr>
            <p:spPr>
              <a:xfrm>
                <a:off x="3657600" y="6096000"/>
                <a:ext cx="2362200" cy="7620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rtl="0" fontAlgn="auto">
                  <a:spcBef>
                    <a:spcPts val="0"/>
                  </a:spcBef>
                  <a:spcAft>
                    <a:spcPts val="0"/>
                  </a:spcAft>
                  <a:defRPr/>
                </a:pPr>
                <a:r>
                  <a:rPr lang="fa-IR" sz="1600" b="1" dirty="0" smtClean="0">
                    <a:solidFill>
                      <a:prstClr val="white"/>
                    </a:solidFill>
                    <a:cs typeface="B Mitra" pitchFamily="2" charset="-78"/>
                  </a:rPr>
                  <a:t>رتبه‌‍بندي اولويتها بر اساس نمرات اعضا و جمع‌بندي نهايي</a:t>
                </a:r>
                <a:endParaRPr lang="en-US" sz="1600" b="1" dirty="0">
                  <a:solidFill>
                    <a:prstClr val="white"/>
                  </a:solidFill>
                  <a:cs typeface="B Mitra" pitchFamily="2" charset="-78"/>
                </a:endParaRPr>
              </a:p>
            </p:txBody>
          </p:sp>
          <p:sp>
            <p:nvSpPr>
              <p:cNvPr id="45" name="Rounded Rectangle 44"/>
              <p:cNvSpPr/>
              <p:nvPr/>
            </p:nvSpPr>
            <p:spPr>
              <a:xfrm>
                <a:off x="3657600" y="3352800"/>
                <a:ext cx="2438400" cy="838200"/>
              </a:xfrm>
              <a:prstGeom prst="roundRect">
                <a:avLst/>
              </a:prstGeom>
              <a:gradFill>
                <a:gsLst>
                  <a:gs pos="0">
                    <a:schemeClr val="bg2">
                      <a:lumMod val="26000"/>
                    </a:schemeClr>
                  </a:gs>
                  <a:gs pos="80000">
                    <a:schemeClr val="bg2">
                      <a:lumMod val="50000"/>
                    </a:schemeClr>
                  </a:gs>
                  <a:gs pos="100000">
                    <a:schemeClr val="bg2">
                      <a:lumMod val="75000"/>
                    </a:schemeClr>
                  </a:gs>
                </a:gsLst>
              </a:gradFill>
              <a:ln>
                <a:noFill/>
              </a:ln>
            </p:spPr>
            <p:style>
              <a:lnRef idx="1">
                <a:schemeClr val="accent2"/>
              </a:lnRef>
              <a:fillRef idx="3">
                <a:schemeClr val="accent2"/>
              </a:fillRef>
              <a:effectRef idx="2">
                <a:schemeClr val="accent2"/>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r>
                  <a:rPr lang="fa-IR" sz="1600" b="1" dirty="0" smtClean="0">
                    <a:solidFill>
                      <a:prstClr val="white"/>
                    </a:solidFill>
                    <a:cs typeface="B Mitra" pitchFamily="2" charset="-78"/>
                  </a:rPr>
                  <a:t>تدوين شاخص‌هاي اقتصاد مقاومتي</a:t>
                </a:r>
                <a:endParaRPr lang="en-US" sz="1600" b="1" dirty="0">
                  <a:solidFill>
                    <a:prstClr val="white"/>
                  </a:solidFill>
                  <a:cs typeface="B Mitra" pitchFamily="2" charset="-78"/>
                </a:endParaRPr>
              </a:p>
            </p:txBody>
          </p:sp>
          <p:grpSp>
            <p:nvGrpSpPr>
              <p:cNvPr id="46" name="Group 45"/>
              <p:cNvGrpSpPr/>
              <p:nvPr/>
            </p:nvGrpSpPr>
            <p:grpSpPr>
              <a:xfrm>
                <a:off x="1905000" y="0"/>
                <a:ext cx="6324600" cy="1219200"/>
                <a:chOff x="1981200" y="1600200"/>
                <a:chExt cx="6324600" cy="1219200"/>
              </a:xfrm>
            </p:grpSpPr>
            <p:sp>
              <p:nvSpPr>
                <p:cNvPr id="55" name="Rectangle 54"/>
                <p:cNvSpPr/>
                <p:nvPr/>
              </p:nvSpPr>
              <p:spPr>
                <a:xfrm>
                  <a:off x="1981200" y="1600200"/>
                  <a:ext cx="6324600" cy="1219200"/>
                </a:xfrm>
                <a:prstGeom prst="rect">
                  <a:avLst/>
                </a:prstGeom>
                <a:solidFill>
                  <a:schemeClr val="accent1">
                    <a:lumMod val="20000"/>
                    <a:lumOff val="80000"/>
                  </a:schemeClr>
                </a:solid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rtl="0" fontAlgn="auto">
                    <a:spcBef>
                      <a:spcPts val="0"/>
                    </a:spcBef>
                    <a:spcAft>
                      <a:spcPts val="0"/>
                    </a:spcAft>
                    <a:defRPr/>
                  </a:pPr>
                  <a:endParaRPr lang="en-US" sz="1600">
                    <a:solidFill>
                      <a:prstClr val="white"/>
                    </a:solidFill>
                  </a:endParaRPr>
                </a:p>
              </p:txBody>
            </p:sp>
            <p:sp>
              <p:nvSpPr>
                <p:cNvPr id="56" name="Rounded Rectangle 55"/>
                <p:cNvSpPr/>
                <p:nvPr/>
              </p:nvSpPr>
              <p:spPr>
                <a:xfrm>
                  <a:off x="2133600" y="1828800"/>
                  <a:ext cx="1828800" cy="74612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r>
                    <a:rPr lang="fa-IR" sz="1600" b="1" dirty="0">
                      <a:solidFill>
                        <a:prstClr val="white"/>
                      </a:solidFill>
                      <a:cs typeface="B Mitra" pitchFamily="2" charset="-78"/>
                    </a:rPr>
                    <a:t>دیدگاه سایر نخبگان در باب اقتصاد مقاومتی</a:t>
                  </a:r>
                  <a:endParaRPr lang="en-US" sz="1600" b="1" dirty="0">
                    <a:solidFill>
                      <a:prstClr val="white"/>
                    </a:solidFill>
                    <a:cs typeface="B Mitra" pitchFamily="2" charset="-78"/>
                  </a:endParaRPr>
                </a:p>
              </p:txBody>
            </p:sp>
            <p:sp>
              <p:nvSpPr>
                <p:cNvPr id="57" name="Rounded Rectangle 56"/>
                <p:cNvSpPr/>
                <p:nvPr/>
              </p:nvSpPr>
              <p:spPr>
                <a:xfrm>
                  <a:off x="4114800" y="1828800"/>
                  <a:ext cx="1905000" cy="74612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r>
                    <a:rPr lang="ar-SA" sz="1600" b="1" dirty="0">
                      <a:solidFill>
                        <a:prstClr val="white"/>
                      </a:solidFill>
                      <a:cs typeface="B Mitra" pitchFamily="2" charset="-78"/>
                    </a:rPr>
                    <a:t>دیدگاه‌های مقام معظم رهبری در باب اقتصاد مقاومتی</a:t>
                  </a:r>
                  <a:endParaRPr lang="en-US" sz="1600" b="1" dirty="0">
                    <a:solidFill>
                      <a:prstClr val="white"/>
                    </a:solidFill>
                    <a:cs typeface="B Mitra" pitchFamily="2" charset="-78"/>
                  </a:endParaRPr>
                </a:p>
              </p:txBody>
            </p:sp>
            <p:sp>
              <p:nvSpPr>
                <p:cNvPr id="58" name="Rounded Rectangle 57"/>
                <p:cNvSpPr/>
                <p:nvPr/>
              </p:nvSpPr>
              <p:spPr>
                <a:xfrm>
                  <a:off x="6248400" y="1828800"/>
                  <a:ext cx="1752600" cy="74612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r>
                    <a:rPr lang="fa-IR" sz="1600" b="1" dirty="0" smtClean="0">
                      <a:solidFill>
                        <a:prstClr val="white"/>
                      </a:solidFill>
                      <a:cs typeface="B Mitra" pitchFamily="2" charset="-78"/>
                    </a:rPr>
                    <a:t>مطالعه ادبيات </a:t>
                  </a:r>
                  <a:r>
                    <a:rPr lang="fa-IR" sz="1600" b="1" dirty="0" smtClean="0">
                      <a:solidFill>
                        <a:prstClr val="white"/>
                      </a:solidFill>
                      <a:cs typeface="B Mitra" pitchFamily="2" charset="-78"/>
                    </a:rPr>
                    <a:t>اقتصاد مقاومتی</a:t>
                  </a:r>
                  <a:endParaRPr lang="en-US" sz="1600" b="1" dirty="0">
                    <a:solidFill>
                      <a:prstClr val="white"/>
                    </a:solidFill>
                    <a:cs typeface="B Mitra" pitchFamily="2" charset="-78"/>
                  </a:endParaRPr>
                </a:p>
              </p:txBody>
            </p:sp>
          </p:grpSp>
          <p:grpSp>
            <p:nvGrpSpPr>
              <p:cNvPr id="47" name="Group 46"/>
              <p:cNvGrpSpPr/>
              <p:nvPr/>
            </p:nvGrpSpPr>
            <p:grpSpPr>
              <a:xfrm>
                <a:off x="2438400" y="1600200"/>
                <a:ext cx="4876800" cy="1295400"/>
                <a:chOff x="2133600" y="3276600"/>
                <a:chExt cx="4876800" cy="1295400"/>
              </a:xfrm>
            </p:grpSpPr>
            <p:sp>
              <p:nvSpPr>
                <p:cNvPr id="52" name="Rectangle 51"/>
                <p:cNvSpPr/>
                <p:nvPr/>
              </p:nvSpPr>
              <p:spPr>
                <a:xfrm>
                  <a:off x="2133600" y="3276600"/>
                  <a:ext cx="4876800" cy="1295400"/>
                </a:xfrm>
                <a:prstGeom prst="rect">
                  <a:avLst/>
                </a:prstGeom>
                <a:solidFill>
                  <a:schemeClr val="accent2">
                    <a:lumMod val="20000"/>
                    <a:lumOff val="80000"/>
                  </a:schemeClr>
                </a:solidFill>
                <a:ln w="1905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rtl="0" fontAlgn="auto">
                    <a:spcBef>
                      <a:spcPts val="0"/>
                    </a:spcBef>
                    <a:spcAft>
                      <a:spcPts val="0"/>
                    </a:spcAft>
                    <a:defRPr/>
                  </a:pPr>
                  <a:endParaRPr lang="en-US" sz="1600">
                    <a:solidFill>
                      <a:prstClr val="white"/>
                    </a:solidFill>
                  </a:endParaRPr>
                </a:p>
              </p:txBody>
            </p:sp>
            <p:sp>
              <p:nvSpPr>
                <p:cNvPr id="53" name="Rounded Rectangle 52"/>
                <p:cNvSpPr/>
                <p:nvPr/>
              </p:nvSpPr>
              <p:spPr>
                <a:xfrm>
                  <a:off x="2209800" y="3505200"/>
                  <a:ext cx="2209800" cy="756089"/>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r>
                    <a:rPr lang="fa-IR" sz="1600" b="1" dirty="0" smtClean="0">
                      <a:solidFill>
                        <a:prstClr val="white"/>
                      </a:solidFill>
                      <a:cs typeface="B Mitra" pitchFamily="2" charset="-78"/>
                    </a:rPr>
                    <a:t>اخذ نظر اعضاي كميسيون</a:t>
                  </a:r>
                  <a:endParaRPr lang="en-US" sz="1600" b="1" dirty="0">
                    <a:solidFill>
                      <a:prstClr val="white"/>
                    </a:solidFill>
                    <a:cs typeface="B Mitra" pitchFamily="2" charset="-78"/>
                  </a:endParaRPr>
                </a:p>
              </p:txBody>
            </p:sp>
            <p:sp>
              <p:nvSpPr>
                <p:cNvPr id="54" name="Rounded Rectangle 53"/>
                <p:cNvSpPr/>
                <p:nvPr/>
              </p:nvSpPr>
              <p:spPr>
                <a:xfrm>
                  <a:off x="4572000" y="3511111"/>
                  <a:ext cx="2209800" cy="756089"/>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r>
                    <a:rPr lang="fa-IR" sz="1600" b="1" dirty="0" smtClean="0">
                      <a:solidFill>
                        <a:prstClr val="white"/>
                      </a:solidFill>
                      <a:cs typeface="B Mitra" pitchFamily="2" charset="-78"/>
                    </a:rPr>
                    <a:t>شناسايي الزامات و اركان اقتصاد مقاومتي</a:t>
                  </a:r>
                  <a:endParaRPr lang="en-US" sz="1600" b="1" dirty="0">
                    <a:solidFill>
                      <a:prstClr val="white"/>
                    </a:solidFill>
                    <a:cs typeface="B Mitra" pitchFamily="2" charset="-78"/>
                  </a:endParaRPr>
                </a:p>
              </p:txBody>
            </p:sp>
          </p:grpSp>
          <p:cxnSp>
            <p:nvCxnSpPr>
              <p:cNvPr id="48" name="Straight Arrow Connector 47"/>
              <p:cNvCxnSpPr/>
              <p:nvPr/>
            </p:nvCxnSpPr>
            <p:spPr>
              <a:xfrm>
                <a:off x="5715000" y="1219200"/>
                <a:ext cx="0" cy="609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9" name="Straight Arrow Connector 48"/>
              <p:cNvCxnSpPr>
                <a:stCxn id="52" idx="2"/>
                <a:endCxn id="45" idx="0"/>
              </p:cNvCxnSpPr>
              <p:nvPr/>
            </p:nvCxnSpPr>
            <p:spPr>
              <a:xfrm>
                <a:off x="4876800" y="2895600"/>
                <a:ext cx="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stCxn id="45" idx="2"/>
                <a:endCxn id="51" idx="0"/>
              </p:cNvCxnSpPr>
              <p:nvPr/>
            </p:nvCxnSpPr>
            <p:spPr>
              <a:xfrm>
                <a:off x="4876800" y="4191000"/>
                <a:ext cx="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1" name="Rounded Rectangle 50"/>
              <p:cNvSpPr/>
              <p:nvPr/>
            </p:nvSpPr>
            <p:spPr>
              <a:xfrm>
                <a:off x="3657600" y="4724400"/>
                <a:ext cx="2438400" cy="838200"/>
              </a:xfrm>
              <a:prstGeom prst="roundRect">
                <a:avLst/>
              </a:prstGeom>
              <a:gradFill>
                <a:gsLst>
                  <a:gs pos="0">
                    <a:schemeClr val="bg2">
                      <a:lumMod val="26000"/>
                    </a:schemeClr>
                  </a:gs>
                  <a:gs pos="80000">
                    <a:schemeClr val="bg2">
                      <a:lumMod val="50000"/>
                    </a:schemeClr>
                  </a:gs>
                  <a:gs pos="100000">
                    <a:schemeClr val="bg2">
                      <a:lumMod val="75000"/>
                    </a:schemeClr>
                  </a:gs>
                </a:gsLst>
              </a:gradFill>
              <a:ln>
                <a:noFill/>
              </a:ln>
            </p:spPr>
            <p:style>
              <a:lnRef idx="1">
                <a:schemeClr val="accent2"/>
              </a:lnRef>
              <a:fillRef idx="3">
                <a:schemeClr val="accent2"/>
              </a:fillRef>
              <a:effectRef idx="2">
                <a:schemeClr val="accent2"/>
              </a:effectRef>
              <a:fontRef idx="minor">
                <a:schemeClr val="lt1"/>
              </a:fontRef>
            </p:style>
            <p:txBody>
              <a:bodyPr anchor="ctr"/>
              <a:lstStyle>
                <a:defPPr>
                  <a:defRPr lang="ar-SA"/>
                </a:defPPr>
                <a:lvl1pPr algn="r" rtl="1" fontAlgn="base">
                  <a:spcBef>
                    <a:spcPct val="0"/>
                  </a:spcBef>
                  <a:spcAft>
                    <a:spcPct val="0"/>
                  </a:spcAft>
                  <a:defRPr sz="2400" kern="1200">
                    <a:solidFill>
                      <a:schemeClr val="lt1"/>
                    </a:solidFill>
                    <a:latin typeface="+mn-lt"/>
                    <a:ea typeface="+mn-ea"/>
                    <a:cs typeface="+mn-cs"/>
                  </a:defRPr>
                </a:lvl1pPr>
                <a:lvl2pPr marL="457200" algn="r" rtl="1" fontAlgn="base">
                  <a:spcBef>
                    <a:spcPct val="0"/>
                  </a:spcBef>
                  <a:spcAft>
                    <a:spcPct val="0"/>
                  </a:spcAft>
                  <a:defRPr sz="2400" kern="1200">
                    <a:solidFill>
                      <a:schemeClr val="lt1"/>
                    </a:solidFill>
                    <a:latin typeface="+mn-lt"/>
                    <a:ea typeface="+mn-ea"/>
                    <a:cs typeface="+mn-cs"/>
                  </a:defRPr>
                </a:lvl2pPr>
                <a:lvl3pPr marL="914400" algn="r" rtl="1" fontAlgn="base">
                  <a:spcBef>
                    <a:spcPct val="0"/>
                  </a:spcBef>
                  <a:spcAft>
                    <a:spcPct val="0"/>
                  </a:spcAft>
                  <a:defRPr sz="2400" kern="1200">
                    <a:solidFill>
                      <a:schemeClr val="lt1"/>
                    </a:solidFill>
                    <a:latin typeface="+mn-lt"/>
                    <a:ea typeface="+mn-ea"/>
                    <a:cs typeface="+mn-cs"/>
                  </a:defRPr>
                </a:lvl3pPr>
                <a:lvl4pPr marL="1371600" algn="r" rtl="1" fontAlgn="base">
                  <a:spcBef>
                    <a:spcPct val="0"/>
                  </a:spcBef>
                  <a:spcAft>
                    <a:spcPct val="0"/>
                  </a:spcAft>
                  <a:defRPr sz="2400" kern="1200">
                    <a:solidFill>
                      <a:schemeClr val="lt1"/>
                    </a:solidFill>
                    <a:latin typeface="+mn-lt"/>
                    <a:ea typeface="+mn-ea"/>
                    <a:cs typeface="+mn-cs"/>
                  </a:defRPr>
                </a:lvl4pPr>
                <a:lvl5pPr marL="1828800" algn="r" rtl="1" fontAlgn="base">
                  <a:spcBef>
                    <a:spcPct val="0"/>
                  </a:spcBef>
                  <a:spcAft>
                    <a:spcPct val="0"/>
                  </a:spcAft>
                  <a:defRPr sz="2400" kern="1200">
                    <a:solidFill>
                      <a:schemeClr val="lt1"/>
                    </a:solidFill>
                    <a:latin typeface="+mn-lt"/>
                    <a:ea typeface="+mn-ea"/>
                    <a:cs typeface="+mn-cs"/>
                  </a:defRPr>
                </a:lvl5pPr>
                <a:lvl6pPr marL="2286000" algn="r" defTabSz="914400" rtl="1" eaLnBrk="1" latinLnBrk="0" hangingPunct="1">
                  <a:defRPr sz="2400" kern="1200">
                    <a:solidFill>
                      <a:schemeClr val="lt1"/>
                    </a:solidFill>
                    <a:latin typeface="+mn-lt"/>
                    <a:ea typeface="+mn-ea"/>
                    <a:cs typeface="+mn-cs"/>
                  </a:defRPr>
                </a:lvl6pPr>
                <a:lvl7pPr marL="2743200" algn="r" defTabSz="914400" rtl="1" eaLnBrk="1" latinLnBrk="0" hangingPunct="1">
                  <a:defRPr sz="2400" kern="1200">
                    <a:solidFill>
                      <a:schemeClr val="lt1"/>
                    </a:solidFill>
                    <a:latin typeface="+mn-lt"/>
                    <a:ea typeface="+mn-ea"/>
                    <a:cs typeface="+mn-cs"/>
                  </a:defRPr>
                </a:lvl7pPr>
                <a:lvl8pPr marL="3200400" algn="r" defTabSz="914400" rtl="1" eaLnBrk="1" latinLnBrk="0" hangingPunct="1">
                  <a:defRPr sz="2400" kern="1200">
                    <a:solidFill>
                      <a:schemeClr val="lt1"/>
                    </a:solidFill>
                    <a:latin typeface="+mn-lt"/>
                    <a:ea typeface="+mn-ea"/>
                    <a:cs typeface="+mn-cs"/>
                  </a:defRPr>
                </a:lvl8pPr>
                <a:lvl9pPr marL="3657600" algn="r" defTabSz="914400" rtl="1" eaLnBrk="1" latinLnBrk="0" hangingPunct="1">
                  <a:defRPr sz="2400" kern="1200">
                    <a:solidFill>
                      <a:schemeClr val="lt1"/>
                    </a:solidFill>
                    <a:latin typeface="+mn-lt"/>
                    <a:ea typeface="+mn-ea"/>
                    <a:cs typeface="+mn-cs"/>
                  </a:defRPr>
                </a:lvl9pPr>
              </a:lstStyle>
              <a:p>
                <a:pPr algn="ctr" fontAlgn="auto">
                  <a:spcBef>
                    <a:spcPts val="0"/>
                  </a:spcBef>
                  <a:spcAft>
                    <a:spcPts val="0"/>
                  </a:spcAft>
                  <a:defRPr/>
                </a:pPr>
                <a:r>
                  <a:rPr lang="fa-IR" sz="1600" b="1" dirty="0" smtClean="0">
                    <a:solidFill>
                      <a:prstClr val="white"/>
                    </a:solidFill>
                    <a:cs typeface="B Mitra" pitchFamily="2" charset="-78"/>
                  </a:rPr>
                  <a:t>امتيازدهي اولويت‌ها بر اساس شاخص‌ها توسط اعضاي كميسيون</a:t>
                </a:r>
                <a:endParaRPr lang="en-US" sz="1600" b="1" dirty="0">
                  <a:solidFill>
                    <a:prstClr val="white"/>
                  </a:solidFill>
                  <a:cs typeface="B Mitra" pitchFamily="2" charset="-78"/>
                </a:endParaRPr>
              </a:p>
            </p:txBody>
          </p:sp>
        </p:grpSp>
        <p:cxnSp>
          <p:nvCxnSpPr>
            <p:cNvPr id="43" name="Straight Arrow Connector 42"/>
            <p:cNvCxnSpPr/>
            <p:nvPr/>
          </p:nvCxnSpPr>
          <p:spPr>
            <a:xfrm>
              <a:off x="4876800" y="5562600"/>
              <a:ext cx="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66399636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43000"/>
            <a:ext cx="8839200" cy="4524315"/>
          </a:xfrm>
          <a:prstGeom prst="rect">
            <a:avLst/>
          </a:prstGeom>
          <a:noFill/>
        </p:spPr>
        <p:txBody>
          <a:bodyPr wrap="square" rtlCol="0">
            <a:spAutoFit/>
          </a:bodyPr>
          <a:lstStyle/>
          <a:p>
            <a:pPr algn="ctr" rtl="1">
              <a:lnSpc>
                <a:spcPct val="200000"/>
              </a:lnSpc>
            </a:pPr>
            <a:r>
              <a:rPr lang="fa-IR" sz="4000" dirty="0" smtClean="0">
                <a:cs typeface="B Titr" panose="00000700000000000000" pitchFamily="2" charset="-78"/>
              </a:rPr>
              <a:t>روش شناسی تعیین اولویتهای پژوهش و فناوری و طرحهای کلان ملی حوزه انرژی کشور</a:t>
            </a:r>
          </a:p>
          <a:p>
            <a:pPr algn="ctr" rtl="1"/>
            <a:endParaRPr lang="en-US" sz="4000" dirty="0" smtClean="0">
              <a:cs typeface="B Titr" panose="00000700000000000000" pitchFamily="2" charset="-78"/>
            </a:endParaRPr>
          </a:p>
          <a:p>
            <a:pPr algn="ctr" rtl="1"/>
            <a:endParaRPr lang="fa-IR" sz="4000" dirty="0">
              <a:cs typeface="B Titr" panose="00000700000000000000" pitchFamily="2" charset="-78"/>
            </a:endParaRPr>
          </a:p>
          <a:p>
            <a:pPr algn="ctr" rtl="1"/>
            <a:r>
              <a:rPr lang="fa-IR" sz="2400" dirty="0" smtClean="0">
                <a:cs typeface="B Titr" panose="00000700000000000000" pitchFamily="2" charset="-78"/>
              </a:rPr>
              <a:t>ارائه دهنده: ناصر باقری مقدم</a:t>
            </a:r>
          </a:p>
          <a:p>
            <a:pPr algn="ctr" rtl="1"/>
            <a:r>
              <a:rPr lang="fa-IR" sz="2400" dirty="0" smtClean="0">
                <a:cs typeface="B Titr" panose="00000700000000000000" pitchFamily="2" charset="-78"/>
              </a:rPr>
              <a:t>پاییز 94</a:t>
            </a:r>
            <a:endParaRPr lang="en-US" sz="2400" dirty="0">
              <a:cs typeface="B Titr" panose="00000700000000000000" pitchFamily="2" charset="-78"/>
            </a:endParaRPr>
          </a:p>
        </p:txBody>
      </p:sp>
    </p:spTree>
    <p:extLst>
      <p:ext uri="{BB962C8B-B14F-4D97-AF65-F5344CB8AC3E}">
        <p14:creationId xmlns:p14="http://schemas.microsoft.com/office/powerpoint/2010/main" val="745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lgn="r" rtl="1"/>
            <a:r>
              <a:rPr lang="fa-IR" sz="3200" dirty="0" smtClean="0">
                <a:cs typeface="B Titr" pitchFamily="2" charset="-78"/>
              </a:rPr>
              <a:t>اقتصاد مقاومتی از دیدگاه </a:t>
            </a:r>
            <a:r>
              <a:rPr lang="fa-IR" sz="3200" dirty="0" smtClean="0">
                <a:solidFill>
                  <a:srgbClr val="00B050"/>
                </a:solidFill>
                <a:cs typeface="B Titr" pitchFamily="2" charset="-78"/>
              </a:rPr>
              <a:t>مقام معظم رهبری</a:t>
            </a:r>
            <a:endParaRPr lang="en-US" sz="3200" dirty="0">
              <a:solidFill>
                <a:srgbClr val="00B050"/>
              </a:solidFill>
              <a:cs typeface="B Titr" pitchFamily="2" charset="-78"/>
            </a:endParaRPr>
          </a:p>
        </p:txBody>
      </p:sp>
      <p:sp>
        <p:nvSpPr>
          <p:cNvPr id="10" name="Rectangle 9"/>
          <p:cNvSpPr/>
          <p:nvPr/>
        </p:nvSpPr>
        <p:spPr>
          <a:xfrm>
            <a:off x="304800" y="1752600"/>
            <a:ext cx="8610600" cy="4343400"/>
          </a:xfrm>
          <a:prstGeom prst="rect">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t"/>
          <a:lstStyle/>
          <a:p>
            <a:pPr marL="108000" algn="r" rtl="1">
              <a:lnSpc>
                <a:spcPct val="150000"/>
              </a:lnSpc>
              <a:buFont typeface="Wingdings" pitchFamily="2" charset="2"/>
              <a:buChar char="v"/>
            </a:pPr>
            <a:r>
              <a:rPr lang="fa-IR" b="1" dirty="0" smtClean="0">
                <a:solidFill>
                  <a:srgbClr val="92D050"/>
                </a:solidFill>
                <a:cs typeface="B Nazanin" pitchFamily="2" charset="-78"/>
              </a:rPr>
              <a:t> مردمى كردن اقتصاد؛</a:t>
            </a:r>
            <a:r>
              <a:rPr lang="ar-SA" dirty="0" smtClean="0">
                <a:cs typeface="B Nazanin" pitchFamily="2" charset="-78"/>
              </a:rPr>
              <a:t> توانمند کردن بخش خصوصی و سیاست های اصل44قانون اساسی</a:t>
            </a:r>
            <a:endParaRPr lang="fa-IR" b="1" dirty="0" smtClean="0">
              <a:solidFill>
                <a:srgbClr val="92D050"/>
              </a:solidFill>
              <a:cs typeface="B Nazanin" pitchFamily="2" charset="-78"/>
            </a:endParaRPr>
          </a:p>
          <a:p>
            <a:pPr marL="108000" algn="r" rtl="1">
              <a:lnSpc>
                <a:spcPct val="150000"/>
              </a:lnSpc>
              <a:buFont typeface="Wingdings" pitchFamily="2" charset="2"/>
              <a:buChar char="v"/>
            </a:pPr>
            <a:r>
              <a:rPr lang="fa-IR" b="1" dirty="0" smtClean="0">
                <a:solidFill>
                  <a:srgbClr val="92D050"/>
                </a:solidFill>
                <a:cs typeface="B Nazanin" pitchFamily="2" charset="-78"/>
              </a:rPr>
              <a:t>كاهش وابستگى به نفت؛</a:t>
            </a:r>
            <a:r>
              <a:rPr lang="ar-SA" dirty="0" smtClean="0">
                <a:cs typeface="B Nazanin" pitchFamily="2" charset="-78"/>
              </a:rPr>
              <a:t> نفت را با فعاليتهاى اقتصادىِ درآمدزاى ديگرى جايگزين كنيم</a:t>
            </a:r>
            <a:endParaRPr lang="fa-IR" dirty="0" smtClean="0">
              <a:cs typeface="B Nazanin" pitchFamily="2" charset="-78"/>
            </a:endParaRPr>
          </a:p>
          <a:p>
            <a:pPr marL="108000" algn="r" rtl="1">
              <a:lnSpc>
                <a:spcPct val="150000"/>
              </a:lnSpc>
              <a:buFont typeface="Wingdings" pitchFamily="2" charset="2"/>
              <a:buChar char="v"/>
            </a:pPr>
            <a:r>
              <a:rPr lang="ar-SA" b="1" dirty="0" smtClean="0">
                <a:solidFill>
                  <a:srgbClr val="92D050"/>
                </a:solidFill>
                <a:cs typeface="B Nazanin" pitchFamily="2" charset="-78"/>
              </a:rPr>
              <a:t>مديريت مصرف</a:t>
            </a:r>
            <a:r>
              <a:rPr lang="fa-IR" b="1" dirty="0" smtClean="0">
                <a:solidFill>
                  <a:srgbClr val="92D050"/>
                </a:solidFill>
                <a:cs typeface="B Nazanin" pitchFamily="2" charset="-78"/>
              </a:rPr>
              <a:t>؛</a:t>
            </a:r>
            <a:r>
              <a:rPr lang="ar-SA" dirty="0" smtClean="0">
                <a:cs typeface="B Nazanin" pitchFamily="2" charset="-78"/>
              </a:rPr>
              <a:t> مصرف متعادل و پرهيز از اسراف و تبذير ، امروز پرهيز از اسراف و ملاحظه‌ى تعادل در مصرف، بلاشك در مقابل دشمن يك حركت جهادى است؛ انسان ميتواند ادعا كند كه اين اجر جهاد فى‌سبيل‌اللّه‌ را دارد.</a:t>
            </a:r>
            <a:endParaRPr lang="fa-IR" dirty="0" smtClean="0">
              <a:cs typeface="B Nazanin" pitchFamily="2" charset="-78"/>
            </a:endParaRPr>
          </a:p>
          <a:p>
            <a:pPr marL="108000" algn="r" rtl="1">
              <a:lnSpc>
                <a:spcPct val="150000"/>
              </a:lnSpc>
              <a:buFont typeface="Wingdings" pitchFamily="2" charset="2"/>
              <a:buChar char="v"/>
            </a:pPr>
            <a:r>
              <a:rPr lang="ar-SA" b="1" dirty="0" smtClean="0">
                <a:solidFill>
                  <a:srgbClr val="92D050"/>
                </a:solidFill>
                <a:cs typeface="B Nazanin" pitchFamily="2" charset="-78"/>
              </a:rPr>
              <a:t>استفاده از تولید داخلی</a:t>
            </a:r>
            <a:r>
              <a:rPr lang="fa-IR" b="1" dirty="0" smtClean="0">
                <a:solidFill>
                  <a:srgbClr val="92D050"/>
                </a:solidFill>
                <a:cs typeface="B Nazanin" pitchFamily="2" charset="-78"/>
              </a:rPr>
              <a:t>؛</a:t>
            </a:r>
            <a:r>
              <a:rPr lang="ar-SA" dirty="0" smtClean="0">
                <a:cs typeface="B Nazanin" pitchFamily="2" charset="-78"/>
              </a:rPr>
              <a:t> خود مردم راه مصرف كالاهاى خارجى را ببندند، دستگاه‌هاى حاكميتى سعى كنند هيچ توليد غير ايرانى را مصرف نكنند</a:t>
            </a:r>
            <a:endParaRPr lang="fa-IR" dirty="0" smtClean="0">
              <a:cs typeface="B Nazanin" pitchFamily="2" charset="-78"/>
            </a:endParaRPr>
          </a:p>
          <a:p>
            <a:pPr marL="108000" algn="r" rtl="1">
              <a:lnSpc>
                <a:spcPct val="150000"/>
              </a:lnSpc>
              <a:buFont typeface="Wingdings" pitchFamily="2" charset="2"/>
              <a:buChar char="v"/>
            </a:pPr>
            <a:r>
              <a:rPr lang="ar-SA" b="1" dirty="0" smtClean="0">
                <a:solidFill>
                  <a:srgbClr val="92D050"/>
                </a:solidFill>
                <a:cs typeface="B Nazanin" pitchFamily="2" charset="-78"/>
              </a:rPr>
              <a:t>استفاده‌ى حداكثرى از زمان و منابع و امكانات</a:t>
            </a:r>
            <a:r>
              <a:rPr lang="fa-IR" b="1" dirty="0" smtClean="0">
                <a:solidFill>
                  <a:srgbClr val="92D050"/>
                </a:solidFill>
                <a:cs typeface="B Nazanin" pitchFamily="2" charset="-78"/>
              </a:rPr>
              <a:t>؛</a:t>
            </a:r>
            <a:r>
              <a:rPr lang="ar-SA" dirty="0" smtClean="0">
                <a:cs typeface="B Nazanin" pitchFamily="2" charset="-78"/>
              </a:rPr>
              <a:t> کم کردن زمان های طولانی اجرای طرح ها در کشور</a:t>
            </a:r>
            <a:endParaRPr lang="fa-IR" dirty="0" smtClean="0">
              <a:cs typeface="B Nazanin" pitchFamily="2" charset="-78"/>
            </a:endParaRPr>
          </a:p>
          <a:p>
            <a:pPr marL="108000" algn="r" rtl="1">
              <a:lnSpc>
                <a:spcPct val="150000"/>
              </a:lnSpc>
              <a:buFont typeface="Wingdings" pitchFamily="2" charset="2"/>
              <a:buChar char="v"/>
            </a:pPr>
            <a:r>
              <a:rPr lang="ar-SA" b="1" dirty="0" smtClean="0">
                <a:solidFill>
                  <a:srgbClr val="92D050"/>
                </a:solidFill>
                <a:cs typeface="B Nazanin" pitchFamily="2" charset="-78"/>
              </a:rPr>
              <a:t>حركت بر اساس </a:t>
            </a:r>
            <a:r>
              <a:rPr lang="ar-SA" b="1" dirty="0" smtClean="0">
                <a:solidFill>
                  <a:srgbClr val="92D050"/>
                </a:solidFill>
                <a:cs typeface="B Nazanin" pitchFamily="2" charset="-78"/>
              </a:rPr>
              <a:t>برنامه</a:t>
            </a:r>
            <a:r>
              <a:rPr lang="fa-IR" b="1" dirty="0" smtClean="0">
                <a:solidFill>
                  <a:srgbClr val="92D050"/>
                </a:solidFill>
                <a:cs typeface="B Nazanin" pitchFamily="2" charset="-78"/>
              </a:rPr>
              <a:t> و پرهیز از تصمیمات خلق الساعه؛</a:t>
            </a:r>
            <a:r>
              <a:rPr lang="ar-SA" dirty="0" smtClean="0">
                <a:cs typeface="B Nazanin" pitchFamily="2" charset="-78"/>
              </a:rPr>
              <a:t> </a:t>
            </a:r>
            <a:r>
              <a:rPr lang="ar-SA" dirty="0" smtClean="0">
                <a:cs typeface="B Nazanin" pitchFamily="2" charset="-78"/>
              </a:rPr>
              <a:t>تصميم هاى خلق‌الساعه و تغيير مقررات به اقتصاد مقاومتی ضربه می زند</a:t>
            </a:r>
            <a:endParaRPr lang="fa-IR" dirty="0" smtClean="0">
              <a:cs typeface="B Nazanin" pitchFamily="2" charset="-78"/>
            </a:endParaRPr>
          </a:p>
          <a:p>
            <a:pPr marL="108000" algn="r" rtl="1">
              <a:lnSpc>
                <a:spcPct val="150000"/>
              </a:lnSpc>
              <a:buFont typeface="Wingdings" pitchFamily="2" charset="2"/>
              <a:buChar char="v"/>
            </a:pPr>
            <a:r>
              <a:rPr lang="ar-SA" b="1" dirty="0" smtClean="0">
                <a:solidFill>
                  <a:srgbClr val="92D050"/>
                </a:solidFill>
                <a:cs typeface="B Nazanin" pitchFamily="2" charset="-78"/>
              </a:rPr>
              <a:t>تقویت شرکت های دانش بنیان</a:t>
            </a:r>
            <a:r>
              <a:rPr lang="fa-IR" b="1" dirty="0" smtClean="0">
                <a:solidFill>
                  <a:srgbClr val="92D050"/>
                </a:solidFill>
                <a:cs typeface="B Nazanin" pitchFamily="2" charset="-78"/>
              </a:rPr>
              <a:t>؛</a:t>
            </a:r>
            <a:r>
              <a:rPr lang="ar-SA" dirty="0" smtClean="0">
                <a:cs typeface="B Nazanin" pitchFamily="2" charset="-78"/>
              </a:rPr>
              <a:t> اگر بخواهیم به رشد اقتصادىِ حقيقى نائل شويم، راهش تكيه‌‌‌ى به علم است</a:t>
            </a:r>
            <a:endParaRPr lang="fa-IR" b="1" dirty="0" smtClean="0">
              <a:solidFill>
                <a:srgbClr val="92D050"/>
              </a:solidFill>
              <a:cs typeface="B Nazanin" pitchFamily="2" charset="-78"/>
            </a:endParaRPr>
          </a:p>
        </p:txBody>
      </p:sp>
      <p:sp>
        <p:nvSpPr>
          <p:cNvPr id="12" name="Rounded Rectangle 11"/>
          <p:cNvSpPr/>
          <p:nvPr/>
        </p:nvSpPr>
        <p:spPr>
          <a:xfrm>
            <a:off x="1981200" y="1143000"/>
            <a:ext cx="5037112" cy="68932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lvl="0" algn="ctr" rtl="1"/>
            <a:r>
              <a:rPr lang="fa-IR" sz="2400" kern="0" dirty="0" smtClean="0">
                <a:solidFill>
                  <a:prstClr val="white"/>
                </a:solidFill>
                <a:effectLst>
                  <a:outerShdw blurRad="38100" dist="38100" dir="2700000" algn="tl">
                    <a:srgbClr val="000000">
                      <a:alpha val="43137"/>
                    </a:srgbClr>
                  </a:outerShdw>
                </a:effectLst>
                <a:cs typeface="B Titr" pitchFamily="2" charset="-78"/>
              </a:rPr>
              <a:t>الزامات، ارکان و معیارهای اقتصاد مقاومتی</a:t>
            </a:r>
          </a:p>
        </p:txBody>
      </p:sp>
    </p:spTree>
    <p:extLst>
      <p:ext uri="{BB962C8B-B14F-4D97-AF65-F5344CB8AC3E}">
        <p14:creationId xmlns:p14="http://schemas.microsoft.com/office/powerpoint/2010/main" val="1723213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lgn="r" rtl="1"/>
            <a:r>
              <a:rPr lang="fa-IR" sz="3200" dirty="0" smtClean="0">
                <a:cs typeface="B Titr" pitchFamily="2" charset="-78"/>
              </a:rPr>
              <a:t>اقتصاد مقاومتی از دیدگاه خبرگان</a:t>
            </a:r>
            <a:endParaRPr lang="en-US" sz="3200" dirty="0">
              <a:solidFill>
                <a:srgbClr val="00B050"/>
              </a:solidFill>
              <a:cs typeface="B Titr" pitchFamily="2" charset="-78"/>
            </a:endParaRPr>
          </a:p>
        </p:txBody>
      </p:sp>
      <p:sp>
        <p:nvSpPr>
          <p:cNvPr id="12" name="Rounded Rectangle 11"/>
          <p:cNvSpPr/>
          <p:nvPr/>
        </p:nvSpPr>
        <p:spPr>
          <a:xfrm>
            <a:off x="2057400" y="1143000"/>
            <a:ext cx="4884712" cy="68932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rtl="1"/>
            <a:r>
              <a:rPr lang="fa-IR" sz="2400" kern="0" dirty="0" smtClean="0">
                <a:solidFill>
                  <a:prstClr val="white"/>
                </a:solidFill>
                <a:effectLst>
                  <a:outerShdw blurRad="38100" dist="38100" dir="2700000" algn="tl">
                    <a:srgbClr val="000000">
                      <a:alpha val="43137"/>
                    </a:srgbClr>
                  </a:outerShdw>
                </a:effectLst>
                <a:cs typeface="B Titr" pitchFamily="2" charset="-78"/>
              </a:rPr>
              <a:t>الزامات، ارکان و معیارهای اقتصاد مقاومتی</a:t>
            </a:r>
          </a:p>
        </p:txBody>
      </p:sp>
      <p:sp>
        <p:nvSpPr>
          <p:cNvPr id="5" name="Rectangle 4"/>
          <p:cNvSpPr/>
          <p:nvPr/>
        </p:nvSpPr>
        <p:spPr>
          <a:xfrm>
            <a:off x="228600" y="1752600"/>
            <a:ext cx="8610600" cy="4191000"/>
          </a:xfrm>
          <a:prstGeom prst="rect">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numCol="2" rtlCol="1" anchor="t"/>
          <a:lstStyle/>
          <a:p>
            <a:pPr marL="108000" algn="r" rtl="1">
              <a:lnSpc>
                <a:spcPct val="150000"/>
              </a:lnSpc>
              <a:buFont typeface="Wingdings" pitchFamily="2" charset="2"/>
              <a:buChar char="v"/>
            </a:pPr>
            <a:r>
              <a:rPr lang="fa-IR" b="1" dirty="0" smtClean="0">
                <a:solidFill>
                  <a:srgbClr val="92D050"/>
                </a:solidFill>
                <a:cs typeface="B Nazanin" pitchFamily="2" charset="-78"/>
              </a:rPr>
              <a:t> مدیریت مصرف؛</a:t>
            </a:r>
            <a:r>
              <a:rPr lang="ar-SA" dirty="0" smtClean="0">
                <a:cs typeface="B Nazanin" pitchFamily="2" charset="-78"/>
              </a:rPr>
              <a:t> </a:t>
            </a:r>
            <a:endParaRPr lang="fa-IR" dirty="0" smtClean="0">
              <a:cs typeface="B Nazanin" pitchFamily="2" charset="-78"/>
            </a:endParaRPr>
          </a:p>
          <a:p>
            <a:pPr marL="360363" indent="-252413" algn="r" rtl="1">
              <a:lnSpc>
                <a:spcPct val="150000"/>
              </a:lnSpc>
              <a:buFont typeface="Wingdings" pitchFamily="2" charset="2"/>
              <a:buChar char="v"/>
            </a:pPr>
            <a:r>
              <a:rPr lang="fa-IR" b="1" dirty="0" smtClean="0">
                <a:solidFill>
                  <a:srgbClr val="92D050"/>
                </a:solidFill>
                <a:cs typeface="B Nazanin" pitchFamily="2" charset="-78"/>
              </a:rPr>
              <a:t>اجتناب از خام فروشی نفت؛</a:t>
            </a:r>
          </a:p>
          <a:p>
            <a:pPr marL="360363" indent="-252413" algn="r" rtl="1">
              <a:lnSpc>
                <a:spcPct val="150000"/>
              </a:lnSpc>
              <a:buFont typeface="Wingdings" pitchFamily="2" charset="2"/>
              <a:buChar char="v"/>
            </a:pPr>
            <a:r>
              <a:rPr lang="ar-SA" b="1" dirty="0" smtClean="0">
                <a:solidFill>
                  <a:srgbClr val="92D050"/>
                </a:solidFill>
                <a:cs typeface="B Nazanin" pitchFamily="2" charset="-78"/>
              </a:rPr>
              <a:t>خصوصی سازی اقتصادی</a:t>
            </a:r>
            <a:r>
              <a:rPr lang="fa-IR" b="1" dirty="0" smtClean="0">
                <a:solidFill>
                  <a:srgbClr val="92D050"/>
                </a:solidFill>
                <a:cs typeface="B Nazanin" pitchFamily="2" charset="-78"/>
              </a:rPr>
              <a:t>؛</a:t>
            </a:r>
          </a:p>
          <a:p>
            <a:pPr marL="360363" indent="-252413" algn="r" rtl="1">
              <a:lnSpc>
                <a:spcPct val="150000"/>
              </a:lnSpc>
              <a:buFont typeface="Wingdings" pitchFamily="2" charset="2"/>
              <a:buChar char="v"/>
            </a:pPr>
            <a:r>
              <a:rPr lang="ar-SA" b="1" dirty="0" smtClean="0">
                <a:solidFill>
                  <a:srgbClr val="92D050"/>
                </a:solidFill>
                <a:cs typeface="B Nazanin" pitchFamily="2" charset="-78"/>
              </a:rPr>
              <a:t>اتکا بر شرکت های دانش بنیان در تولید ثروت</a:t>
            </a:r>
            <a:r>
              <a:rPr lang="fa-IR" b="1" dirty="0" smtClean="0">
                <a:solidFill>
                  <a:srgbClr val="92D050"/>
                </a:solidFill>
                <a:cs typeface="B Nazanin" pitchFamily="2" charset="-78"/>
              </a:rPr>
              <a:t>؛</a:t>
            </a:r>
          </a:p>
          <a:p>
            <a:pPr marL="360363" indent="-252413" algn="r" rtl="1">
              <a:lnSpc>
                <a:spcPct val="150000"/>
              </a:lnSpc>
              <a:buFont typeface="Wingdings" pitchFamily="2" charset="2"/>
              <a:buChar char="v"/>
            </a:pPr>
            <a:r>
              <a:rPr lang="fa-IR" b="1" dirty="0" smtClean="0">
                <a:solidFill>
                  <a:srgbClr val="92D050"/>
                </a:solidFill>
                <a:cs typeface="B Nazanin" pitchFamily="2" charset="-78"/>
              </a:rPr>
              <a:t>حمایت از تولید داخلی؛</a:t>
            </a:r>
          </a:p>
          <a:p>
            <a:pPr marL="360363" indent="-252413" algn="r" rtl="1">
              <a:lnSpc>
                <a:spcPct val="150000"/>
              </a:lnSpc>
              <a:buFont typeface="Wingdings" pitchFamily="2" charset="2"/>
              <a:buChar char="v"/>
            </a:pPr>
            <a:r>
              <a:rPr lang="ar-SA" b="1" dirty="0" smtClean="0">
                <a:solidFill>
                  <a:srgbClr val="92D050"/>
                </a:solidFill>
                <a:cs typeface="B Nazanin" pitchFamily="2" charset="-78"/>
              </a:rPr>
              <a:t>تشویق سازمان های دولتی به مصرف کالاهای تولید داخل</a:t>
            </a:r>
            <a:r>
              <a:rPr lang="fa-IR" b="1" dirty="0" smtClean="0">
                <a:solidFill>
                  <a:srgbClr val="92D050"/>
                </a:solidFill>
                <a:cs typeface="B Nazanin" pitchFamily="2" charset="-78"/>
              </a:rPr>
              <a:t>؛</a:t>
            </a:r>
          </a:p>
          <a:p>
            <a:pPr marL="360363" indent="-252413" algn="r" rtl="1">
              <a:lnSpc>
                <a:spcPct val="150000"/>
              </a:lnSpc>
              <a:buFont typeface="Wingdings" pitchFamily="2" charset="2"/>
              <a:buChar char="v"/>
            </a:pPr>
            <a:r>
              <a:rPr lang="ar-SA" b="1" dirty="0" smtClean="0">
                <a:solidFill>
                  <a:srgbClr val="92D050"/>
                </a:solidFill>
                <a:cs typeface="B Nazanin" pitchFamily="2" charset="-78"/>
              </a:rPr>
              <a:t>رهایی از اقتصاد نفتی</a:t>
            </a:r>
            <a:r>
              <a:rPr lang="fa-IR" b="1" dirty="0" smtClean="0">
                <a:solidFill>
                  <a:srgbClr val="92D050"/>
                </a:solidFill>
                <a:cs typeface="B Nazanin" pitchFamily="2" charset="-78"/>
              </a:rPr>
              <a:t>؛</a:t>
            </a:r>
          </a:p>
          <a:p>
            <a:pPr marL="360363" indent="-252413" algn="r" rtl="1">
              <a:lnSpc>
                <a:spcPct val="150000"/>
              </a:lnSpc>
              <a:buFont typeface="Wingdings" pitchFamily="2" charset="2"/>
              <a:buChar char="v"/>
            </a:pPr>
            <a:r>
              <a:rPr lang="fa-IR" b="1" dirty="0" smtClean="0">
                <a:solidFill>
                  <a:srgbClr val="92D050"/>
                </a:solidFill>
                <a:cs typeface="B Nazanin" pitchFamily="2" charset="-78"/>
              </a:rPr>
              <a:t>پرهیز از </a:t>
            </a:r>
            <a:r>
              <a:rPr lang="ar-SA" b="1" dirty="0" smtClean="0">
                <a:solidFill>
                  <a:srgbClr val="92D050"/>
                </a:solidFill>
                <a:cs typeface="B Nazanin" pitchFamily="2" charset="-78"/>
              </a:rPr>
              <a:t>خام فروشی نفت</a:t>
            </a:r>
            <a:r>
              <a:rPr lang="fa-IR" b="1" dirty="0" smtClean="0">
                <a:solidFill>
                  <a:srgbClr val="92D050"/>
                </a:solidFill>
                <a:cs typeface="B Nazanin" pitchFamily="2" charset="-78"/>
              </a:rPr>
              <a:t>؛</a:t>
            </a:r>
          </a:p>
          <a:p>
            <a:pPr marL="108000" algn="r" rtl="1">
              <a:lnSpc>
                <a:spcPct val="150000"/>
              </a:lnSpc>
            </a:pPr>
            <a:endParaRPr lang="fa-IR" b="1" dirty="0" smtClean="0">
              <a:solidFill>
                <a:srgbClr val="92D050"/>
              </a:solidFill>
              <a:cs typeface="B Nazanin" pitchFamily="2" charset="-78"/>
            </a:endParaRPr>
          </a:p>
          <a:p>
            <a:pPr marL="108000" algn="r" rtl="1">
              <a:lnSpc>
                <a:spcPct val="150000"/>
              </a:lnSpc>
              <a:buFont typeface="Wingdings" pitchFamily="2" charset="2"/>
              <a:buChar char="v"/>
            </a:pPr>
            <a:endParaRPr lang="fa-IR" b="1" dirty="0" smtClean="0">
              <a:solidFill>
                <a:srgbClr val="92D050"/>
              </a:solidFill>
              <a:cs typeface="B Nazanin" pitchFamily="2" charset="-78"/>
            </a:endParaRPr>
          </a:p>
          <a:p>
            <a:pPr marL="360363" indent="-252413" algn="r" rtl="1">
              <a:lnSpc>
                <a:spcPct val="150000"/>
              </a:lnSpc>
              <a:buFont typeface="Wingdings" pitchFamily="2" charset="2"/>
              <a:buChar char="v"/>
            </a:pPr>
            <a:r>
              <a:rPr lang="ar-SA" b="1" dirty="0" smtClean="0">
                <a:solidFill>
                  <a:srgbClr val="92D050"/>
                </a:solidFill>
                <a:cs typeface="B Nazanin" pitchFamily="2" charset="-78"/>
              </a:rPr>
              <a:t>تاکید بر فناوری ها با تکنولوژی بالا و تلاش در جهت بومی سازی این تکنولوژی ها</a:t>
            </a:r>
            <a:r>
              <a:rPr lang="fa-IR" b="1" dirty="0" smtClean="0">
                <a:solidFill>
                  <a:srgbClr val="92D050"/>
                </a:solidFill>
                <a:cs typeface="B Nazanin" pitchFamily="2" charset="-78"/>
              </a:rPr>
              <a:t>؛</a:t>
            </a:r>
          </a:p>
          <a:p>
            <a:pPr marL="360363" indent="-252413" algn="r" rtl="1">
              <a:lnSpc>
                <a:spcPct val="150000"/>
              </a:lnSpc>
              <a:buFont typeface="Wingdings" pitchFamily="2" charset="2"/>
              <a:buChar char="v"/>
            </a:pPr>
            <a:r>
              <a:rPr lang="ar-SA" b="1" dirty="0" smtClean="0">
                <a:solidFill>
                  <a:srgbClr val="92D050"/>
                </a:solidFill>
                <a:cs typeface="B Nazanin" pitchFamily="2" charset="-78"/>
              </a:rPr>
              <a:t>افزایش بهره وری</a:t>
            </a:r>
            <a:r>
              <a:rPr lang="fa-IR" b="1" dirty="0" smtClean="0">
                <a:solidFill>
                  <a:srgbClr val="92D050"/>
                </a:solidFill>
                <a:cs typeface="B Nazanin" pitchFamily="2" charset="-78"/>
              </a:rPr>
              <a:t>؛</a:t>
            </a:r>
          </a:p>
          <a:p>
            <a:pPr marL="360363" indent="-252413" algn="r" rtl="1">
              <a:lnSpc>
                <a:spcPct val="150000"/>
              </a:lnSpc>
              <a:buFont typeface="Wingdings" pitchFamily="2" charset="2"/>
              <a:buChar char="v"/>
            </a:pPr>
            <a:r>
              <a:rPr lang="ar-SA" b="1" dirty="0" smtClean="0">
                <a:solidFill>
                  <a:srgbClr val="92D050"/>
                </a:solidFill>
                <a:cs typeface="B Nazanin" pitchFamily="2" charset="-78"/>
              </a:rPr>
              <a:t>جهت گیری تجارت با کشورهای همسایه</a:t>
            </a:r>
            <a:r>
              <a:rPr lang="fa-IR" b="1" dirty="0" smtClean="0">
                <a:solidFill>
                  <a:srgbClr val="92D050"/>
                </a:solidFill>
                <a:cs typeface="B Nazanin" pitchFamily="2" charset="-78"/>
              </a:rPr>
              <a:t>؛</a:t>
            </a:r>
          </a:p>
          <a:p>
            <a:pPr marL="360363" indent="-252413" algn="r" rtl="1">
              <a:lnSpc>
                <a:spcPct val="150000"/>
              </a:lnSpc>
              <a:buFont typeface="Wingdings" pitchFamily="2" charset="2"/>
              <a:buChar char="v"/>
            </a:pPr>
            <a:r>
              <a:rPr lang="ar-SA" b="1" dirty="0" smtClean="0">
                <a:solidFill>
                  <a:srgbClr val="92D050"/>
                </a:solidFill>
                <a:cs typeface="B Nazanin" pitchFamily="2" charset="-78"/>
              </a:rPr>
              <a:t>تلاش در جهت تامین مواد اولیه و ماشین آلات و تجهیزات از ظرفیت های داخلی</a:t>
            </a:r>
            <a:r>
              <a:rPr lang="fa-IR" b="1" dirty="0" smtClean="0">
                <a:solidFill>
                  <a:srgbClr val="92D050"/>
                </a:solidFill>
                <a:cs typeface="B Nazanin" pitchFamily="2" charset="-78"/>
              </a:rPr>
              <a:t>؛</a:t>
            </a:r>
            <a:endParaRPr lang="en-US" b="1" dirty="0" smtClean="0">
              <a:solidFill>
                <a:srgbClr val="92D050"/>
              </a:solidFill>
              <a:cs typeface="B Nazanin" pitchFamily="2" charset="-78"/>
            </a:endParaRPr>
          </a:p>
        </p:txBody>
      </p:sp>
    </p:spTree>
    <p:extLst>
      <p:ext uri="{BB962C8B-B14F-4D97-AF65-F5344CB8AC3E}">
        <p14:creationId xmlns:p14="http://schemas.microsoft.com/office/powerpoint/2010/main" val="1723213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lgn="r" rtl="1"/>
            <a:r>
              <a:rPr lang="fa-IR" sz="3200" dirty="0" smtClean="0">
                <a:cs typeface="B Titr" pitchFamily="2" charset="-78"/>
              </a:rPr>
              <a:t>رتبه‏بندی اولویت‏ها بر اساس ملزومات اقتصاد مقاومتی</a:t>
            </a:r>
            <a:endParaRPr lang="en-US" sz="3200" dirty="0">
              <a:solidFill>
                <a:srgbClr val="00B050"/>
              </a:solidFill>
              <a:cs typeface="B Titr" pitchFamily="2" charset="-78"/>
            </a:endParaRPr>
          </a:p>
        </p:txBody>
      </p:sp>
      <p:sp>
        <p:nvSpPr>
          <p:cNvPr id="12" name="Rounded Rectangle 11"/>
          <p:cNvSpPr/>
          <p:nvPr/>
        </p:nvSpPr>
        <p:spPr>
          <a:xfrm>
            <a:off x="6400800" y="2892080"/>
            <a:ext cx="2667000" cy="68932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rtl="1"/>
            <a:r>
              <a:rPr lang="fa-IR" sz="1600" kern="0" dirty="0" smtClean="0">
                <a:solidFill>
                  <a:prstClr val="white"/>
                </a:solidFill>
                <a:effectLst>
                  <a:outerShdw blurRad="38100" dist="38100" dir="2700000" algn="tl">
                    <a:srgbClr val="000000">
                      <a:alpha val="43137"/>
                    </a:srgbClr>
                  </a:outerShdw>
                </a:effectLst>
                <a:cs typeface="B Titr" pitchFamily="2" charset="-78"/>
              </a:rPr>
              <a:t>آیا اولویت‏های تحقیقاتی در جهت </a:t>
            </a:r>
          </a:p>
        </p:txBody>
      </p:sp>
      <p:sp>
        <p:nvSpPr>
          <p:cNvPr id="6" name="Right Brace 5"/>
          <p:cNvSpPr/>
          <p:nvPr/>
        </p:nvSpPr>
        <p:spPr>
          <a:xfrm>
            <a:off x="5867400" y="2057400"/>
            <a:ext cx="304800" cy="24384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TextBox 6"/>
          <p:cNvSpPr txBox="1"/>
          <p:nvPr/>
        </p:nvSpPr>
        <p:spPr>
          <a:xfrm>
            <a:off x="1219200" y="2145269"/>
            <a:ext cx="3980116" cy="646331"/>
          </a:xfrm>
          <a:prstGeom prst="rect">
            <a:avLst/>
          </a:prstGeom>
          <a:noFill/>
        </p:spPr>
        <p:txBody>
          <a:bodyPr wrap="square" rtlCol="0">
            <a:spAutoFit/>
          </a:bodyPr>
          <a:lstStyle/>
          <a:p>
            <a:pPr algn="r" rtl="1"/>
            <a:r>
              <a:rPr lang="fa-IR" b="1" dirty="0" smtClean="0">
                <a:cs typeface="B Nazanin" pitchFamily="2" charset="-78"/>
              </a:rPr>
              <a:t>کاهش وابستگی فناورانه به خارج</a:t>
            </a:r>
          </a:p>
          <a:p>
            <a:pPr algn="r" rtl="1"/>
            <a:endParaRPr lang="en-US" b="1" dirty="0">
              <a:cs typeface="B Nazanin" pitchFamily="2" charset="-78"/>
            </a:endParaRPr>
          </a:p>
        </p:txBody>
      </p:sp>
      <p:sp>
        <p:nvSpPr>
          <p:cNvPr id="9" name="Left Brace 8"/>
          <p:cNvSpPr/>
          <p:nvPr/>
        </p:nvSpPr>
        <p:spPr>
          <a:xfrm>
            <a:off x="1371600" y="2057400"/>
            <a:ext cx="304800" cy="24384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Rounded Rectangle 9"/>
          <p:cNvSpPr/>
          <p:nvPr/>
        </p:nvSpPr>
        <p:spPr>
          <a:xfrm>
            <a:off x="304800" y="2968280"/>
            <a:ext cx="914400" cy="68932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rtl="1"/>
            <a:r>
              <a:rPr lang="fa-IR" sz="1600" kern="0" dirty="0" smtClean="0">
                <a:solidFill>
                  <a:prstClr val="white"/>
                </a:solidFill>
                <a:effectLst>
                  <a:outerShdw blurRad="38100" dist="38100" dir="2700000" algn="tl">
                    <a:srgbClr val="000000">
                      <a:alpha val="43137"/>
                    </a:srgbClr>
                  </a:outerShdw>
                </a:effectLst>
                <a:cs typeface="B Titr" pitchFamily="2" charset="-78"/>
              </a:rPr>
              <a:t>هستند؟</a:t>
            </a:r>
          </a:p>
        </p:txBody>
      </p:sp>
      <p:sp>
        <p:nvSpPr>
          <p:cNvPr id="11" name="TextBox 10"/>
          <p:cNvSpPr txBox="1"/>
          <p:nvPr/>
        </p:nvSpPr>
        <p:spPr>
          <a:xfrm>
            <a:off x="2649050" y="2526268"/>
            <a:ext cx="2151550" cy="369332"/>
          </a:xfrm>
          <a:prstGeom prst="rect">
            <a:avLst/>
          </a:prstGeom>
          <a:noFill/>
        </p:spPr>
        <p:txBody>
          <a:bodyPr wrap="none" rtlCol="0">
            <a:spAutoFit/>
          </a:bodyPr>
          <a:lstStyle/>
          <a:p>
            <a:pPr algn="r" rtl="1"/>
            <a:r>
              <a:rPr lang="fa-IR" b="1" dirty="0" smtClean="0">
                <a:cs typeface="B Nazanin" pitchFamily="2" charset="-78"/>
              </a:rPr>
              <a:t>توسعه صنایع دانش‏بنیان</a:t>
            </a:r>
            <a:endParaRPr lang="en-US" b="1" dirty="0">
              <a:cs typeface="B Nazanin" pitchFamily="2" charset="-78"/>
            </a:endParaRPr>
          </a:p>
        </p:txBody>
      </p:sp>
      <p:sp>
        <p:nvSpPr>
          <p:cNvPr id="13" name="TextBox 12"/>
          <p:cNvSpPr txBox="1"/>
          <p:nvPr/>
        </p:nvSpPr>
        <p:spPr>
          <a:xfrm>
            <a:off x="2770259" y="2971800"/>
            <a:ext cx="1997663" cy="369332"/>
          </a:xfrm>
          <a:prstGeom prst="rect">
            <a:avLst/>
          </a:prstGeom>
          <a:noFill/>
        </p:spPr>
        <p:txBody>
          <a:bodyPr wrap="none" rtlCol="0">
            <a:spAutoFit/>
          </a:bodyPr>
          <a:lstStyle/>
          <a:p>
            <a:pPr algn="r" rtl="1"/>
            <a:r>
              <a:rPr lang="fa-IR" b="1" dirty="0" smtClean="0">
                <a:cs typeface="B Nazanin" pitchFamily="2" charset="-78"/>
              </a:rPr>
              <a:t>کاهش وابستگی به نفت</a:t>
            </a:r>
            <a:endParaRPr lang="en-US" b="1" dirty="0">
              <a:cs typeface="B Nazanin" pitchFamily="2" charset="-78"/>
            </a:endParaRPr>
          </a:p>
        </p:txBody>
      </p:sp>
      <p:sp>
        <p:nvSpPr>
          <p:cNvPr id="14" name="TextBox 13"/>
          <p:cNvSpPr txBox="1"/>
          <p:nvPr/>
        </p:nvSpPr>
        <p:spPr>
          <a:xfrm>
            <a:off x="2884894" y="3429000"/>
            <a:ext cx="2008883" cy="369332"/>
          </a:xfrm>
          <a:prstGeom prst="rect">
            <a:avLst/>
          </a:prstGeom>
          <a:noFill/>
        </p:spPr>
        <p:txBody>
          <a:bodyPr wrap="none" rtlCol="0">
            <a:spAutoFit/>
          </a:bodyPr>
          <a:lstStyle/>
          <a:p>
            <a:pPr algn="r" rtl="1"/>
            <a:r>
              <a:rPr lang="fa-IR" b="1" dirty="0" smtClean="0">
                <a:cs typeface="B Nazanin" pitchFamily="2" charset="-78"/>
              </a:rPr>
              <a:t>جلوگیری از خام‏فروشی</a:t>
            </a:r>
            <a:endParaRPr lang="en-US" b="1" dirty="0">
              <a:cs typeface="B Nazanin" pitchFamily="2" charset="-78"/>
            </a:endParaRPr>
          </a:p>
        </p:txBody>
      </p:sp>
      <p:sp>
        <p:nvSpPr>
          <p:cNvPr id="15" name="TextBox 14"/>
          <p:cNvSpPr txBox="1"/>
          <p:nvPr/>
        </p:nvSpPr>
        <p:spPr>
          <a:xfrm>
            <a:off x="2705384" y="3886200"/>
            <a:ext cx="2400016" cy="369332"/>
          </a:xfrm>
          <a:prstGeom prst="rect">
            <a:avLst/>
          </a:prstGeom>
          <a:noFill/>
        </p:spPr>
        <p:txBody>
          <a:bodyPr wrap="none" rtlCol="0">
            <a:spAutoFit/>
          </a:bodyPr>
          <a:lstStyle/>
          <a:p>
            <a:pPr algn="r" rtl="1"/>
            <a:r>
              <a:rPr lang="fa-IR" b="1" dirty="0" smtClean="0">
                <a:cs typeface="B Nazanin" pitchFamily="2" charset="-78"/>
              </a:rPr>
              <a:t>توانمندسازی بخش خصوصی</a:t>
            </a:r>
            <a:endParaRPr lang="en-US" b="1" dirty="0">
              <a:cs typeface="B Nazanin" pitchFamily="2" charset="-78"/>
            </a:endParaRPr>
          </a:p>
        </p:txBody>
      </p:sp>
    </p:spTree>
    <p:extLst>
      <p:ext uri="{BB962C8B-B14F-4D97-AF65-F5344CB8AC3E}">
        <p14:creationId xmlns:p14="http://schemas.microsoft.com/office/powerpoint/2010/main" val="1723213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lgn="r" rtl="1"/>
            <a:r>
              <a:rPr lang="fa-IR" sz="3200" dirty="0" smtClean="0">
                <a:cs typeface="B Titr" pitchFamily="2" charset="-78"/>
              </a:rPr>
              <a:t>رتبه‏بندی اولویت‏ها بر اساس ملزومات اقتصاد مقاومتی</a:t>
            </a:r>
            <a:endParaRPr lang="en-US" sz="3200" dirty="0">
              <a:solidFill>
                <a:srgbClr val="00B050"/>
              </a:solidFill>
              <a:cs typeface="B Titr"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21031421"/>
              </p:ext>
            </p:extLst>
          </p:nvPr>
        </p:nvGraphicFramePr>
        <p:xfrm>
          <a:off x="914400" y="914399"/>
          <a:ext cx="7315200" cy="4953000"/>
        </p:xfrm>
        <a:graphic>
          <a:graphicData uri="http://schemas.openxmlformats.org/drawingml/2006/table">
            <a:tbl>
              <a:tblPr rtl="1"/>
              <a:tblGrid>
                <a:gridCol w="190123"/>
                <a:gridCol w="1846907"/>
                <a:gridCol w="1026060"/>
                <a:gridCol w="1001917"/>
                <a:gridCol w="823865"/>
                <a:gridCol w="989845"/>
                <a:gridCol w="857062"/>
                <a:gridCol w="579421"/>
              </a:tblGrid>
              <a:tr h="1190575">
                <a:tc gridSpan="8">
                  <a:txBody>
                    <a:bodyPr/>
                    <a:lstStyle/>
                    <a:p>
                      <a:pPr algn="ctr" rtl="1" fontAlgn="ctr"/>
                      <a:r>
                        <a:rPr lang="fa-IR" sz="1100" b="1" i="0" u="none" strike="noStrike" dirty="0">
                          <a:solidFill>
                            <a:srgbClr val="000000"/>
                          </a:solidFill>
                          <a:latin typeface="B Nazanin"/>
                          <a:cs typeface="B Nazanin" pitchFamily="2" charset="-78"/>
                        </a:rPr>
                        <a:t>در جدول زیر هر یک از ستون‏ها بیانگر یکی از </a:t>
                      </a:r>
                      <a:r>
                        <a:rPr lang="fa-IR" sz="1100" b="1" i="0" u="none" strike="noStrike" dirty="0" smtClean="0">
                          <a:solidFill>
                            <a:srgbClr val="000000"/>
                          </a:solidFill>
                          <a:latin typeface="B Nazanin"/>
                          <a:cs typeface="B Nazanin" pitchFamily="2" charset="-78"/>
                        </a:rPr>
                        <a:t>ملزومات </a:t>
                      </a:r>
                      <a:r>
                        <a:rPr lang="fa-IR" sz="1100" b="1" i="0" u="none" strike="noStrike" dirty="0">
                          <a:solidFill>
                            <a:srgbClr val="000000"/>
                          </a:solidFill>
                          <a:latin typeface="B Nazanin"/>
                          <a:cs typeface="B Nazanin" pitchFamily="2" charset="-78"/>
                        </a:rPr>
                        <a:t>نظام اقتصاد مقاومتی </a:t>
                      </a:r>
                      <a:r>
                        <a:rPr lang="fa-IR" sz="1100" b="1" i="0" u="none" strike="noStrike" dirty="0" smtClean="0">
                          <a:solidFill>
                            <a:srgbClr val="000000"/>
                          </a:solidFill>
                          <a:latin typeface="B Nazanin"/>
                          <a:cs typeface="B Nazanin" pitchFamily="2" charset="-78"/>
                        </a:rPr>
                        <a:t>بر اساس منویات</a:t>
                      </a:r>
                      <a:r>
                        <a:rPr lang="fa-IR" sz="1100" b="1" i="0" u="none" strike="noStrike" baseline="0" dirty="0" smtClean="0">
                          <a:solidFill>
                            <a:srgbClr val="000000"/>
                          </a:solidFill>
                          <a:latin typeface="B Nazanin"/>
                          <a:cs typeface="B Nazanin" pitchFamily="2" charset="-78"/>
                        </a:rPr>
                        <a:t> مقام معظم رهبری می‏باشد.</a:t>
                      </a:r>
                      <a:r>
                        <a:rPr lang="fa-IR" sz="1100" b="1" i="0" u="none" strike="noStrike" dirty="0" smtClean="0">
                          <a:solidFill>
                            <a:srgbClr val="000000"/>
                          </a:solidFill>
                          <a:latin typeface="B Nazanin"/>
                          <a:cs typeface="B Nazanin" pitchFamily="2" charset="-78"/>
                        </a:rPr>
                        <a:t> </a:t>
                      </a:r>
                      <a:r>
                        <a:rPr lang="fa-IR" sz="1100" b="1" i="0" u="none" strike="noStrike" dirty="0">
                          <a:solidFill>
                            <a:srgbClr val="000000"/>
                          </a:solidFill>
                          <a:latin typeface="B Nazanin"/>
                          <a:cs typeface="B Nazanin" pitchFamily="2" charset="-78"/>
                        </a:rPr>
                        <a:t>میزان تاثیرگذاری هر یک از اولویت‏ها در برآورده کردن هر یک از </a:t>
                      </a:r>
                      <a:r>
                        <a:rPr lang="fa-IR" sz="1100" b="1" i="0" u="none" strike="noStrike" dirty="0" smtClean="0">
                          <a:solidFill>
                            <a:srgbClr val="000000"/>
                          </a:solidFill>
                          <a:latin typeface="B Nazanin"/>
                          <a:cs typeface="B Nazanin" pitchFamily="2" charset="-78"/>
                        </a:rPr>
                        <a:t>ملزومات با </a:t>
                      </a:r>
                      <a:r>
                        <a:rPr lang="fa-IR" sz="1100" b="1" i="0" u="none" strike="noStrike" dirty="0">
                          <a:solidFill>
                            <a:srgbClr val="000000"/>
                          </a:solidFill>
                          <a:latin typeface="B Nazanin"/>
                          <a:cs typeface="B Nazanin" pitchFamily="2" charset="-78"/>
                        </a:rPr>
                        <a:t>امتیاز 0 تا 5 مشخص می‏شود. عدد صفر بیانگر این موضوع است که اولویت تحقیقاتی </a:t>
                      </a:r>
                      <a:r>
                        <a:rPr lang="fa-IR" sz="1100" b="1" i="0" u="none" strike="noStrike" dirty="0" smtClean="0">
                          <a:solidFill>
                            <a:srgbClr val="000000"/>
                          </a:solidFill>
                          <a:latin typeface="B Nazanin"/>
                          <a:cs typeface="B Nazanin" pitchFamily="2" charset="-78"/>
                        </a:rPr>
                        <a:t>تاثیر قابل توجهی در تحقق آن مشخصه نخواهد داشت. </a:t>
                      </a:r>
                      <a:r>
                        <a:rPr lang="fa-IR" sz="1100" b="1" i="0" u="none" strike="noStrike" dirty="0">
                          <a:solidFill>
                            <a:srgbClr val="000000"/>
                          </a:solidFill>
                          <a:latin typeface="B Nazanin"/>
                          <a:cs typeface="B Nazanin" pitchFamily="2" charset="-78"/>
                        </a:rPr>
                        <a:t>از سوی دیگر امتیاز 5 نشان دهنده این موضوع است که اولویت تحقیقاتی مذکور در راستای تحقق بخشیدن  </a:t>
                      </a:r>
                      <a:r>
                        <a:rPr lang="fa-IR" sz="1100" b="1" i="0" u="none" strike="noStrike" dirty="0" smtClean="0">
                          <a:solidFill>
                            <a:srgbClr val="000000"/>
                          </a:solidFill>
                          <a:latin typeface="B Nazanin"/>
                          <a:cs typeface="B Nazanin" pitchFamily="2" charset="-78"/>
                        </a:rPr>
                        <a:t>مشخصه مورد نظراقتصاد </a:t>
                      </a:r>
                      <a:r>
                        <a:rPr lang="fa-IR" sz="1100" b="1" i="0" u="none" strike="noStrike" dirty="0">
                          <a:solidFill>
                            <a:srgbClr val="000000"/>
                          </a:solidFill>
                          <a:latin typeface="B Nazanin"/>
                          <a:cs typeface="B Nazanin" pitchFamily="2" charset="-78"/>
                        </a:rPr>
                        <a:t>مقاومتی است.</a:t>
                      </a:r>
                    </a:p>
                  </a:txBody>
                  <a:tcPr marL="7545" marR="7545" marT="7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8821">
                <a:tc>
                  <a:txBody>
                    <a:bodyPr/>
                    <a:lstStyle/>
                    <a:p>
                      <a:pPr algn="ctr" rtl="0" fontAlgn="ctr"/>
                      <a:r>
                        <a:rPr lang="en-US" sz="1050" b="0" i="0" u="none" strike="noStrike">
                          <a:solidFill>
                            <a:srgbClr val="000000"/>
                          </a:solidFill>
                          <a:latin typeface="B Nazanin"/>
                          <a:cs typeface="B Nazanin" pitchFamily="2" charset="-78"/>
                        </a:rPr>
                        <a:t> </a:t>
                      </a:r>
                    </a:p>
                  </a:txBody>
                  <a:tcPr marL="7545" marR="7545" marT="75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0" i="0" u="none" strike="noStrike">
                          <a:solidFill>
                            <a:srgbClr val="000000"/>
                          </a:solidFill>
                          <a:latin typeface="B Nazanin"/>
                          <a:cs typeface="B Nazanin" pitchFamily="2" charset="-78"/>
                        </a:rPr>
                        <a:t> </a:t>
                      </a:r>
                    </a:p>
                  </a:txBody>
                  <a:tcPr marL="7545" marR="7545" marT="7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0" i="0" u="none" strike="noStrike">
                          <a:solidFill>
                            <a:srgbClr val="000000"/>
                          </a:solidFill>
                          <a:latin typeface="B Nazanin"/>
                          <a:cs typeface="B Nazanin" pitchFamily="2" charset="-78"/>
                        </a:rPr>
                        <a:t> </a:t>
                      </a:r>
                    </a:p>
                  </a:txBody>
                  <a:tcPr marL="7545" marR="7545" marT="7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0" i="0" u="none" strike="noStrike">
                          <a:solidFill>
                            <a:srgbClr val="000000"/>
                          </a:solidFill>
                          <a:latin typeface="B Nazanin"/>
                          <a:cs typeface="B Nazanin" pitchFamily="2" charset="-78"/>
                        </a:rPr>
                        <a:t> </a:t>
                      </a:r>
                    </a:p>
                  </a:txBody>
                  <a:tcPr marL="7545" marR="7545" marT="7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0" i="0" u="none" strike="noStrike">
                          <a:solidFill>
                            <a:srgbClr val="000000"/>
                          </a:solidFill>
                          <a:latin typeface="B Nazanin"/>
                          <a:cs typeface="B Nazanin" pitchFamily="2" charset="-78"/>
                        </a:rPr>
                        <a:t> </a:t>
                      </a:r>
                    </a:p>
                  </a:txBody>
                  <a:tcPr marL="7545" marR="7545" marT="7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0" i="0" u="none" strike="noStrike">
                          <a:solidFill>
                            <a:srgbClr val="000000"/>
                          </a:solidFill>
                          <a:latin typeface="B Nazanin"/>
                          <a:cs typeface="B Nazanin" pitchFamily="2" charset="-78"/>
                        </a:rPr>
                        <a:t> </a:t>
                      </a:r>
                    </a:p>
                  </a:txBody>
                  <a:tcPr marL="7545" marR="7545" marT="7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050" b="0" i="0" u="none" strike="noStrike">
                          <a:solidFill>
                            <a:srgbClr val="000000"/>
                          </a:solidFill>
                          <a:latin typeface="B Nazanin"/>
                          <a:cs typeface="B Nazanin" pitchFamily="2" charset="-78"/>
                        </a:rPr>
                        <a:t> </a:t>
                      </a:r>
                    </a:p>
                  </a:txBody>
                  <a:tcPr marL="7545" marR="7545" marT="754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50" b="0" i="0" u="none" strike="noStrike">
                          <a:solidFill>
                            <a:srgbClr val="000000"/>
                          </a:solidFill>
                          <a:latin typeface="B Nazanin"/>
                          <a:cs typeface="B Nazanin" pitchFamily="2" charset="-78"/>
                        </a:rPr>
                        <a:t> </a:t>
                      </a:r>
                    </a:p>
                  </a:txBody>
                  <a:tcPr marL="7545" marR="7545" marT="754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87046">
                <a:tc>
                  <a:txBody>
                    <a:bodyPr/>
                    <a:lstStyle/>
                    <a:p>
                      <a:pPr algn="ctr" rtl="0" fontAlgn="ctr"/>
                      <a:r>
                        <a:rPr lang="en-US" sz="1050" b="0" i="0" u="none" strike="noStrike">
                          <a:solidFill>
                            <a:srgbClr val="000000"/>
                          </a:solidFill>
                          <a:latin typeface="B Nazanin"/>
                          <a:cs typeface="B Nazanin" pitchFamily="2" charset="-78"/>
                        </a:rPr>
                        <a:t> </a:t>
                      </a:r>
                    </a:p>
                  </a:txBody>
                  <a:tcPr marL="7545" marR="7545" marT="7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fontAlgn="b"/>
                      <a:r>
                        <a:rPr lang="fa-IR" sz="1050" b="1" i="0" u="none" strike="noStrike">
                          <a:solidFill>
                            <a:srgbClr val="000000"/>
                          </a:solidFill>
                          <a:latin typeface="B Nazanin"/>
                          <a:cs typeface="B Nazanin" pitchFamily="2" charset="-78"/>
                        </a:rPr>
                        <a:t>اولویت‏ها</a:t>
                      </a:r>
                    </a:p>
                  </a:txBody>
                  <a:tcPr marL="7545" marR="7545" marT="75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1050" b="1" i="0" u="none" strike="noStrike" dirty="0">
                          <a:solidFill>
                            <a:srgbClr val="000000"/>
                          </a:solidFill>
                          <a:latin typeface="B Nazanin"/>
                          <a:cs typeface="B Nazanin" pitchFamily="2" charset="-78"/>
                        </a:rPr>
                        <a:t>تاثیر اولویت در کاهش وابستگی فناورانه به خارج</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1" fontAlgn="ctr"/>
                      <a:r>
                        <a:rPr lang="fa-IR" sz="1050" b="1" i="0" u="none" strike="noStrike" dirty="0">
                          <a:solidFill>
                            <a:srgbClr val="000000"/>
                          </a:solidFill>
                          <a:latin typeface="B Nazanin"/>
                          <a:cs typeface="B Nazanin" pitchFamily="2" charset="-78"/>
                        </a:rPr>
                        <a:t>تاثیر اولویت در  بکارگیری شرکت‏های دانش‏بنیان</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1" fontAlgn="ctr"/>
                      <a:r>
                        <a:rPr lang="fa-IR" sz="1050" b="1" i="0" u="none" strike="noStrike">
                          <a:solidFill>
                            <a:srgbClr val="000000"/>
                          </a:solidFill>
                          <a:latin typeface="B Nazanin"/>
                          <a:cs typeface="B Nazanin" pitchFamily="2" charset="-78"/>
                        </a:rPr>
                        <a:t>تاثیر اولویت در کاهش وابستگی به نفت</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1" fontAlgn="ctr"/>
                      <a:r>
                        <a:rPr lang="fa-IR" sz="1050" b="1" i="0" u="none" strike="noStrike" dirty="0">
                          <a:solidFill>
                            <a:srgbClr val="000000"/>
                          </a:solidFill>
                          <a:latin typeface="B Nazanin"/>
                          <a:cs typeface="B Nazanin" pitchFamily="2" charset="-78"/>
                        </a:rPr>
                        <a:t>تاثیر اولویت در  جلوگیری از خام‏</a:t>
                      </a:r>
                      <a:r>
                        <a:rPr lang="fa-IR" sz="1050" b="1" i="0" u="none" strike="noStrike" dirty="0" smtClean="0">
                          <a:solidFill>
                            <a:srgbClr val="000000"/>
                          </a:solidFill>
                          <a:latin typeface="B Nazanin"/>
                          <a:cs typeface="B Nazanin" pitchFamily="2" charset="-78"/>
                        </a:rPr>
                        <a:t>فروشی</a:t>
                      </a:r>
                      <a:endParaRPr lang="fa-IR" sz="1050" b="1" i="0" u="none" strike="noStrike" dirty="0">
                        <a:solidFill>
                          <a:srgbClr val="000000"/>
                        </a:solidFill>
                        <a:latin typeface="B Nazanin"/>
                        <a:cs typeface="B Nazanin" pitchFamily="2" charset="-78"/>
                      </a:endParaRP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1" fontAlgn="ctr"/>
                      <a:r>
                        <a:rPr lang="fa-IR" sz="1050" b="1" i="0" u="none" strike="noStrike">
                          <a:solidFill>
                            <a:srgbClr val="000000"/>
                          </a:solidFill>
                          <a:latin typeface="B Nazanin"/>
                          <a:cs typeface="B Nazanin" pitchFamily="2" charset="-78"/>
                        </a:rPr>
                        <a:t>تاثیر اولویت در  توانمندسازی بخش خصوصی</a:t>
                      </a:r>
                    </a:p>
                  </a:txBody>
                  <a:tcPr marL="7545" marR="7545" marT="7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1" fontAlgn="ctr"/>
                      <a:r>
                        <a:rPr lang="fa-IR" sz="1050" b="1" i="0" u="none" strike="noStrike">
                          <a:solidFill>
                            <a:srgbClr val="000000"/>
                          </a:solidFill>
                          <a:latin typeface="B Nazanin"/>
                          <a:cs typeface="B Nazanin" pitchFamily="2" charset="-78"/>
                        </a:rPr>
                        <a:t>جمع امتیاز</a:t>
                      </a:r>
                    </a:p>
                  </a:txBody>
                  <a:tcPr marL="7545" marR="7545" marT="7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076695">
                <a:tc>
                  <a:txBody>
                    <a:bodyPr/>
                    <a:lstStyle/>
                    <a:p>
                      <a:pPr algn="ctr" rtl="0" fontAlgn="ctr"/>
                      <a:r>
                        <a:rPr lang="en-US" sz="1050" b="0" i="0" u="none" strike="noStrike">
                          <a:solidFill>
                            <a:srgbClr val="000000"/>
                          </a:solidFill>
                          <a:latin typeface="B Nazanin"/>
                          <a:cs typeface="B Nazanin" pitchFamily="2" charset="-78"/>
                        </a:rPr>
                        <a:t>1</a:t>
                      </a:r>
                    </a:p>
                  </a:txBody>
                  <a:tcPr marL="7545" marR="7545" marT="7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050" b="1" i="0" u="none" strike="noStrike">
                          <a:solidFill>
                            <a:srgbClr val="000000"/>
                          </a:solidFill>
                          <a:latin typeface="B Nazanin"/>
                          <a:cs typeface="B Nazanin" pitchFamily="2" charset="-78"/>
                        </a:rPr>
                        <a:t>توسعه فناوري هاي بهبود و ازدياد برداشت از مخازن نفت و گاز بر پايه انجام مطالعات جامع مهندسي مخازن و ارائه طرح توسعه مخازن</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latin typeface="B Nazanin"/>
                          <a:cs typeface="B Nazanin" pitchFamily="2" charset="-78"/>
                        </a:rPr>
                        <a:t>0</a:t>
                      </a:r>
                    </a:p>
                  </a:txBody>
                  <a:tcPr marL="7545" marR="7545" marT="7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1997">
                <a:tc>
                  <a:txBody>
                    <a:bodyPr/>
                    <a:lstStyle/>
                    <a:p>
                      <a:pPr algn="ctr" rtl="0" fontAlgn="ctr"/>
                      <a:r>
                        <a:rPr lang="en-US" sz="1050" b="0" i="0" u="none" strike="noStrike">
                          <a:solidFill>
                            <a:srgbClr val="000000"/>
                          </a:solidFill>
                          <a:latin typeface="B Nazanin"/>
                          <a:cs typeface="B Nazanin" pitchFamily="2" charset="-78"/>
                        </a:rPr>
                        <a:t>2</a:t>
                      </a:r>
                    </a:p>
                  </a:txBody>
                  <a:tcPr marL="7545" marR="7545" marT="7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1" fontAlgn="ctr"/>
                      <a:r>
                        <a:rPr lang="fa-IR" sz="1050" b="1" i="0" u="none" strike="noStrike">
                          <a:solidFill>
                            <a:srgbClr val="000000"/>
                          </a:solidFill>
                          <a:latin typeface="B Nazanin"/>
                          <a:cs typeface="B Nazanin" pitchFamily="2" charset="-78"/>
                        </a:rPr>
                        <a:t>توسعه فناوري هاي تبديلات گازي</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050" b="0" i="0" u="none" strike="noStrike">
                          <a:solidFill>
                            <a:srgbClr val="000000"/>
                          </a:solidFill>
                          <a:latin typeface="B Nazanin"/>
                          <a:cs typeface="B Nazanin" pitchFamily="2" charset="-78"/>
                        </a:rPr>
                        <a:t>0</a:t>
                      </a:r>
                    </a:p>
                  </a:txBody>
                  <a:tcPr marL="7545" marR="7545" marT="7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449520">
                <a:tc>
                  <a:txBody>
                    <a:bodyPr/>
                    <a:lstStyle/>
                    <a:p>
                      <a:pPr algn="ctr" rtl="0" fontAlgn="ctr"/>
                      <a:r>
                        <a:rPr lang="en-US" sz="1050" b="0" i="0" u="none" strike="noStrike">
                          <a:solidFill>
                            <a:srgbClr val="000000"/>
                          </a:solidFill>
                          <a:latin typeface="B Nazanin"/>
                          <a:cs typeface="B Nazanin" pitchFamily="2" charset="-78"/>
                        </a:rPr>
                        <a:t>3</a:t>
                      </a:r>
                    </a:p>
                  </a:txBody>
                  <a:tcPr marL="7545" marR="7545" marT="7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1050" b="1" i="0" u="none" strike="noStrike">
                          <a:solidFill>
                            <a:srgbClr val="000000"/>
                          </a:solidFill>
                          <a:latin typeface="B Nazanin"/>
                          <a:cs typeface="B Nazanin" pitchFamily="2" charset="-78"/>
                        </a:rPr>
                        <a:t>توسعه فناوري هاي پالايش گاز طبيعي</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latin typeface="B Nazanin"/>
                          <a:cs typeface="B Nazanin" pitchFamily="2" charset="-78"/>
                        </a:rPr>
                        <a:t>0</a:t>
                      </a:r>
                    </a:p>
                  </a:txBody>
                  <a:tcPr marL="7545" marR="7545" marT="7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38346">
                <a:tc>
                  <a:txBody>
                    <a:bodyPr/>
                    <a:lstStyle/>
                    <a:p>
                      <a:pPr algn="ctr" rtl="0" fontAlgn="ctr"/>
                      <a:r>
                        <a:rPr lang="en-US" sz="1050" b="0" i="0" u="none" strike="noStrike">
                          <a:solidFill>
                            <a:srgbClr val="000000"/>
                          </a:solidFill>
                          <a:latin typeface="B Nazanin"/>
                          <a:cs typeface="B Nazanin" pitchFamily="2" charset="-78"/>
                        </a:rPr>
                        <a:t>4</a:t>
                      </a:r>
                    </a:p>
                  </a:txBody>
                  <a:tcPr marL="7545" marR="7545" marT="754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1" fontAlgn="ctr"/>
                      <a:r>
                        <a:rPr lang="fa-IR" sz="1050" b="1" i="0" u="none" strike="noStrike">
                          <a:solidFill>
                            <a:srgbClr val="000000"/>
                          </a:solidFill>
                          <a:latin typeface="B Nazanin"/>
                          <a:cs typeface="B Nazanin" pitchFamily="2" charset="-78"/>
                        </a:rPr>
                        <a:t>توسعه فناوري هاي ذخيره سازي گاز طبيعي</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600" b="1" i="0" u="none" strike="noStrike">
                          <a:solidFill>
                            <a:srgbClr val="000000"/>
                          </a:solidFill>
                          <a:latin typeface="B Nazanin"/>
                          <a:cs typeface="B Nazanin" pitchFamily="2" charset="-78"/>
                        </a:rPr>
                        <a:t> </a:t>
                      </a:r>
                    </a:p>
                  </a:txBody>
                  <a:tcPr marL="7545" marR="7545" marT="754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n-US" sz="1050" b="0" i="0" u="none" strike="noStrike" dirty="0">
                          <a:solidFill>
                            <a:srgbClr val="000000"/>
                          </a:solidFill>
                          <a:latin typeface="B Nazanin"/>
                          <a:cs typeface="B Nazanin" pitchFamily="2" charset="-78"/>
                        </a:rPr>
                        <a:t>0</a:t>
                      </a:r>
                    </a:p>
                  </a:txBody>
                  <a:tcPr marL="7545" marR="7545" marT="75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bl>
          </a:graphicData>
        </a:graphic>
      </p:graphicFrame>
    </p:spTree>
    <p:extLst>
      <p:ext uri="{BB962C8B-B14F-4D97-AF65-F5344CB8AC3E}">
        <p14:creationId xmlns:p14="http://schemas.microsoft.com/office/powerpoint/2010/main" val="1723213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lgn="r" rtl="1"/>
            <a:r>
              <a:rPr lang="fa-IR" sz="3200" dirty="0" smtClean="0">
                <a:cs typeface="B Titr" pitchFamily="2" charset="-78"/>
              </a:rPr>
              <a:t>نتایج بازنگری حوزه های اولویت دار</a:t>
            </a:r>
            <a:endParaRPr lang="en-US" sz="3200" dirty="0">
              <a:solidFill>
                <a:srgbClr val="00B050"/>
              </a:solidFill>
              <a:cs typeface="B Titr"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434473226"/>
              </p:ext>
            </p:extLst>
          </p:nvPr>
        </p:nvGraphicFramePr>
        <p:xfrm>
          <a:off x="-2" y="838200"/>
          <a:ext cx="9144002" cy="6019802"/>
        </p:xfrm>
        <a:graphic>
          <a:graphicData uri="http://schemas.openxmlformats.org/drawingml/2006/table">
            <a:tbl>
              <a:tblPr rtl="1" firstRow="1" firstCol="1" bandRow="1">
                <a:tableStyleId>{5C22544A-7EE6-4342-B048-85BDC9FD1C3A}</a:tableStyleId>
              </a:tblPr>
              <a:tblGrid>
                <a:gridCol w="561473"/>
                <a:gridCol w="5934577"/>
                <a:gridCol w="809625"/>
                <a:gridCol w="504827"/>
                <a:gridCol w="685800"/>
                <a:gridCol w="647700"/>
              </a:tblGrid>
              <a:tr h="868519">
                <a:tc>
                  <a:txBody>
                    <a:bodyPr/>
                    <a:lstStyle/>
                    <a:p>
                      <a:pPr algn="ctr" rtl="1">
                        <a:lnSpc>
                          <a:spcPct val="115000"/>
                        </a:lnSpc>
                        <a:spcAft>
                          <a:spcPts val="0"/>
                        </a:spcAft>
                      </a:pPr>
                      <a:r>
                        <a:rPr lang="ar-SA" sz="1200" dirty="0">
                          <a:effectLst/>
                          <a:cs typeface="B Mitra" panose="00000400000000000000" pitchFamily="2" charset="-78"/>
                        </a:rPr>
                        <a:t>شماره اولویت</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200" dirty="0">
                          <a:effectLst/>
                          <a:cs typeface="B Mitra" panose="00000400000000000000" pitchFamily="2" charset="-78"/>
                        </a:rPr>
                        <a:t>عنوان حوزه اولویت­دار</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200">
                          <a:effectLst/>
                          <a:cs typeface="B Mitra" panose="00000400000000000000" pitchFamily="2" charset="-78"/>
                        </a:rPr>
                        <a:t>جمع نمرات داده شده اعضا به اولویت</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200">
                          <a:effectLst/>
                          <a:cs typeface="B Mitra" panose="00000400000000000000" pitchFamily="2" charset="-78"/>
                        </a:rPr>
                        <a:t>تعداد تکمیل کنندگان فرم</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200">
                          <a:effectLst/>
                          <a:cs typeface="B Mitra" panose="00000400000000000000" pitchFamily="2" charset="-78"/>
                        </a:rPr>
                        <a:t>میانگین امتیازات اولویت</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200">
                          <a:effectLst/>
                          <a:cs typeface="B Mitra" panose="00000400000000000000" pitchFamily="2" charset="-78"/>
                        </a:rPr>
                        <a:t>رتبه نهایی اولویت</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307462">
                <a:tc>
                  <a:txBody>
                    <a:bodyPr/>
                    <a:lstStyle/>
                    <a:p>
                      <a:pPr algn="ctr" rtl="0">
                        <a:lnSpc>
                          <a:spcPct val="115000"/>
                        </a:lnSpc>
                        <a:spcAft>
                          <a:spcPts val="0"/>
                        </a:spcAft>
                      </a:pPr>
                      <a:r>
                        <a:rPr lang="en-US" sz="1400">
                          <a:effectLst/>
                          <a:cs typeface="B Mitra" panose="00000400000000000000" pitchFamily="2" charset="-78"/>
                        </a:rPr>
                        <a:t>6</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بومي سازي فناوري هاي مورد نياز در حوزه فرآيندهاي تبديل و تصفيه پالايشگاهي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189</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75.60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2</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توسعه فناوري هاي تبديلات گازي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dirty="0">
                          <a:effectLst/>
                          <a:cs typeface="B Mitra" panose="00000400000000000000" pitchFamily="2" charset="-78"/>
                        </a:rPr>
                        <a:t>177</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70.80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2</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18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فناوري ساخت تجهيزات، ماشين آلات، مواد و کاتاليست مورد نياز حوزه انرژي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174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69.60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3</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3</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توسعه فناوري هاي پالايش گاز طبيعي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169</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67.60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302014">
                <a:tc>
                  <a:txBody>
                    <a:bodyPr/>
                    <a:lstStyle/>
                    <a:p>
                      <a:pPr algn="ctr" rtl="0">
                        <a:lnSpc>
                          <a:spcPct val="115000"/>
                        </a:lnSpc>
                        <a:spcAft>
                          <a:spcPts val="0"/>
                        </a:spcAft>
                      </a:pPr>
                      <a:r>
                        <a:rPr lang="en-US" sz="1400">
                          <a:effectLst/>
                          <a:cs typeface="B Mitra" panose="00000400000000000000" pitchFamily="2" charset="-78"/>
                        </a:rPr>
                        <a:t>7</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dirty="0">
                          <a:effectLst/>
                          <a:cs typeface="B Mitra" panose="00000400000000000000" pitchFamily="2" charset="-78"/>
                        </a:rPr>
                        <a:t>توسعه فناوري هاي تبديل انرژي با بازده بالا و سازگار با محيط زيست با اولويت نيروگاهاي حرارتي و پالايشگاه</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168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67.20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5</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توسعه فناوري هاي تبديل انرژي هاي تجديد پذير</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163</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65.20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6</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307462">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فناوري هاي ذخيره سازي برق و انرژي و توليد پراكنده برق</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158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63.20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7</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9</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فناوري هاي نوين و كاراي شبكه هاي انتقال، توزيع برق</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153</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61.20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15</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فناوري هاي کارآئي انرژي در مصارف نهائي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150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60.00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9</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توسعه فناوري هاي ذخيره سازي گاز طبيعي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149</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59.60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5</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افزايش بازدهي فني و اقتصادي انتقال گاز طبيعي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144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57.60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11</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1</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dirty="0">
                          <a:effectLst/>
                          <a:cs typeface="B Mitra" panose="00000400000000000000" pitchFamily="2" charset="-78"/>
                        </a:rPr>
                        <a:t>توسعه فناوري هاي بهبود و ازدياد برداشت از مخازن نفت و گاز بر پايه انجام مطالعات جامع مهندسي </a:t>
                      </a:r>
                      <a:r>
                        <a:rPr lang="ar-SA" sz="1400" dirty="0" smtClean="0">
                          <a:effectLst/>
                          <a:cs typeface="B Mitra" panose="00000400000000000000" pitchFamily="2" charset="-78"/>
                        </a:rPr>
                        <a:t>مخازن</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135</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54.00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12</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307462">
                <a:tc>
                  <a:txBody>
                    <a:bodyPr/>
                    <a:lstStyle/>
                    <a:p>
                      <a:pPr algn="ctr" rtl="0">
                        <a:lnSpc>
                          <a:spcPct val="115000"/>
                        </a:lnSpc>
                        <a:spcAft>
                          <a:spcPts val="0"/>
                        </a:spcAft>
                      </a:pPr>
                      <a:r>
                        <a:rPr lang="en-US" sz="1400">
                          <a:effectLst/>
                          <a:cs typeface="B Mitra" panose="00000400000000000000" pitchFamily="2" charset="-78"/>
                        </a:rPr>
                        <a:t>11</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فناوري هاي چرخه سوخت هسته اي و پسمانداري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134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53.60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13</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302014">
                <a:tc>
                  <a:txBody>
                    <a:bodyPr/>
                    <a:lstStyle/>
                    <a:p>
                      <a:pPr algn="ctr" rtl="0">
                        <a:lnSpc>
                          <a:spcPct val="115000"/>
                        </a:lnSpc>
                        <a:spcAft>
                          <a:spcPts val="0"/>
                        </a:spcAft>
                      </a:pPr>
                      <a:r>
                        <a:rPr lang="en-US" sz="1400">
                          <a:effectLst/>
                          <a:cs typeface="B Mitra" panose="00000400000000000000" pitchFamily="2" charset="-78"/>
                        </a:rPr>
                        <a:t>17</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فناوري هاي کاهش آلاينده ها و گاز هاي گلخانه اي در جانب عرضه و تقاضاي انرژي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128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51.20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16</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مطالعات راهبردي و سيستمي انرژي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127</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50.80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15</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331735">
                <a:tc>
                  <a:txBody>
                    <a:bodyPr/>
                    <a:lstStyle/>
                    <a:p>
                      <a:pPr algn="ctr" rtl="0">
                        <a:lnSpc>
                          <a:spcPct val="115000"/>
                        </a:lnSpc>
                        <a:spcAft>
                          <a:spcPts val="0"/>
                        </a:spcAft>
                      </a:pPr>
                      <a:r>
                        <a:rPr lang="en-US" sz="1400">
                          <a:effectLst/>
                          <a:cs typeface="B Mitra" panose="00000400000000000000" pitchFamily="2" charset="-78"/>
                        </a:rPr>
                        <a:t>12</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فناوري راكتورهاي تحقيقاتي و انرژي هسته‌اي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118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47.20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16</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13</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فناوري گداخت هسته اي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114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45.60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17</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14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ايمني هسته اي </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102</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40.80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r h="253318">
                <a:tc>
                  <a:txBody>
                    <a:bodyPr/>
                    <a:lstStyle/>
                    <a:p>
                      <a:pPr algn="ctr" rtl="0">
                        <a:lnSpc>
                          <a:spcPct val="115000"/>
                        </a:lnSpc>
                        <a:spcAft>
                          <a:spcPts val="0"/>
                        </a:spcAft>
                      </a:pPr>
                      <a:r>
                        <a:rPr lang="en-US" sz="1400">
                          <a:effectLst/>
                          <a:cs typeface="B Mitra" panose="00000400000000000000" pitchFamily="2" charset="-78"/>
                        </a:rPr>
                        <a:t>19</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1">
                        <a:lnSpc>
                          <a:spcPct val="115000"/>
                        </a:lnSpc>
                        <a:spcAft>
                          <a:spcPts val="0"/>
                        </a:spcAft>
                      </a:pPr>
                      <a:r>
                        <a:rPr lang="ar-SA" sz="1400">
                          <a:effectLst/>
                          <a:cs typeface="B Mitra" panose="00000400000000000000" pitchFamily="2" charset="-78"/>
                        </a:rPr>
                        <a:t>ساماندهي بازار انرژي با هدف ايجاد و توسعه و ثبات و كارائي بيشتر</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a:effectLst/>
                          <a:cs typeface="B Mitra" panose="00000400000000000000" pitchFamily="2" charset="-78"/>
                        </a:rPr>
                        <a:t>40.00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c>
                  <a:txBody>
                    <a:bodyPr/>
                    <a:lstStyle/>
                    <a:p>
                      <a:pPr algn="ctr" rtl="0">
                        <a:lnSpc>
                          <a:spcPct val="115000"/>
                        </a:lnSpc>
                        <a:spcAft>
                          <a:spcPts val="0"/>
                        </a:spcAft>
                      </a:pPr>
                      <a:r>
                        <a:rPr lang="en-US" sz="1400" dirty="0">
                          <a:effectLst/>
                          <a:cs typeface="B Mitra" panose="00000400000000000000" pitchFamily="2" charset="-78"/>
                        </a:rPr>
                        <a:t>19</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24810" marR="24810" marT="0" marB="0" anchor="ctr"/>
                </a:tc>
              </a:tr>
            </a:tbl>
          </a:graphicData>
        </a:graphic>
      </p:graphicFrame>
    </p:spTree>
    <p:extLst>
      <p:ext uri="{BB962C8B-B14F-4D97-AF65-F5344CB8AC3E}">
        <p14:creationId xmlns:p14="http://schemas.microsoft.com/office/powerpoint/2010/main" val="145592049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36180" y="-152400"/>
            <a:ext cx="8403020" cy="685800"/>
          </a:xfrm>
        </p:spPr>
        <p:txBody>
          <a:bodyPr>
            <a:normAutofit/>
          </a:bodyPr>
          <a:lstStyle/>
          <a:p>
            <a:pPr algn="r" rtl="1"/>
            <a:r>
              <a:rPr lang="fa-IR" sz="2400" dirty="0">
                <a:cs typeface="B Titr" pitchFamily="2" charset="-78"/>
              </a:rPr>
              <a:t>الويت‌هاي "الف" پژوهش و فناوري كميسيون تخصصي انرژي</a:t>
            </a:r>
            <a:endParaRPr lang="en-US" sz="2400" dirty="0">
              <a:solidFill>
                <a:srgbClr val="00B05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271443247"/>
              </p:ext>
            </p:extLst>
          </p:nvPr>
        </p:nvGraphicFramePr>
        <p:xfrm>
          <a:off x="-7" y="472074"/>
          <a:ext cx="9144007" cy="6385926"/>
        </p:xfrm>
        <a:graphic>
          <a:graphicData uri="http://schemas.openxmlformats.org/drawingml/2006/table">
            <a:tbl>
              <a:tblPr rtl="1" firstRow="1" firstCol="1" bandRow="1">
                <a:tableStyleId>{5C22544A-7EE6-4342-B048-85BDC9FD1C3A}</a:tableStyleId>
              </a:tblPr>
              <a:tblGrid>
                <a:gridCol w="381000"/>
                <a:gridCol w="933450"/>
                <a:gridCol w="2771775"/>
                <a:gridCol w="5057782"/>
              </a:tblGrid>
              <a:tr h="260400">
                <a:tc>
                  <a:txBody>
                    <a:bodyPr/>
                    <a:lstStyle/>
                    <a:p>
                      <a:pPr algn="ctr" rtl="1">
                        <a:lnSpc>
                          <a:spcPct val="115000"/>
                        </a:lnSpc>
                        <a:spcAft>
                          <a:spcPts val="0"/>
                        </a:spcAft>
                      </a:pPr>
                      <a:r>
                        <a:rPr lang="fa-IR" sz="1200" dirty="0">
                          <a:effectLst/>
                          <a:cs typeface="B Mitra" panose="00000400000000000000" pitchFamily="2" charset="-78"/>
                        </a:rPr>
                        <a:t>رديف</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200">
                          <a:effectLst/>
                          <a:cs typeface="B Mitra" panose="00000400000000000000" pitchFamily="2" charset="-78"/>
                        </a:rPr>
                        <a:t>محور الويت‌دار</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200">
                          <a:effectLst/>
                          <a:cs typeface="B Mitra" panose="00000400000000000000" pitchFamily="2" charset="-78"/>
                        </a:rPr>
                        <a:t>الويت</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200" dirty="0">
                          <a:effectLst/>
                          <a:cs typeface="B Mitra" panose="00000400000000000000" pitchFamily="2" charset="-78"/>
                        </a:rPr>
                        <a:t>طرح‏های کلان</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477630">
                <a:tc>
                  <a:txBody>
                    <a:bodyPr/>
                    <a:lstStyle/>
                    <a:p>
                      <a:pPr algn="ctr" rtl="1">
                        <a:lnSpc>
                          <a:spcPct val="115000"/>
                        </a:lnSpc>
                        <a:spcAft>
                          <a:spcPts val="0"/>
                        </a:spcAft>
                      </a:pPr>
                      <a:r>
                        <a:rPr lang="fa-IR" sz="1200">
                          <a:effectLst/>
                          <a:cs typeface="B Mitra" panose="00000400000000000000" pitchFamily="2" charset="-78"/>
                        </a:rPr>
                        <a:t>1</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rowSpan="3">
                  <a:txBody>
                    <a:bodyPr/>
                    <a:lstStyle/>
                    <a:p>
                      <a:pPr algn="ctr" rtl="1">
                        <a:lnSpc>
                          <a:spcPct val="115000"/>
                        </a:lnSpc>
                        <a:spcAft>
                          <a:spcPts val="0"/>
                        </a:spcAft>
                      </a:pPr>
                      <a:r>
                        <a:rPr lang="fa-IR" sz="1200">
                          <a:effectLst/>
                          <a:cs typeface="B Mitra" panose="00000400000000000000" pitchFamily="2" charset="-78"/>
                        </a:rPr>
                        <a:t>برق و انرژي</a:t>
                      </a:r>
                      <a:endParaRPr lang="en-US" sz="1200">
                        <a:effectLst/>
                        <a:cs typeface="B Mitra" panose="00000400000000000000" pitchFamily="2" charset="-78"/>
                      </a:endParaRPr>
                    </a:p>
                    <a:p>
                      <a:pPr algn="ctr" rtl="1">
                        <a:lnSpc>
                          <a:spcPct val="115000"/>
                        </a:lnSpc>
                        <a:spcAft>
                          <a:spcPts val="0"/>
                        </a:spcAft>
                      </a:pPr>
                      <a:r>
                        <a:rPr lang="fa-IR" sz="1200">
                          <a:effectLst/>
                          <a:cs typeface="B Mitra" panose="00000400000000000000" pitchFamily="2" charset="-78"/>
                        </a:rPr>
                        <a:t> </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توسعه فناوري‏هاي تبديل انرژي با بازده بالا و سازگار با محيط زيست با الويت نيروگاه‏هاي حرارتي و پالايشگاه</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توسعه دانش فني فرآيند تبديل نفت خام و باقيمانده هاي سنگين</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rowSpan="2">
                  <a:txBody>
                    <a:bodyPr/>
                    <a:lstStyle/>
                    <a:p>
                      <a:pPr algn="ctr" rtl="1">
                        <a:lnSpc>
                          <a:spcPct val="115000"/>
                        </a:lnSpc>
                        <a:spcAft>
                          <a:spcPts val="0"/>
                        </a:spcAft>
                      </a:pPr>
                      <a:r>
                        <a:rPr lang="fa-IR" sz="1200">
                          <a:effectLst/>
                          <a:cs typeface="B Mitra" panose="00000400000000000000" pitchFamily="2" charset="-78"/>
                        </a:rPr>
                        <a:t>2</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vMerge="1">
                  <a:txBody>
                    <a:bodyPr/>
                    <a:lstStyle/>
                    <a:p>
                      <a:endParaRPr lang="en-US"/>
                    </a:p>
                  </a:txBody>
                  <a:tcPr/>
                </a:tc>
                <a:tc rowSpan="2">
                  <a:txBody>
                    <a:bodyPr/>
                    <a:lstStyle/>
                    <a:p>
                      <a:pPr algn="ctr" rtl="1">
                        <a:lnSpc>
                          <a:spcPct val="115000"/>
                        </a:lnSpc>
                        <a:spcAft>
                          <a:spcPts val="0"/>
                        </a:spcAft>
                      </a:pPr>
                      <a:r>
                        <a:rPr lang="fa-IR" sz="1400">
                          <a:effectLst/>
                          <a:cs typeface="B Mitra" panose="00000400000000000000" pitchFamily="2" charset="-78"/>
                        </a:rPr>
                        <a:t>توسعه فناوري‏هاي ذخيره سازي برق و انرژي و توليد پراكنده برق</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توليد همزمان برق و حرارت (</a:t>
                      </a:r>
                      <a:r>
                        <a:rPr lang="en-US" sz="1200">
                          <a:effectLst/>
                          <a:cs typeface="B Mitra" panose="00000400000000000000" pitchFamily="2" charset="-78"/>
                        </a:rPr>
                        <a:t>CHP</a:t>
                      </a:r>
                      <a:r>
                        <a:rPr lang="fa-IR" sz="1400">
                          <a:effectLst/>
                          <a:cs typeface="B Mitra" panose="00000400000000000000" pitchFamily="2" charset="-78"/>
                        </a:rPr>
                        <a:t>) و ذخيره سازي آن</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توسعه فناوري ذخيره سازي برق</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rowSpan="2">
                  <a:txBody>
                    <a:bodyPr/>
                    <a:lstStyle/>
                    <a:p>
                      <a:pPr algn="ctr" rtl="1">
                        <a:lnSpc>
                          <a:spcPct val="115000"/>
                        </a:lnSpc>
                        <a:spcAft>
                          <a:spcPts val="0"/>
                        </a:spcAft>
                      </a:pPr>
                      <a:r>
                        <a:rPr lang="fa-IR" sz="1200">
                          <a:effectLst/>
                          <a:cs typeface="B Mitra" panose="00000400000000000000" pitchFamily="2" charset="-78"/>
                        </a:rPr>
                        <a:t>3</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rowSpan="4">
                  <a:txBody>
                    <a:bodyPr/>
                    <a:lstStyle/>
                    <a:p>
                      <a:pPr algn="ctr" rtl="1">
                        <a:lnSpc>
                          <a:spcPct val="115000"/>
                        </a:lnSpc>
                        <a:spcAft>
                          <a:spcPts val="0"/>
                        </a:spcAft>
                      </a:pPr>
                      <a:r>
                        <a:rPr lang="fa-IR" sz="1200">
                          <a:effectLst/>
                          <a:cs typeface="B Mitra" panose="00000400000000000000" pitchFamily="2" charset="-78"/>
                        </a:rPr>
                        <a:t>هسته‏اي</a:t>
                      </a:r>
                      <a:endParaRPr lang="en-US" sz="1200">
                        <a:effectLst/>
                        <a:cs typeface="B Mitra" panose="00000400000000000000" pitchFamily="2" charset="-78"/>
                      </a:endParaRPr>
                    </a:p>
                    <a:p>
                      <a:pPr algn="ctr" rtl="1">
                        <a:lnSpc>
                          <a:spcPct val="115000"/>
                        </a:lnSpc>
                        <a:spcAft>
                          <a:spcPts val="0"/>
                        </a:spcAft>
                      </a:pPr>
                      <a:r>
                        <a:rPr lang="fa-IR" sz="1200">
                          <a:effectLst/>
                          <a:cs typeface="B Mitra" panose="00000400000000000000" pitchFamily="2" charset="-78"/>
                        </a:rPr>
                        <a:t> </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rowSpan="2">
                  <a:txBody>
                    <a:bodyPr/>
                    <a:lstStyle/>
                    <a:p>
                      <a:pPr algn="ctr" rtl="1">
                        <a:lnSpc>
                          <a:spcPct val="115000"/>
                        </a:lnSpc>
                        <a:spcAft>
                          <a:spcPts val="0"/>
                        </a:spcAft>
                      </a:pPr>
                      <a:r>
                        <a:rPr lang="fa-IR" sz="1400" dirty="0">
                          <a:effectLst/>
                          <a:cs typeface="B Mitra" panose="00000400000000000000" pitchFamily="2" charset="-78"/>
                        </a:rPr>
                        <a:t>توسعه فناوري‏هاي چرخه سوخت هسته‏اي</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دستيابي به فناوري استخراج و بازيابي اورانيوم از منابع كم عيار</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928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دستيابي به فناوري‌هاي نوين در چرخه توليد سوخت هسته‌اي و فرآيند‌هاي تبديل اورانيوم</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rowSpan="2">
                  <a:txBody>
                    <a:bodyPr/>
                    <a:lstStyle/>
                    <a:p>
                      <a:pPr algn="ctr" rtl="1">
                        <a:lnSpc>
                          <a:spcPct val="115000"/>
                        </a:lnSpc>
                        <a:spcAft>
                          <a:spcPts val="0"/>
                        </a:spcAft>
                      </a:pPr>
                      <a:r>
                        <a:rPr lang="fa-IR" sz="1200">
                          <a:effectLst/>
                          <a:cs typeface="B Mitra" panose="00000400000000000000" pitchFamily="2" charset="-78"/>
                        </a:rPr>
                        <a:t>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vMerge="1">
                  <a:txBody>
                    <a:bodyPr/>
                    <a:lstStyle/>
                    <a:p>
                      <a:endParaRPr lang="en-US"/>
                    </a:p>
                  </a:txBody>
                  <a:tcPr/>
                </a:tc>
                <a:tc rowSpan="2">
                  <a:txBody>
                    <a:bodyPr/>
                    <a:lstStyle/>
                    <a:p>
                      <a:pPr algn="ctr" rtl="1">
                        <a:lnSpc>
                          <a:spcPct val="115000"/>
                        </a:lnSpc>
                        <a:spcAft>
                          <a:spcPts val="0"/>
                        </a:spcAft>
                      </a:pPr>
                      <a:r>
                        <a:rPr lang="fa-IR" sz="1400">
                          <a:effectLst/>
                          <a:cs typeface="B Mitra" panose="00000400000000000000" pitchFamily="2" charset="-78"/>
                        </a:rPr>
                        <a:t>توسعه فناوري راكتورهاي تحقيقاتي و قدرت</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ايجاد دانش فني طراحي و ساخت راكتور‌هاي هسته‌اي ملي با قدرت كم</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طراحي و ساخت سيكلو ترون كوچك</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387232">
                <a:tc rowSpan="5">
                  <a:txBody>
                    <a:bodyPr/>
                    <a:lstStyle/>
                    <a:p>
                      <a:pPr algn="ctr" rtl="1">
                        <a:lnSpc>
                          <a:spcPct val="115000"/>
                        </a:lnSpc>
                        <a:spcAft>
                          <a:spcPts val="0"/>
                        </a:spcAft>
                      </a:pPr>
                      <a:r>
                        <a:rPr lang="fa-IR" sz="1200">
                          <a:effectLst/>
                          <a:cs typeface="B Mitra" panose="00000400000000000000" pitchFamily="2" charset="-78"/>
                        </a:rPr>
                        <a:t>5</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rowSpan="7">
                  <a:txBody>
                    <a:bodyPr/>
                    <a:lstStyle/>
                    <a:p>
                      <a:pPr algn="ctr" rtl="1">
                        <a:lnSpc>
                          <a:spcPct val="115000"/>
                        </a:lnSpc>
                        <a:spcAft>
                          <a:spcPts val="0"/>
                        </a:spcAft>
                      </a:pPr>
                      <a:r>
                        <a:rPr lang="fa-IR" sz="1200">
                          <a:effectLst/>
                          <a:cs typeface="B Mitra" panose="00000400000000000000" pitchFamily="2" charset="-78"/>
                        </a:rPr>
                        <a:t>فرابخشي و محيط زيست</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rowSpan="5">
                  <a:txBody>
                    <a:bodyPr/>
                    <a:lstStyle/>
                    <a:p>
                      <a:pPr algn="ctr" rtl="1">
                        <a:lnSpc>
                          <a:spcPct val="115000"/>
                        </a:lnSpc>
                        <a:spcAft>
                          <a:spcPts val="0"/>
                        </a:spcAft>
                      </a:pPr>
                      <a:r>
                        <a:rPr lang="fa-IR" sz="1400">
                          <a:effectLst/>
                          <a:cs typeface="B Mitra" panose="00000400000000000000" pitchFamily="2" charset="-78"/>
                        </a:rPr>
                        <a:t>توسعه فناوري ساخت تجهيزات، ماشين آلات، مواد و کاتاليست مورد نياز حوزه انرژي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توسعه فناوري  طراحي  و ساخت توربين هاي گازي (نيروگاهي، صنعتي و ميكرو)و مولدهاي برق آن</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توسعه فناوري طراحي و ساخت توربين هاي بادي مگاواتي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دستيابي به دانش طراحي و ساخت تاسيسات تست سوخت هسته‌اي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طرح توسعه فناوري هاي موتور هاي ملي پايه ديزل</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928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تهيه و تدوين دانش فني، طراحي و فناوري ساخت مجموعه كامل دستگاه حفاري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rowSpan="2">
                  <a:txBody>
                    <a:bodyPr/>
                    <a:lstStyle/>
                    <a:p>
                      <a:pPr algn="ctr" rtl="1">
                        <a:lnSpc>
                          <a:spcPct val="115000"/>
                        </a:lnSpc>
                        <a:spcAft>
                          <a:spcPts val="0"/>
                        </a:spcAft>
                      </a:pPr>
                      <a:r>
                        <a:rPr lang="fa-IR" sz="1200">
                          <a:effectLst/>
                          <a:cs typeface="B Mitra" panose="00000400000000000000" pitchFamily="2" charset="-78"/>
                        </a:rPr>
                        <a:t>6</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vMerge="1">
                  <a:txBody>
                    <a:bodyPr/>
                    <a:lstStyle/>
                    <a:p>
                      <a:endParaRPr lang="en-US"/>
                    </a:p>
                  </a:txBody>
                  <a:tcPr/>
                </a:tc>
                <a:tc rowSpan="2">
                  <a:txBody>
                    <a:bodyPr/>
                    <a:lstStyle/>
                    <a:p>
                      <a:pPr algn="ctr" rtl="1">
                        <a:lnSpc>
                          <a:spcPct val="115000"/>
                        </a:lnSpc>
                        <a:spcAft>
                          <a:spcPts val="0"/>
                        </a:spcAft>
                      </a:pPr>
                      <a:r>
                        <a:rPr lang="fa-IR" sz="1400">
                          <a:effectLst/>
                          <a:cs typeface="B Mitra" panose="00000400000000000000" pitchFamily="2" charset="-78"/>
                        </a:rPr>
                        <a:t>توسعه فناوري‏هاي افزایش کارآئي انرژي در مصارف نهائي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طراحي و نمونه سازي شبكه هوشمند برق و تجهيزات آن</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طرح ملی ایجاد صنعت بومی نوینی برای تولید لامپ فوق کم مصرف </a:t>
                      </a:r>
                      <a:r>
                        <a:rPr lang="en-US" sz="1200">
                          <a:effectLst/>
                          <a:cs typeface="B Mitra" panose="00000400000000000000" pitchFamily="2" charset="-78"/>
                        </a:rPr>
                        <a:t>O-LED</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rowSpan="2">
                  <a:txBody>
                    <a:bodyPr/>
                    <a:lstStyle/>
                    <a:p>
                      <a:pPr algn="ctr" rtl="1">
                        <a:lnSpc>
                          <a:spcPct val="115000"/>
                        </a:lnSpc>
                        <a:spcAft>
                          <a:spcPts val="0"/>
                        </a:spcAft>
                      </a:pPr>
                      <a:r>
                        <a:rPr lang="fa-IR" sz="1200">
                          <a:effectLst/>
                          <a:cs typeface="B Mitra" panose="00000400000000000000" pitchFamily="2" charset="-78"/>
                        </a:rPr>
                        <a:t>7</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rowSpan="6">
                  <a:txBody>
                    <a:bodyPr/>
                    <a:lstStyle/>
                    <a:p>
                      <a:pPr algn="ctr" rtl="1">
                        <a:lnSpc>
                          <a:spcPct val="115000"/>
                        </a:lnSpc>
                        <a:spcAft>
                          <a:spcPts val="0"/>
                        </a:spcAft>
                      </a:pPr>
                      <a:r>
                        <a:rPr lang="fa-IR" sz="1200">
                          <a:effectLst/>
                          <a:cs typeface="B Mitra" panose="00000400000000000000" pitchFamily="2" charset="-78"/>
                        </a:rPr>
                        <a:t>نفت و گاز</a:t>
                      </a:r>
                      <a:endParaRPr lang="en-US" sz="1200">
                        <a:effectLst/>
                        <a:cs typeface="B Mitra" panose="00000400000000000000" pitchFamily="2" charset="-78"/>
                      </a:endParaRPr>
                    </a:p>
                    <a:p>
                      <a:pPr algn="ctr" rtl="1">
                        <a:lnSpc>
                          <a:spcPct val="115000"/>
                        </a:lnSpc>
                        <a:spcAft>
                          <a:spcPts val="0"/>
                        </a:spcAft>
                      </a:pPr>
                      <a:r>
                        <a:rPr lang="fa-IR" sz="1200">
                          <a:effectLst/>
                          <a:cs typeface="B Mitra" panose="00000400000000000000" pitchFamily="2" charset="-78"/>
                        </a:rPr>
                        <a:t> </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rowSpan="2">
                  <a:txBody>
                    <a:bodyPr/>
                    <a:lstStyle/>
                    <a:p>
                      <a:pPr algn="ctr" rtl="1">
                        <a:lnSpc>
                          <a:spcPct val="115000"/>
                        </a:lnSpc>
                        <a:spcAft>
                          <a:spcPts val="0"/>
                        </a:spcAft>
                      </a:pPr>
                      <a:r>
                        <a:rPr lang="fa-IR" sz="1400">
                          <a:effectLst/>
                          <a:cs typeface="B Mitra" panose="00000400000000000000" pitchFamily="2" charset="-78"/>
                        </a:rPr>
                        <a:t>توسعه فناوری‏های فرآيندهاي تبديل و تصفيه پالايشگاهي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بومي سازي و توسعه  دانش فني طراحي و ساخت توربوكمپرسورها</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توسعه دانش فني گوگردزدايي هيدروژني عميق از گازوئيل (</a:t>
                      </a:r>
                      <a:r>
                        <a:rPr lang="en-US" sz="1200">
                          <a:effectLst/>
                          <a:cs typeface="B Mitra" panose="00000400000000000000" pitchFamily="2" charset="-78"/>
                        </a:rPr>
                        <a:t>HDS</a:t>
                      </a:r>
                      <a:r>
                        <a:rPr lang="fa-IR" sz="1400">
                          <a:effectLst/>
                          <a:cs typeface="B Mitra" panose="00000400000000000000" pitchFamily="2" charset="-78"/>
                        </a:rPr>
                        <a:t>)</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238815">
                <a:tc>
                  <a:txBody>
                    <a:bodyPr/>
                    <a:lstStyle/>
                    <a:p>
                      <a:pPr algn="ctr" rtl="1">
                        <a:lnSpc>
                          <a:spcPct val="115000"/>
                        </a:lnSpc>
                        <a:spcAft>
                          <a:spcPts val="0"/>
                        </a:spcAft>
                      </a:pPr>
                      <a:r>
                        <a:rPr lang="fa-IR" sz="1200">
                          <a:effectLst/>
                          <a:cs typeface="B Mitra" panose="00000400000000000000" pitchFamily="2" charset="-78"/>
                        </a:rPr>
                        <a:t>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توسعه فناوري‏هاي ذخيره سازي گاز طبيعي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طرح پژوهشي ذخيره سازي زير زميني نفت و گاز</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477630">
                <a:tc rowSpan="3">
                  <a:txBody>
                    <a:bodyPr/>
                    <a:lstStyle/>
                    <a:p>
                      <a:pPr algn="ctr" rtl="1">
                        <a:lnSpc>
                          <a:spcPct val="115000"/>
                        </a:lnSpc>
                        <a:spcAft>
                          <a:spcPts val="0"/>
                        </a:spcAft>
                      </a:pPr>
                      <a:r>
                        <a:rPr lang="fa-IR" sz="1200">
                          <a:effectLst/>
                          <a:cs typeface="B Mitra" panose="00000400000000000000" pitchFamily="2" charset="-78"/>
                        </a:rPr>
                        <a:t> </a:t>
                      </a:r>
                      <a:endParaRPr lang="en-US" sz="1200">
                        <a:effectLst/>
                        <a:cs typeface="B Mitra" panose="00000400000000000000" pitchFamily="2" charset="-78"/>
                      </a:endParaRPr>
                    </a:p>
                    <a:p>
                      <a:pPr algn="ctr" rtl="1">
                        <a:lnSpc>
                          <a:spcPct val="115000"/>
                        </a:lnSpc>
                        <a:spcAft>
                          <a:spcPts val="0"/>
                        </a:spcAft>
                      </a:pPr>
                      <a:r>
                        <a:rPr lang="fa-IR" sz="1200">
                          <a:effectLst/>
                          <a:cs typeface="B Mitra" panose="00000400000000000000" pitchFamily="2" charset="-78"/>
                        </a:rPr>
                        <a:t>9</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vMerge="1">
                  <a:txBody>
                    <a:bodyPr/>
                    <a:lstStyle/>
                    <a:p>
                      <a:endParaRPr lang="en-US"/>
                    </a:p>
                  </a:txBody>
                  <a:tcPr/>
                </a:tc>
                <a:tc rowSpan="3">
                  <a:txBody>
                    <a:bodyPr/>
                    <a:lstStyle/>
                    <a:p>
                      <a:pPr algn="ctr" rtl="1">
                        <a:lnSpc>
                          <a:spcPct val="115000"/>
                        </a:lnSpc>
                        <a:spcAft>
                          <a:spcPts val="0"/>
                        </a:spcAft>
                      </a:pPr>
                      <a:r>
                        <a:rPr lang="fa-IR" sz="1400">
                          <a:effectLst/>
                          <a:cs typeface="B Mitra" panose="00000400000000000000" pitchFamily="2" charset="-78"/>
                        </a:rPr>
                        <a:t>توسعه فناوري‏هاي بهبود و ازدياد برداشت از مخازن نفت و گاز بر پايه انجام مطالعات جامع مهندسي مخازن و ارائه طرح توسعه مخازن</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c>
                  <a:txBody>
                    <a:bodyPr/>
                    <a:lstStyle/>
                    <a:p>
                      <a:pPr algn="ctr" rtl="1">
                        <a:lnSpc>
                          <a:spcPct val="115000"/>
                        </a:lnSpc>
                        <a:spcAft>
                          <a:spcPts val="0"/>
                        </a:spcAft>
                      </a:pPr>
                      <a:r>
                        <a:rPr lang="fa-IR" sz="1400">
                          <a:effectLst/>
                          <a:cs typeface="B Mitra" panose="00000400000000000000" pitchFamily="2" charset="-78"/>
                        </a:rPr>
                        <a:t>توسعه فناوري هاي بهره برداري، توليد و ازدياد برداشت از مخازن پيچيده حوزه رسوبي فروافتاده دزفول و آبادان</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4776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a:effectLst/>
                          <a:cs typeface="B Mitra" panose="00000400000000000000" pitchFamily="2" charset="-78"/>
                        </a:rPr>
                        <a:t>توسعه فناوري هاي حفاري، بهره برداري، توليد، ازدياد برداشت و مديريت يكپارچه مخزن از ميدان گازي پارس جنوبي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r h="4776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400" dirty="0">
                          <a:effectLst/>
                          <a:cs typeface="B Mitra" panose="00000400000000000000" pitchFamily="2" charset="-78"/>
                        </a:rPr>
                        <a:t>دستيابي، توسعه و بومی سازی فناوري‌هاي اکتشاف، حفاری، توليد، تبدیل و انتقال نفت و گاز و مشتقات هیدرو کربوری در آب هاي عميق</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8643" marR="8643" marT="0" marB="0" anchor="ctr"/>
                </a:tc>
              </a:tr>
            </a:tbl>
          </a:graphicData>
        </a:graphic>
      </p:graphicFrame>
    </p:spTree>
    <p:extLst>
      <p:ext uri="{BB962C8B-B14F-4D97-AF65-F5344CB8AC3E}">
        <p14:creationId xmlns:p14="http://schemas.microsoft.com/office/powerpoint/2010/main" val="272532407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36180" y="-152400"/>
            <a:ext cx="8403020" cy="685800"/>
          </a:xfrm>
        </p:spPr>
        <p:txBody>
          <a:bodyPr>
            <a:normAutofit/>
          </a:bodyPr>
          <a:lstStyle/>
          <a:p>
            <a:pPr algn="r" rtl="1"/>
            <a:r>
              <a:rPr lang="fa-IR" sz="2400" dirty="0">
                <a:cs typeface="B Titr" pitchFamily="2" charset="-78"/>
              </a:rPr>
              <a:t>الويت‌هاي </a:t>
            </a:r>
            <a:r>
              <a:rPr lang="fa-IR" sz="2400" dirty="0" smtClean="0">
                <a:cs typeface="B Titr" pitchFamily="2" charset="-78"/>
              </a:rPr>
              <a:t>«ب" </a:t>
            </a:r>
            <a:r>
              <a:rPr lang="fa-IR" sz="2400" dirty="0">
                <a:cs typeface="B Titr" pitchFamily="2" charset="-78"/>
              </a:rPr>
              <a:t>پژوهش و فناوري كميسيون تخصصي انرژي</a:t>
            </a:r>
            <a:endParaRPr lang="en-US" sz="2400" dirty="0">
              <a:solidFill>
                <a:srgbClr val="00B050"/>
              </a:solidFill>
              <a:cs typeface="B Titr"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177514824"/>
              </p:ext>
            </p:extLst>
          </p:nvPr>
        </p:nvGraphicFramePr>
        <p:xfrm>
          <a:off x="-1" y="533399"/>
          <a:ext cx="9144002" cy="6315891"/>
        </p:xfrm>
        <a:graphic>
          <a:graphicData uri="http://schemas.openxmlformats.org/drawingml/2006/table">
            <a:tbl>
              <a:tblPr rtl="1" firstRow="1" firstCol="1" bandRow="1">
                <a:tableStyleId>{5C22544A-7EE6-4342-B048-85BDC9FD1C3A}</a:tableStyleId>
              </a:tblPr>
              <a:tblGrid>
                <a:gridCol w="457201"/>
                <a:gridCol w="838200"/>
                <a:gridCol w="1943100"/>
                <a:gridCol w="5905501"/>
              </a:tblGrid>
              <a:tr h="352697">
                <a:tc>
                  <a:txBody>
                    <a:bodyPr/>
                    <a:lstStyle/>
                    <a:p>
                      <a:pPr algn="ctr" rtl="1">
                        <a:lnSpc>
                          <a:spcPct val="115000"/>
                        </a:lnSpc>
                        <a:spcAft>
                          <a:spcPts val="0"/>
                        </a:spcAft>
                      </a:pPr>
                      <a:r>
                        <a:rPr lang="fa-IR" sz="1200">
                          <a:effectLst/>
                          <a:cs typeface="B Mitra" panose="00000400000000000000" pitchFamily="2" charset="-78"/>
                        </a:rPr>
                        <a:t>رديف</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محور الويت‌دار</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الويت</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طرح‏های کلان</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r>
              <a:tr h="186276">
                <a:tc rowSpan="3">
                  <a:txBody>
                    <a:bodyPr/>
                    <a:lstStyle/>
                    <a:p>
                      <a:pPr algn="ctr" rtl="1">
                        <a:lnSpc>
                          <a:spcPct val="115000"/>
                        </a:lnSpc>
                        <a:spcAft>
                          <a:spcPts val="0"/>
                        </a:spcAft>
                      </a:pPr>
                      <a:r>
                        <a:rPr lang="fa-IR" sz="1200">
                          <a:effectLst/>
                          <a:cs typeface="B Mitra" panose="00000400000000000000" pitchFamily="2" charset="-78"/>
                        </a:rPr>
                        <a:t>1</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rowSpan="5">
                  <a:txBody>
                    <a:bodyPr/>
                    <a:lstStyle/>
                    <a:p>
                      <a:pPr algn="ctr" rtl="1">
                        <a:lnSpc>
                          <a:spcPct val="115000"/>
                        </a:lnSpc>
                        <a:spcAft>
                          <a:spcPts val="0"/>
                        </a:spcAft>
                      </a:pPr>
                      <a:r>
                        <a:rPr lang="fa-IR" sz="1200">
                          <a:effectLst/>
                          <a:cs typeface="B Mitra" panose="00000400000000000000" pitchFamily="2" charset="-78"/>
                        </a:rPr>
                        <a:t>برق و انرژی</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rowSpan="3">
                  <a:txBody>
                    <a:bodyPr/>
                    <a:lstStyle/>
                    <a:p>
                      <a:pPr algn="ctr" rtl="1">
                        <a:lnSpc>
                          <a:spcPct val="115000"/>
                        </a:lnSpc>
                        <a:spcAft>
                          <a:spcPts val="0"/>
                        </a:spcAft>
                      </a:pPr>
                      <a:r>
                        <a:rPr lang="fa-IR" sz="1200">
                          <a:effectLst/>
                          <a:cs typeface="B Mitra" panose="00000400000000000000" pitchFamily="2" charset="-78"/>
                        </a:rPr>
                        <a:t>توسعه فناوري هاي تبديل انرژي هاي تجديد پذير</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توسعه فناوري طراحي و ساخت اتومبيل هاي برقي و هيبريد</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توسعه فناوري پيل سوختي و هيدروژن</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توسعه فناوري هاي انواع نيروگاه هاي خورشيدي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352697">
                <a:tc rowSpan="2">
                  <a:txBody>
                    <a:bodyPr/>
                    <a:lstStyle/>
                    <a:p>
                      <a:pPr algn="ctr" rtl="1">
                        <a:lnSpc>
                          <a:spcPct val="115000"/>
                        </a:lnSpc>
                        <a:spcAft>
                          <a:spcPts val="0"/>
                        </a:spcAft>
                      </a:pPr>
                      <a:r>
                        <a:rPr lang="fa-IR" sz="1200">
                          <a:effectLst/>
                          <a:cs typeface="B Mitra" panose="00000400000000000000" pitchFamily="2" charset="-78"/>
                        </a:rPr>
                        <a:t>2</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vMerge="1">
                  <a:txBody>
                    <a:bodyPr/>
                    <a:lstStyle/>
                    <a:p>
                      <a:endParaRPr lang="en-US"/>
                    </a:p>
                  </a:txBody>
                  <a:tcPr/>
                </a:tc>
                <a:tc rowSpan="2">
                  <a:txBody>
                    <a:bodyPr/>
                    <a:lstStyle/>
                    <a:p>
                      <a:pPr algn="ctr" rtl="1">
                        <a:lnSpc>
                          <a:spcPct val="115000"/>
                        </a:lnSpc>
                        <a:spcAft>
                          <a:spcPts val="0"/>
                        </a:spcAft>
                      </a:pPr>
                      <a:r>
                        <a:rPr lang="fa-IR" sz="1200">
                          <a:effectLst/>
                          <a:cs typeface="B Mitra" panose="00000400000000000000" pitchFamily="2" charset="-78"/>
                        </a:rPr>
                        <a:t>توسعه فناوري‏هاي نوين و كاراي شبكه‏هاي انتقال، توزيع برق</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 توسعه فناوري هاي كاهش تلفات و افزايش پايداري شبكه (با تاكيد بر </a:t>
                      </a:r>
                      <a:r>
                        <a:rPr lang="en-US" sz="1200">
                          <a:effectLst/>
                          <a:cs typeface="B Mitra" panose="00000400000000000000" pitchFamily="2" charset="-78"/>
                        </a:rPr>
                        <a:t>HVDC</a:t>
                      </a:r>
                      <a:r>
                        <a:rPr lang="fa-IR" sz="1200">
                          <a:effectLst/>
                          <a:cs typeface="B Mitra" panose="00000400000000000000" pitchFamily="2" charset="-78"/>
                        </a:rPr>
                        <a:t>، پست هاي </a:t>
                      </a:r>
                      <a:r>
                        <a:rPr lang="en-US" sz="1200">
                          <a:effectLst/>
                          <a:cs typeface="B Mitra" panose="00000400000000000000" pitchFamily="2" charset="-78"/>
                        </a:rPr>
                        <a:t>GIS</a:t>
                      </a:r>
                      <a:r>
                        <a:rPr lang="fa-IR" sz="1200">
                          <a:effectLst/>
                          <a:cs typeface="B Mitra" panose="00000400000000000000" pitchFamily="2" charset="-78"/>
                        </a:rPr>
                        <a:t>،ادوات </a:t>
                      </a:r>
                      <a:r>
                        <a:rPr lang="en-US" sz="1200">
                          <a:effectLst/>
                          <a:cs typeface="B Mitra" panose="00000400000000000000" pitchFamily="2" charset="-78"/>
                        </a:rPr>
                        <a:t>FACTS</a:t>
                      </a:r>
                      <a:r>
                        <a:rPr lang="fa-IR" sz="1200">
                          <a:effectLst/>
                          <a:cs typeface="B Mitra" panose="00000400000000000000" pitchFamily="2" charset="-78"/>
                        </a:rPr>
                        <a:t> و ابررسانايي)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 توسعه فناروي هاي طراحي و ساخت نيروگاه هاي آبي متوسط و كوچك</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rowSpan="2">
                  <a:txBody>
                    <a:bodyPr/>
                    <a:lstStyle/>
                    <a:p>
                      <a:pPr algn="ctr" rtl="1">
                        <a:lnSpc>
                          <a:spcPct val="115000"/>
                        </a:lnSpc>
                        <a:spcAft>
                          <a:spcPts val="0"/>
                        </a:spcAft>
                      </a:pPr>
                      <a:r>
                        <a:rPr lang="fa-IR" sz="1200">
                          <a:effectLst/>
                          <a:cs typeface="B Mitra" panose="00000400000000000000" pitchFamily="2" charset="-78"/>
                        </a:rPr>
                        <a:t>3</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rowSpan="5">
                  <a:txBody>
                    <a:bodyPr/>
                    <a:lstStyle/>
                    <a:p>
                      <a:pPr algn="ctr" rtl="1">
                        <a:lnSpc>
                          <a:spcPct val="115000"/>
                        </a:lnSpc>
                        <a:spcAft>
                          <a:spcPts val="0"/>
                        </a:spcAft>
                      </a:pPr>
                      <a:r>
                        <a:rPr lang="fa-IR" sz="1200">
                          <a:effectLst/>
                          <a:cs typeface="B Mitra" panose="00000400000000000000" pitchFamily="2" charset="-78"/>
                        </a:rPr>
                        <a:t>هسته‏اي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rowSpan="2">
                  <a:txBody>
                    <a:bodyPr/>
                    <a:lstStyle/>
                    <a:p>
                      <a:pPr algn="ctr" rtl="1">
                        <a:lnSpc>
                          <a:spcPct val="115000"/>
                        </a:lnSpc>
                        <a:spcAft>
                          <a:spcPts val="0"/>
                        </a:spcAft>
                      </a:pPr>
                      <a:r>
                        <a:rPr lang="fa-IR" sz="1200">
                          <a:effectLst/>
                          <a:cs typeface="B Mitra" panose="00000400000000000000" pitchFamily="2" charset="-78"/>
                        </a:rPr>
                        <a:t>توسعه فناوري گداخت هسته‏اي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ايجاد دانش فني طراحي و ساخت راكتورهاي گداخت هسته‌اي </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دستيابي و توسعه فناوري‌هاي نوين ابر رسانا در حوزه گداخت هسته‌اي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tc>
              </a:tr>
              <a:tr h="352697">
                <a:tc rowSpan="3">
                  <a:txBody>
                    <a:bodyPr/>
                    <a:lstStyle/>
                    <a:p>
                      <a:pPr algn="ctr" rtl="1">
                        <a:lnSpc>
                          <a:spcPct val="115000"/>
                        </a:lnSpc>
                        <a:spcAft>
                          <a:spcPts val="0"/>
                        </a:spcAft>
                      </a:pPr>
                      <a:r>
                        <a:rPr lang="fa-IR" sz="1200">
                          <a:effectLst/>
                          <a:cs typeface="B Mitra" panose="00000400000000000000" pitchFamily="2" charset="-78"/>
                        </a:rPr>
                        <a:t>4</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vMerge="1">
                  <a:txBody>
                    <a:bodyPr/>
                    <a:lstStyle/>
                    <a:p>
                      <a:endParaRPr lang="en-US"/>
                    </a:p>
                  </a:txBody>
                  <a:tcPr/>
                </a:tc>
                <a:tc rowSpan="3">
                  <a:txBody>
                    <a:bodyPr/>
                    <a:lstStyle/>
                    <a:p>
                      <a:pPr algn="ctr" rtl="1">
                        <a:lnSpc>
                          <a:spcPct val="115000"/>
                        </a:lnSpc>
                        <a:spcAft>
                          <a:spcPts val="0"/>
                        </a:spcAft>
                      </a:pPr>
                      <a:r>
                        <a:rPr lang="fa-IR" sz="1200">
                          <a:effectLst/>
                          <a:cs typeface="B Mitra" panose="00000400000000000000" pitchFamily="2" charset="-78"/>
                        </a:rPr>
                        <a:t>ايمني هسته‏اي </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طراحي شبيه ساز تمام شمول نبروگاه‌هاي هسته‌اي با تدوين كد‌هاي ملي محاسباتي آناليز حوادث مبنا و ماوراي مبناي طرح</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 تدوين دانش فني و طراحي سيستم‌هاي كنترل و ايمني راكتور‌هاي هسته‌اي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 ايجاد شبكه ملي، مراكز طراحي، ساخت و تست تاسيسات هسته‌اي با مجوز آژانس بين‌المللي انرژي اتمي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rowSpan="6">
                  <a:txBody>
                    <a:bodyPr/>
                    <a:lstStyle/>
                    <a:p>
                      <a:pPr algn="ctr" rtl="1">
                        <a:lnSpc>
                          <a:spcPct val="115000"/>
                        </a:lnSpc>
                        <a:spcAft>
                          <a:spcPts val="0"/>
                        </a:spcAft>
                      </a:pPr>
                      <a:r>
                        <a:rPr lang="fa-IR" sz="1200">
                          <a:effectLst/>
                          <a:cs typeface="B Mitra" panose="00000400000000000000" pitchFamily="2" charset="-78"/>
                        </a:rPr>
                        <a:t> </a:t>
                      </a:r>
                      <a:endParaRPr lang="en-US" sz="1200">
                        <a:effectLst/>
                        <a:cs typeface="B Mitra" panose="00000400000000000000" pitchFamily="2" charset="-78"/>
                      </a:endParaRPr>
                    </a:p>
                    <a:p>
                      <a:pPr algn="ctr" rtl="1">
                        <a:lnSpc>
                          <a:spcPct val="115000"/>
                        </a:lnSpc>
                        <a:spcAft>
                          <a:spcPts val="0"/>
                        </a:spcAft>
                      </a:pPr>
                      <a:r>
                        <a:rPr lang="fa-IR" sz="1200">
                          <a:effectLst/>
                          <a:cs typeface="B Mitra" panose="00000400000000000000" pitchFamily="2" charset="-78"/>
                        </a:rPr>
                        <a:t>5</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rowSpan="8">
                  <a:txBody>
                    <a:bodyPr/>
                    <a:lstStyle/>
                    <a:p>
                      <a:pPr algn="ctr" rtl="1">
                        <a:lnSpc>
                          <a:spcPct val="115000"/>
                        </a:lnSpc>
                        <a:spcAft>
                          <a:spcPts val="0"/>
                        </a:spcAft>
                      </a:pPr>
                      <a:r>
                        <a:rPr lang="fa-IR" sz="1200">
                          <a:effectLst/>
                          <a:cs typeface="B Mitra" panose="00000400000000000000" pitchFamily="2" charset="-78"/>
                        </a:rPr>
                        <a:t>فرابخشي و محيط زيست</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rowSpan="6">
                  <a:txBody>
                    <a:bodyPr/>
                    <a:lstStyle/>
                    <a:p>
                      <a:pPr algn="ctr" rtl="1">
                        <a:lnSpc>
                          <a:spcPct val="115000"/>
                        </a:lnSpc>
                        <a:spcAft>
                          <a:spcPts val="0"/>
                        </a:spcAft>
                      </a:pPr>
                      <a:r>
                        <a:rPr lang="fa-IR" sz="1200">
                          <a:effectLst/>
                          <a:cs typeface="B Mitra" panose="00000400000000000000" pitchFamily="2" charset="-78"/>
                        </a:rPr>
                        <a:t>توسعه فناوري‏هاي کاهش آلاينده ها و گاز هاي گلخانه اي در جانب عرضه و تقاضاي انرژي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دستيابي به فناوري پسمانداري و نگهداري سوخت مصرف شده نيروگاه‌هاي هسته‌اي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برنامه جامع كاهش آلاينده هاي ناشي از توليد و مصرف انرژي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 طرح جذب و انبارش کربن</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توسعه فناوري رفع بيولوژيكي آلودگي هاي نفتي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توسعه فناوري نسل جديد بيو ديزل</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 توسعه فناوری زیست توده با هدف تولید برق و از بین بردن آلایندگی </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a:txBody>
                    <a:bodyPr/>
                    <a:lstStyle/>
                    <a:p>
                      <a:pPr algn="ctr" rtl="1">
                        <a:lnSpc>
                          <a:spcPct val="115000"/>
                        </a:lnSpc>
                        <a:spcAft>
                          <a:spcPts val="0"/>
                        </a:spcAft>
                      </a:pPr>
                      <a:r>
                        <a:rPr lang="fa-IR" sz="1200">
                          <a:effectLst/>
                          <a:cs typeface="B Mitra" panose="00000400000000000000" pitchFamily="2" charset="-78"/>
                        </a:rPr>
                        <a:t>6</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مطالعات راهبردي و سيستمي انرژي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تدوين راهبرد جامع انرژي و يكپارچه سازي اسناد پيشين با تاكيد بر افزايش سهم ايران در بازار جهاني انرژي </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tc>
              </a:tr>
              <a:tr h="372553">
                <a:tc>
                  <a:txBody>
                    <a:bodyPr/>
                    <a:lstStyle/>
                    <a:p>
                      <a:pPr algn="ctr" rtl="1">
                        <a:lnSpc>
                          <a:spcPct val="115000"/>
                        </a:lnSpc>
                        <a:spcAft>
                          <a:spcPts val="0"/>
                        </a:spcAft>
                      </a:pPr>
                      <a:r>
                        <a:rPr lang="fa-IR" sz="1200">
                          <a:effectLst/>
                          <a:cs typeface="B Mitra" panose="00000400000000000000" pitchFamily="2" charset="-78"/>
                        </a:rPr>
                        <a:t>7</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ساماندهي بازار انرژي با هدف ايجاد و توسعه و ثبات و كارائي بيشتر</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پياده سازي و توسعه سامانه مديريت هوشمند در ميادين نفتي كشور: 3 ميدان به عنوان پايلوت</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tc>
              </a:tr>
              <a:tr h="186276">
                <a:tc rowSpan="4">
                  <a:txBody>
                    <a:bodyPr/>
                    <a:lstStyle/>
                    <a:p>
                      <a:pPr algn="ctr" rtl="1">
                        <a:lnSpc>
                          <a:spcPct val="115000"/>
                        </a:lnSpc>
                        <a:spcAft>
                          <a:spcPts val="0"/>
                        </a:spcAft>
                      </a:pPr>
                      <a:r>
                        <a:rPr lang="fa-IR" sz="1200">
                          <a:effectLst/>
                          <a:cs typeface="B Mitra" panose="00000400000000000000" pitchFamily="2" charset="-78"/>
                        </a:rPr>
                        <a:t>8</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rowSpan="6">
                  <a:txBody>
                    <a:bodyPr/>
                    <a:lstStyle/>
                    <a:p>
                      <a:pPr algn="ctr" rtl="1">
                        <a:lnSpc>
                          <a:spcPct val="115000"/>
                        </a:lnSpc>
                        <a:spcAft>
                          <a:spcPts val="0"/>
                        </a:spcAft>
                      </a:pPr>
                      <a:r>
                        <a:rPr lang="fa-IR" sz="1200">
                          <a:effectLst/>
                          <a:cs typeface="B Mitra" panose="00000400000000000000" pitchFamily="2" charset="-78"/>
                        </a:rPr>
                        <a:t>نفت و گاز</a:t>
                      </a:r>
                      <a:endParaRPr lang="en-US" sz="1200">
                        <a:effectLst/>
                        <a:cs typeface="B Mitra" panose="00000400000000000000" pitchFamily="2" charset="-78"/>
                      </a:endParaRPr>
                    </a:p>
                    <a:p>
                      <a:pPr algn="ctr" rtl="1">
                        <a:lnSpc>
                          <a:spcPct val="115000"/>
                        </a:lnSpc>
                        <a:spcAft>
                          <a:spcPts val="0"/>
                        </a:spcAft>
                      </a:pPr>
                      <a:r>
                        <a:rPr lang="fa-IR" sz="1200">
                          <a:effectLst/>
                          <a:cs typeface="B Mitra" panose="00000400000000000000" pitchFamily="2" charset="-78"/>
                        </a:rPr>
                        <a:t> </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rowSpan="4">
                  <a:txBody>
                    <a:bodyPr/>
                    <a:lstStyle/>
                    <a:p>
                      <a:pPr algn="ctr" rtl="1">
                        <a:lnSpc>
                          <a:spcPct val="115000"/>
                        </a:lnSpc>
                        <a:spcAft>
                          <a:spcPts val="0"/>
                        </a:spcAft>
                      </a:pPr>
                      <a:r>
                        <a:rPr lang="fa-IR" sz="1200">
                          <a:effectLst/>
                          <a:cs typeface="B Mitra" panose="00000400000000000000" pitchFamily="2" charset="-78"/>
                        </a:rPr>
                        <a:t>توسعه فناوري هاي تبديلات گازي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دستيابي به فناوري ساخت يك پايلوت مايع سازي گاز طبيعي (</a:t>
                      </a:r>
                      <a:r>
                        <a:rPr lang="en-US" sz="1200">
                          <a:effectLst/>
                          <a:cs typeface="B Mitra" panose="00000400000000000000" pitchFamily="2" charset="-78"/>
                        </a:rPr>
                        <a:t>LNG</a:t>
                      </a:r>
                      <a:r>
                        <a:rPr lang="fa-IR" sz="1200">
                          <a:effectLst/>
                          <a:cs typeface="B Mitra" panose="00000400000000000000" pitchFamily="2" charset="-78"/>
                        </a:rPr>
                        <a:t>)</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دستيابي به دانش فني ساخت كاتاليست هاي تبديل گاز طبيعي (</a:t>
                      </a:r>
                      <a:r>
                        <a:rPr lang="en-US" sz="1200">
                          <a:effectLst/>
                          <a:cs typeface="B Mitra" panose="00000400000000000000" pitchFamily="2" charset="-78"/>
                        </a:rPr>
                        <a:t>MTP</a:t>
                      </a:r>
                      <a:r>
                        <a:rPr lang="fa-IR" sz="1200">
                          <a:effectLst/>
                          <a:cs typeface="B Mitra" panose="00000400000000000000" pitchFamily="2" charset="-78"/>
                        </a:rPr>
                        <a:t>، </a:t>
                      </a:r>
                      <a:r>
                        <a:rPr lang="en-US" sz="1200">
                          <a:effectLst/>
                          <a:cs typeface="B Mitra" panose="00000400000000000000" pitchFamily="2" charset="-78"/>
                        </a:rPr>
                        <a:t>DME</a:t>
                      </a:r>
                      <a:r>
                        <a:rPr lang="fa-IR" sz="1200">
                          <a:effectLst/>
                          <a:cs typeface="B Mitra" panose="00000400000000000000" pitchFamily="2" charset="-78"/>
                        </a:rPr>
                        <a:t>، زيگلر ناتا و فلزهاي گرانبها روي پايه</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دستيابي به دانش فني فرآيندهاي تبديلات گازي (</a:t>
                      </a:r>
                      <a:r>
                        <a:rPr lang="en-US" sz="1200">
                          <a:effectLst/>
                          <a:cs typeface="B Mitra" panose="00000400000000000000" pitchFamily="2" charset="-78"/>
                        </a:rPr>
                        <a:t>MTP</a:t>
                      </a:r>
                      <a:r>
                        <a:rPr lang="fa-IR" sz="1200">
                          <a:effectLst/>
                          <a:cs typeface="B Mitra" panose="00000400000000000000" pitchFamily="2" charset="-78"/>
                        </a:rPr>
                        <a:t>، </a:t>
                      </a:r>
                      <a:r>
                        <a:rPr lang="en-US" sz="1200">
                          <a:effectLst/>
                          <a:cs typeface="B Mitra" panose="00000400000000000000" pitchFamily="2" charset="-78"/>
                        </a:rPr>
                        <a:t>DME</a:t>
                      </a:r>
                      <a:r>
                        <a:rPr lang="fa-IR" sz="1200">
                          <a:effectLst/>
                          <a:cs typeface="B Mitra" panose="00000400000000000000" pitchFamily="2" charset="-78"/>
                        </a:rPr>
                        <a:t> و توليد اولفين ها از متانول)</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b"/>
                </a:tc>
              </a:tr>
              <a:tr h="1862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دستيابي به دانش فني و توسعه فناوري غشاء و فرآيندهاي غشايي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tc>
              </a:tr>
              <a:tr h="372553">
                <a:tc>
                  <a:txBody>
                    <a:bodyPr/>
                    <a:lstStyle/>
                    <a:p>
                      <a:pPr algn="ctr" rtl="1">
                        <a:lnSpc>
                          <a:spcPct val="115000"/>
                        </a:lnSpc>
                        <a:spcAft>
                          <a:spcPts val="0"/>
                        </a:spcAft>
                      </a:pPr>
                      <a:r>
                        <a:rPr lang="fa-IR" sz="1200">
                          <a:effectLst/>
                          <a:cs typeface="B Mitra" panose="00000400000000000000" pitchFamily="2" charset="-78"/>
                        </a:rPr>
                        <a:t>9</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توسعه فناوري هاي پالايش گاز طبيعي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a:effectLst/>
                          <a:cs typeface="B Mitra" panose="00000400000000000000" pitchFamily="2" charset="-78"/>
                        </a:rPr>
                        <a:t>توسعه دانش فني فرآيندهاي پالايش گاز (شيرين سازي، نم زدايي، مركاپتان زدايي و بازيافت گوگرد) و استفاده بهينه از گوگرد توليدي در مصارف كشاورزي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tc>
              </a:tr>
              <a:tr h="372553">
                <a:tc>
                  <a:txBody>
                    <a:bodyPr/>
                    <a:lstStyle/>
                    <a:p>
                      <a:pPr algn="ctr" rtl="1">
                        <a:lnSpc>
                          <a:spcPct val="115000"/>
                        </a:lnSpc>
                        <a:spcAft>
                          <a:spcPts val="0"/>
                        </a:spcAft>
                      </a:pPr>
                      <a:r>
                        <a:rPr lang="fa-IR" sz="1200">
                          <a:effectLst/>
                          <a:cs typeface="B Mitra" panose="00000400000000000000" pitchFamily="2" charset="-78"/>
                        </a:rPr>
                        <a:t>10</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vMerge="1">
                  <a:txBody>
                    <a:bodyPr/>
                    <a:lstStyle/>
                    <a:p>
                      <a:endParaRPr lang="en-US"/>
                    </a:p>
                  </a:txBody>
                  <a:tcPr/>
                </a:tc>
                <a:tc>
                  <a:txBody>
                    <a:bodyPr/>
                    <a:lstStyle/>
                    <a:p>
                      <a:pPr algn="ctr" rtl="1">
                        <a:lnSpc>
                          <a:spcPct val="115000"/>
                        </a:lnSpc>
                        <a:spcAft>
                          <a:spcPts val="0"/>
                        </a:spcAft>
                      </a:pPr>
                      <a:r>
                        <a:rPr lang="fa-IR" sz="1200">
                          <a:effectLst/>
                          <a:cs typeface="B Mitra" panose="00000400000000000000" pitchFamily="2" charset="-78"/>
                        </a:rPr>
                        <a:t>افزايش بازدهي فني و اقتصادي انتقال گاز طبيعي</a:t>
                      </a:r>
                      <a:endParaRPr lang="en-US" sz="120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nchor="ctr"/>
                </a:tc>
                <a:tc>
                  <a:txBody>
                    <a:bodyPr/>
                    <a:lstStyle/>
                    <a:p>
                      <a:pPr algn="ctr" rtl="1">
                        <a:lnSpc>
                          <a:spcPct val="115000"/>
                        </a:lnSpc>
                        <a:spcAft>
                          <a:spcPts val="0"/>
                        </a:spcAft>
                      </a:pPr>
                      <a:r>
                        <a:rPr lang="fa-IR" sz="1200" dirty="0">
                          <a:effectLst/>
                          <a:cs typeface="B Mitra" panose="00000400000000000000" pitchFamily="2" charset="-78"/>
                        </a:rPr>
                        <a:t>دستيابي، توسعه و بومی سازی فناوري‌هاي اکتشاف، حفاری، توليد، تبدیل و انتقال نفت و گاز و مشتقات هیدرو کربوری در آب هاي عميق</a:t>
                      </a:r>
                      <a:endParaRPr lang="en-US" sz="1200" dirty="0">
                        <a:effectLst/>
                        <a:latin typeface="Calibri" panose="020F0502020204030204" pitchFamily="34" charset="0"/>
                        <a:ea typeface="Times New Roman" panose="02020603050405020304" pitchFamily="18" charset="0"/>
                        <a:cs typeface="B Mitra" panose="00000400000000000000" pitchFamily="2" charset="-78"/>
                      </a:endParaRPr>
                    </a:p>
                  </a:txBody>
                  <a:tcPr marL="22083" marR="22083" marT="0" marB="0"/>
                </a:tc>
              </a:tr>
            </a:tbl>
          </a:graphicData>
        </a:graphic>
      </p:graphicFrame>
    </p:spTree>
    <p:extLst>
      <p:ext uri="{BB962C8B-B14F-4D97-AF65-F5344CB8AC3E}">
        <p14:creationId xmlns:p14="http://schemas.microsoft.com/office/powerpoint/2010/main" val="180785794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sp>
        <p:nvSpPr>
          <p:cNvPr id="11" name="Freeform 4"/>
          <p:cNvSpPr>
            <a:spLocks/>
          </p:cNvSpPr>
          <p:nvPr/>
        </p:nvSpPr>
        <p:spPr bwMode="gray">
          <a:xfrm>
            <a:off x="1028700" y="2779713"/>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2" name="Freeform 5"/>
          <p:cNvSpPr>
            <a:spLocks/>
          </p:cNvSpPr>
          <p:nvPr/>
        </p:nvSpPr>
        <p:spPr bwMode="gray">
          <a:xfrm rot="10800000">
            <a:off x="6096000" y="1828800"/>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13" name="Rectangle 6">
            <a:hlinkClick r:id="rId3" action="ppaction://hlinkfile"/>
          </p:cNvPr>
          <p:cNvSpPr>
            <a:spLocks noChangeArrowheads="1"/>
          </p:cNvSpPr>
          <p:nvPr/>
        </p:nvSpPr>
        <p:spPr bwMode="gray">
          <a:xfrm>
            <a:off x="1208088" y="2017713"/>
            <a:ext cx="6629400" cy="1524000"/>
          </a:xfrm>
          <a:prstGeom prst="rect">
            <a:avLst/>
          </a:prstGeom>
          <a:solidFill>
            <a:srgbClr val="006699"/>
          </a:solidFill>
          <a:ln w="9525">
            <a:solidFill>
              <a:srgbClr val="FFFFFF"/>
            </a:solidFill>
            <a:miter lim="800000"/>
            <a:headEnd/>
            <a:tailEnd/>
          </a:ln>
          <a:effectLst>
            <a:outerShdw sy="50000" kx="-2453608" rotWithShape="0">
              <a:schemeClr val="bg2">
                <a:alpha val="50000"/>
              </a:schemeClr>
            </a:outerShdw>
          </a:effectLst>
        </p:spPr>
        <p:txBody>
          <a:bodyPr anchor="ctr"/>
          <a:lstStyle/>
          <a:p>
            <a:pPr algn="ctr" rtl="1"/>
            <a:r>
              <a:rPr lang="fa-IR" sz="2800" dirty="0" smtClean="0">
                <a:solidFill>
                  <a:srgbClr val="FFFF00"/>
                </a:solidFill>
                <a:cs typeface="B Titr" pitchFamily="2" charset="-78"/>
              </a:rPr>
              <a:t>با تشکر از توجه شما</a:t>
            </a:r>
            <a:endParaRPr lang="en-US" sz="2800" dirty="0">
              <a:solidFill>
                <a:schemeClr val="bg1"/>
              </a:solidFill>
              <a:cs typeface="B Titr" pitchFamily="2" charset="-78"/>
            </a:endParaRPr>
          </a:p>
        </p:txBody>
      </p:sp>
    </p:spTree>
    <p:extLst>
      <p:ext uri="{BB962C8B-B14F-4D97-AF65-F5344CB8AC3E}">
        <p14:creationId xmlns:p14="http://schemas.microsoft.com/office/powerpoint/2010/main" val="7477045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lvl="0" algn="ctr" rtl="1"/>
            <a:r>
              <a:rPr lang="fa-IR" b="1" dirty="0">
                <a:cs typeface="B Titr" pitchFamily="2" charset="-78"/>
              </a:rPr>
              <a:t>تئوري </a:t>
            </a:r>
            <a:r>
              <a:rPr lang="fa-IR" b="1" dirty="0" smtClean="0">
                <a:cs typeface="B Titr" pitchFamily="2" charset="-78"/>
              </a:rPr>
              <a:t>گروهی(</a:t>
            </a:r>
            <a:r>
              <a:rPr lang="en-US" b="1" dirty="0" smtClean="0">
                <a:cs typeface="B Titr" pitchFamily="2" charset="-78"/>
              </a:rPr>
              <a:t>Group Theory</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533400" y="1752600"/>
            <a:ext cx="8077200" cy="13716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a:solidFill>
                  <a:prstClr val="white"/>
                </a:solidFill>
                <a:cs typeface="B Nazanin" pitchFamily="2" charset="-78"/>
              </a:rPr>
              <a:t>تئوري گروهي که به طور بسيار نزديک با جمع‌گرايي همبسته است، به خط‏مشي‌گذاري عمومي به عنوان محصول يک کشمکش پيوسته بين گروه‏هاي سازماندهي شده با گرايش‏هاي مختلف نگاه </a:t>
            </a:r>
            <a:r>
              <a:rPr lang="fa-IR" sz="2400" dirty="0" smtClean="0">
                <a:solidFill>
                  <a:prstClr val="white"/>
                </a:solidFill>
                <a:cs typeface="B Nazanin" pitchFamily="2" charset="-78"/>
              </a:rPr>
              <a:t>مي‌کند.</a:t>
            </a:r>
          </a:p>
        </p:txBody>
      </p:sp>
    </p:spTree>
    <p:extLst>
      <p:ext uri="{BB962C8B-B14F-4D97-AF65-F5344CB8AC3E}">
        <p14:creationId xmlns:p14="http://schemas.microsoft.com/office/powerpoint/2010/main" val="98820393"/>
      </p:ext>
    </p:extLst>
  </p:cSld>
  <p:clrMapOvr>
    <a:masterClrMapping/>
  </p:clrMapOvr>
  <p:transition spd="slow">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lvl="0" algn="ctr" rtl="1"/>
            <a:r>
              <a:rPr lang="fa-IR" b="1" dirty="0">
                <a:cs typeface="B Titr" pitchFamily="2" charset="-78"/>
              </a:rPr>
              <a:t>تئوري </a:t>
            </a:r>
            <a:r>
              <a:rPr lang="fa-IR" b="1" dirty="0" smtClean="0">
                <a:cs typeface="B Titr" pitchFamily="2" charset="-78"/>
              </a:rPr>
              <a:t>نخبگان</a:t>
            </a:r>
            <a:r>
              <a:rPr lang="en-US" b="1" dirty="0" smtClean="0">
                <a:cs typeface="B Titr" pitchFamily="2" charset="-78"/>
              </a:rPr>
              <a:t> </a:t>
            </a:r>
            <a:r>
              <a:rPr lang="fa-IR" b="1" dirty="0" smtClean="0">
                <a:cs typeface="B Titr" pitchFamily="2" charset="-78"/>
              </a:rPr>
              <a:t> (</a:t>
            </a:r>
            <a:r>
              <a:rPr lang="en-US" b="1" dirty="0" smtClean="0">
                <a:cs typeface="B Titr" pitchFamily="2" charset="-78"/>
              </a:rPr>
              <a:t>Elite Theory</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76200" y="990600"/>
            <a:ext cx="8991600" cy="50292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a:solidFill>
                  <a:prstClr val="white"/>
                </a:solidFill>
                <a:cs typeface="B Nazanin" pitchFamily="2" charset="-78"/>
              </a:rPr>
              <a:t>اين تئوري به اين موضوع مي‌پردازد که چگونه ارزش‏ها و الويتهاي نخبگان جامعه بر توسعه يک سياست عمومي تاثيرگذار </a:t>
            </a:r>
            <a:r>
              <a:rPr lang="fa-IR" sz="2400" dirty="0" smtClean="0">
                <a:solidFill>
                  <a:prstClr val="white"/>
                </a:solidFill>
                <a:cs typeface="B Nazanin" pitchFamily="2" charset="-78"/>
              </a:rPr>
              <a:t>است.</a:t>
            </a:r>
          </a:p>
          <a:p>
            <a:pPr marL="342900" indent="-342900" algn="just" rtl="1">
              <a:buFont typeface="Arial" pitchFamily="34" charset="0"/>
              <a:buChar char="•"/>
            </a:pPr>
            <a:r>
              <a:rPr lang="fa-IR" sz="2400" dirty="0" smtClean="0">
                <a:solidFill>
                  <a:prstClr val="white"/>
                </a:solidFill>
                <a:cs typeface="B Nazanin" pitchFamily="2" charset="-78"/>
              </a:rPr>
              <a:t>اين </a:t>
            </a:r>
            <a:r>
              <a:rPr lang="fa-IR" sz="2400" dirty="0">
                <a:solidFill>
                  <a:prstClr val="white"/>
                </a:solidFill>
                <a:cs typeface="B Nazanin" pitchFamily="2" charset="-78"/>
              </a:rPr>
              <a:t>نخبگان مي‌توانند نخبه اقتصادي باشند </a:t>
            </a:r>
            <a:r>
              <a:rPr lang="fa-IR" sz="2400" dirty="0" smtClean="0">
                <a:solidFill>
                  <a:prstClr val="white"/>
                </a:solidFill>
                <a:cs typeface="B Nazanin" pitchFamily="2" charset="-78"/>
              </a:rPr>
              <a:t>مانند افراد ثروتمند و يا افراد حرفه‌اي مانند فيزيکدانان يا حقوقدانان و يا نخبه فرهنگي باشند مانند بازيگران، فيلمسازان و يا ستاره‌هاي سينما.</a:t>
            </a:r>
          </a:p>
          <a:p>
            <a:pPr marL="342900" indent="-342900" algn="just" rtl="1">
              <a:buFont typeface="Arial" pitchFamily="34" charset="0"/>
              <a:buChar char="•"/>
            </a:pPr>
            <a:r>
              <a:rPr lang="fa-IR" sz="2400" dirty="0" smtClean="0">
                <a:solidFill>
                  <a:prstClr val="white"/>
                </a:solidFill>
                <a:cs typeface="B Nazanin" pitchFamily="2" charset="-78"/>
              </a:rPr>
              <a:t>گروه</a:t>
            </a:r>
            <a:r>
              <a:rPr lang="fa-IR" sz="2400" dirty="0">
                <a:solidFill>
                  <a:prstClr val="white"/>
                </a:solidFill>
                <a:cs typeface="B Nazanin" pitchFamily="2" charset="-78"/>
              </a:rPr>
              <a:t>‏هاي نخبه تاثيرگذاري خود را تحت يک فرآيند سياست </a:t>
            </a:r>
            <a:r>
              <a:rPr lang="fa-IR" sz="2400" b="1" dirty="0">
                <a:solidFill>
                  <a:prstClr val="white"/>
                </a:solidFill>
                <a:cs typeface="B Nazanin" pitchFamily="2" charset="-78"/>
              </a:rPr>
              <a:t>نمادين</a:t>
            </a:r>
            <a:r>
              <a:rPr lang="fa-IR" sz="2400" dirty="0">
                <a:solidFill>
                  <a:prstClr val="white"/>
                </a:solidFill>
                <a:cs typeface="B Nazanin" pitchFamily="2" charset="-78"/>
              </a:rPr>
              <a:t> </a:t>
            </a:r>
            <a:r>
              <a:rPr lang="fa-IR" sz="2400" dirty="0" smtClean="0">
                <a:solidFill>
                  <a:prstClr val="white"/>
                </a:solidFill>
                <a:cs typeface="B Nazanin" pitchFamily="2" charset="-78"/>
              </a:rPr>
              <a:t>اعمال </a:t>
            </a:r>
            <a:r>
              <a:rPr lang="fa-IR" sz="2400" dirty="0">
                <a:solidFill>
                  <a:prstClr val="white"/>
                </a:solidFill>
                <a:cs typeface="B Nazanin" pitchFamily="2" charset="-78"/>
              </a:rPr>
              <a:t>مي‌کنند. بدين ترتيب که خط‏مشی‏گذاران اغلب سياست‏</a:t>
            </a:r>
            <a:r>
              <a:rPr lang="fa-IR" sz="2400" dirty="0" smtClean="0">
                <a:solidFill>
                  <a:prstClr val="white"/>
                </a:solidFill>
                <a:cs typeface="B Nazanin" pitchFamily="2" charset="-78"/>
              </a:rPr>
              <a:t>هايي را اتخاذ </a:t>
            </a:r>
            <a:r>
              <a:rPr lang="fa-IR" sz="2400" dirty="0">
                <a:solidFill>
                  <a:prstClr val="white"/>
                </a:solidFill>
                <a:cs typeface="B Nazanin" pitchFamily="2" charset="-78"/>
              </a:rPr>
              <a:t>مي‌کنند که به نظر مي‌رسد بر اساس نيازهاي عمومي اتخاذ شده‌اند ولي در حقيقت بر اساس نيازهاي يک گروه کوچک از نخبگان اعمال شده‌اند. در اين حالت منفعتي که به عموم جامعه مي‌رسد نمادين است </a:t>
            </a:r>
            <a:endParaRPr lang="en-CA" sz="2400" dirty="0">
              <a:solidFill>
                <a:prstClr val="white"/>
              </a:solidFill>
              <a:cs typeface="B Nazanin" pitchFamily="2" charset="-78"/>
            </a:endParaRPr>
          </a:p>
        </p:txBody>
      </p:sp>
    </p:spTree>
    <p:extLst>
      <p:ext uri="{BB962C8B-B14F-4D97-AF65-F5344CB8AC3E}">
        <p14:creationId xmlns:p14="http://schemas.microsoft.com/office/powerpoint/2010/main" val="334150756"/>
      </p:ext>
    </p:extLst>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9725" y="1447800"/>
            <a:ext cx="4186145" cy="492443"/>
          </a:xfrm>
          <a:prstGeom prst="rect">
            <a:avLst/>
          </a:prstGeom>
          <a:noFill/>
        </p:spPr>
        <p:txBody>
          <a:bodyPr wrap="square" rtlCol="0">
            <a:spAutoFit/>
          </a:bodyPr>
          <a:lstStyle/>
          <a:p>
            <a:pPr algn="ctr"/>
            <a:r>
              <a:rPr lang="fa-IR" sz="2600" dirty="0" smtClean="0">
                <a:cs typeface="B Titr" pitchFamily="2" charset="-78"/>
              </a:rPr>
              <a:t>فهرست</a:t>
            </a:r>
            <a:endParaRPr lang="fa-IR" sz="2600" dirty="0">
              <a:cs typeface="B Titr" pitchFamily="2" charset="-78"/>
            </a:endParaRPr>
          </a:p>
        </p:txBody>
      </p:sp>
      <p:sp>
        <p:nvSpPr>
          <p:cNvPr id="10" name="Rectangle 9"/>
          <p:cNvSpPr/>
          <p:nvPr/>
        </p:nvSpPr>
        <p:spPr>
          <a:xfrm>
            <a:off x="-1" y="1685409"/>
            <a:ext cx="38404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03520" y="1685410"/>
            <a:ext cx="38404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p:nvSpPr>
        <p:spPr>
          <a:xfrm>
            <a:off x="5263290" y="1615511"/>
            <a:ext cx="162074" cy="162074"/>
          </a:xfrm>
          <a:prstGeom prst="star8">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8-Point Star 14"/>
          <p:cNvSpPr/>
          <p:nvPr/>
        </p:nvSpPr>
        <p:spPr>
          <a:xfrm>
            <a:off x="3757041" y="1614926"/>
            <a:ext cx="162074" cy="162074"/>
          </a:xfrm>
          <a:prstGeom prst="star8">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rId2" action="ppaction://hlinksldjump" tooltip="لطفا انتخاب کنید"/>
          </p:cNvPr>
          <p:cNvSpPr txBox="1"/>
          <p:nvPr/>
        </p:nvSpPr>
        <p:spPr>
          <a:xfrm>
            <a:off x="2229295" y="2749881"/>
            <a:ext cx="4800625" cy="769441"/>
          </a:xfrm>
          <a:prstGeom prst="rect">
            <a:avLst/>
          </a:prstGeom>
          <a:noFill/>
        </p:spPr>
        <p:txBody>
          <a:bodyPr wrap="square" rtlCol="0">
            <a:spAutoFit/>
          </a:bodyPr>
          <a:lstStyle/>
          <a:p>
            <a:pPr algn="ctr" rtl="1"/>
            <a:r>
              <a:rPr lang="fa-IR" sz="2200" dirty="0" smtClean="0">
                <a:latin typeface="B Titi"/>
                <a:cs typeface="B Titr" pitchFamily="2" charset="-78"/>
              </a:rPr>
              <a:t>تعیین اولویتهای پژوهش و فناوری و طرحهای کلان ملی حوزه انرژی- سال 1390</a:t>
            </a:r>
            <a:endParaRPr lang="fa-IR" sz="2200" dirty="0">
              <a:latin typeface="B Titi"/>
              <a:cs typeface="B Titr" pitchFamily="2" charset="-78"/>
            </a:endParaRPr>
          </a:p>
        </p:txBody>
      </p:sp>
      <p:sp>
        <p:nvSpPr>
          <p:cNvPr id="27" name="8-Point Star 26"/>
          <p:cNvSpPr/>
          <p:nvPr/>
        </p:nvSpPr>
        <p:spPr>
          <a:xfrm>
            <a:off x="7452375" y="3040735"/>
            <a:ext cx="162074" cy="162074"/>
          </a:xfrm>
          <a:prstGeom prst="star8">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8-Point Star 27"/>
          <p:cNvSpPr/>
          <p:nvPr/>
        </p:nvSpPr>
        <p:spPr>
          <a:xfrm>
            <a:off x="1499600" y="3040150"/>
            <a:ext cx="162074" cy="162074"/>
          </a:xfrm>
          <a:prstGeom prst="star8">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hlinkClick r:id="" action="ppaction://noaction"/>
          </p:cNvPr>
          <p:cNvSpPr txBox="1"/>
          <p:nvPr/>
        </p:nvSpPr>
        <p:spPr>
          <a:xfrm>
            <a:off x="2233541" y="4031159"/>
            <a:ext cx="4800625" cy="769441"/>
          </a:xfrm>
          <a:prstGeom prst="rect">
            <a:avLst/>
          </a:prstGeom>
          <a:noFill/>
        </p:spPr>
        <p:txBody>
          <a:bodyPr wrap="square" rtlCol="0">
            <a:spAutoFit/>
          </a:bodyPr>
          <a:lstStyle/>
          <a:p>
            <a:pPr algn="ctr"/>
            <a:r>
              <a:rPr lang="fa-IR" sz="2200" dirty="0" smtClean="0">
                <a:latin typeface="B Titi"/>
                <a:cs typeface="B Titr" pitchFamily="2" charset="-78"/>
              </a:rPr>
              <a:t>بازنگری اولویتها و طرحهای کلان ملی براساس اقتصاد مقاومتی- 1392</a:t>
            </a:r>
            <a:endParaRPr lang="fa-IR" sz="2200" dirty="0">
              <a:latin typeface="B Titi"/>
              <a:cs typeface="B Titr" pitchFamily="2" charset="-78"/>
            </a:endParaRPr>
          </a:p>
        </p:txBody>
      </p:sp>
      <p:sp>
        <p:nvSpPr>
          <p:cNvPr id="13" name="8-Point Star 12"/>
          <p:cNvSpPr/>
          <p:nvPr/>
        </p:nvSpPr>
        <p:spPr>
          <a:xfrm>
            <a:off x="7456621" y="4231756"/>
            <a:ext cx="162074" cy="162074"/>
          </a:xfrm>
          <a:prstGeom prst="star8">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8-Point Star 15"/>
          <p:cNvSpPr/>
          <p:nvPr/>
        </p:nvSpPr>
        <p:spPr>
          <a:xfrm>
            <a:off x="1503846" y="4231171"/>
            <a:ext cx="162074" cy="162074"/>
          </a:xfrm>
          <a:prstGeom prst="star8">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7872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1000"/>
                                        <p:tgtEl>
                                          <p:spTgt spid="26"/>
                                        </p:tgtEl>
                                      </p:cBhvr>
                                    </p:animEffect>
                                  </p:childTnLst>
                                </p:cTn>
                              </p:par>
                              <p:par>
                                <p:cTn id="8" presetID="19" presetClass="emph" presetSubtype="0" fill="hold" grpId="0" nodeType="withEffect">
                                  <p:stCondLst>
                                    <p:cond delay="2500"/>
                                  </p:stCondLst>
                                  <p:childTnLst>
                                    <p:animClr clrSpc="rgb" dir="cw">
                                      <p:cBhvr override="childStyle">
                                        <p:cTn id="9" dur="1000" fill="hold"/>
                                        <p:tgtEl>
                                          <p:spTgt spid="27"/>
                                        </p:tgtEl>
                                        <p:attrNameLst>
                                          <p:attrName>style.color</p:attrName>
                                        </p:attrNameLst>
                                      </p:cBhvr>
                                      <p:to>
                                        <a:srgbClr val="0F243E"/>
                                      </p:to>
                                    </p:animClr>
                                    <p:animClr clrSpc="rgb" dir="cw">
                                      <p:cBhvr>
                                        <p:cTn id="10" dur="1000" fill="hold"/>
                                        <p:tgtEl>
                                          <p:spTgt spid="27"/>
                                        </p:tgtEl>
                                        <p:attrNameLst>
                                          <p:attrName>fillcolor</p:attrName>
                                        </p:attrNameLst>
                                      </p:cBhvr>
                                      <p:to>
                                        <a:srgbClr val="0F243E"/>
                                      </p:to>
                                    </p:animClr>
                                    <p:set>
                                      <p:cBhvr>
                                        <p:cTn id="11" dur="1000" fill="hold"/>
                                        <p:tgtEl>
                                          <p:spTgt spid="27"/>
                                        </p:tgtEl>
                                        <p:attrNameLst>
                                          <p:attrName>fill.type</p:attrName>
                                        </p:attrNameLst>
                                      </p:cBhvr>
                                      <p:to>
                                        <p:strVal val="solid"/>
                                      </p:to>
                                    </p:set>
                                    <p:set>
                                      <p:cBhvr>
                                        <p:cTn id="12" dur="1000" fill="hold"/>
                                        <p:tgtEl>
                                          <p:spTgt spid="27"/>
                                        </p:tgtEl>
                                        <p:attrNameLst>
                                          <p:attrName>fill.on</p:attrName>
                                        </p:attrNameLst>
                                      </p:cBhvr>
                                      <p:to>
                                        <p:strVal val="true"/>
                                      </p:to>
                                    </p:set>
                                  </p:childTnLst>
                                </p:cTn>
                              </p:par>
                              <p:par>
                                <p:cTn id="13" presetID="19" presetClass="emph" presetSubtype="0" fill="hold" grpId="0" nodeType="withEffect">
                                  <p:stCondLst>
                                    <p:cond delay="2500"/>
                                  </p:stCondLst>
                                  <p:childTnLst>
                                    <p:animClr clrSpc="rgb" dir="cw">
                                      <p:cBhvr override="childStyle">
                                        <p:cTn id="14" dur="1000" fill="hold"/>
                                        <p:tgtEl>
                                          <p:spTgt spid="28"/>
                                        </p:tgtEl>
                                        <p:attrNameLst>
                                          <p:attrName>style.color</p:attrName>
                                        </p:attrNameLst>
                                      </p:cBhvr>
                                      <p:to>
                                        <a:srgbClr val="0F243E"/>
                                      </p:to>
                                    </p:animClr>
                                    <p:animClr clrSpc="rgb" dir="cw">
                                      <p:cBhvr>
                                        <p:cTn id="15" dur="1000" fill="hold"/>
                                        <p:tgtEl>
                                          <p:spTgt spid="28"/>
                                        </p:tgtEl>
                                        <p:attrNameLst>
                                          <p:attrName>fillcolor</p:attrName>
                                        </p:attrNameLst>
                                      </p:cBhvr>
                                      <p:to>
                                        <a:srgbClr val="0F243E"/>
                                      </p:to>
                                    </p:animClr>
                                    <p:set>
                                      <p:cBhvr>
                                        <p:cTn id="16" dur="1000" fill="hold"/>
                                        <p:tgtEl>
                                          <p:spTgt spid="28"/>
                                        </p:tgtEl>
                                        <p:attrNameLst>
                                          <p:attrName>fill.type</p:attrName>
                                        </p:attrNameLst>
                                      </p:cBhvr>
                                      <p:to>
                                        <p:strVal val="solid"/>
                                      </p:to>
                                    </p:set>
                                    <p:set>
                                      <p:cBhvr>
                                        <p:cTn id="17" dur="1000" fill="hold"/>
                                        <p:tgtEl>
                                          <p:spTgt spid="28"/>
                                        </p:tgtEl>
                                        <p:attrNameLst>
                                          <p:attrName>fill.on</p:attrName>
                                        </p:attrNameLst>
                                      </p:cBhvr>
                                      <p:to>
                                        <p:strVal val="true"/>
                                      </p:to>
                                    </p:set>
                                  </p:childTnLst>
                                </p:cTn>
                              </p:par>
                              <p:par>
                                <p:cTn id="18" presetID="2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1000"/>
                                        <p:tgtEl>
                                          <p:spTgt spid="12"/>
                                        </p:tgtEl>
                                      </p:cBhvr>
                                    </p:animEffect>
                                  </p:childTnLst>
                                </p:cTn>
                              </p:par>
                              <p:par>
                                <p:cTn id="21" presetID="19" presetClass="emph" presetSubtype="0" fill="hold" nodeType="withEffect">
                                  <p:stCondLst>
                                    <p:cond delay="2500"/>
                                  </p:stCondLst>
                                  <p:childTnLst>
                                    <p:animClr clrSpc="rgb" dir="cw">
                                      <p:cBhvr override="childStyle">
                                        <p:cTn id="22" dur="1000" fill="hold"/>
                                        <p:tgtEl>
                                          <p:spTgt spid="13"/>
                                        </p:tgtEl>
                                        <p:attrNameLst>
                                          <p:attrName>style.color</p:attrName>
                                        </p:attrNameLst>
                                      </p:cBhvr>
                                      <p:to>
                                        <a:srgbClr val="0F243E"/>
                                      </p:to>
                                    </p:animClr>
                                    <p:animClr clrSpc="rgb" dir="cw">
                                      <p:cBhvr>
                                        <p:cTn id="23" dur="1000" fill="hold"/>
                                        <p:tgtEl>
                                          <p:spTgt spid="13"/>
                                        </p:tgtEl>
                                        <p:attrNameLst>
                                          <p:attrName>fillcolor</p:attrName>
                                        </p:attrNameLst>
                                      </p:cBhvr>
                                      <p:to>
                                        <a:srgbClr val="0F243E"/>
                                      </p:to>
                                    </p:animClr>
                                    <p:set>
                                      <p:cBhvr>
                                        <p:cTn id="24" dur="1000" fill="hold"/>
                                        <p:tgtEl>
                                          <p:spTgt spid="13"/>
                                        </p:tgtEl>
                                        <p:attrNameLst>
                                          <p:attrName>fill.type</p:attrName>
                                        </p:attrNameLst>
                                      </p:cBhvr>
                                      <p:to>
                                        <p:strVal val="solid"/>
                                      </p:to>
                                    </p:set>
                                    <p:set>
                                      <p:cBhvr>
                                        <p:cTn id="25" dur="1000" fill="hold"/>
                                        <p:tgtEl>
                                          <p:spTgt spid="13"/>
                                        </p:tgtEl>
                                        <p:attrNameLst>
                                          <p:attrName>fill.on</p:attrName>
                                        </p:attrNameLst>
                                      </p:cBhvr>
                                      <p:to>
                                        <p:strVal val="true"/>
                                      </p:to>
                                    </p:set>
                                  </p:childTnLst>
                                </p:cTn>
                              </p:par>
                              <p:par>
                                <p:cTn id="26" presetID="19" presetClass="emph" presetSubtype="0" fill="hold" nodeType="withEffect">
                                  <p:stCondLst>
                                    <p:cond delay="2500"/>
                                  </p:stCondLst>
                                  <p:childTnLst>
                                    <p:animClr clrSpc="rgb" dir="cw">
                                      <p:cBhvr override="childStyle">
                                        <p:cTn id="27" dur="1000" fill="hold"/>
                                        <p:tgtEl>
                                          <p:spTgt spid="16"/>
                                        </p:tgtEl>
                                        <p:attrNameLst>
                                          <p:attrName>style.color</p:attrName>
                                        </p:attrNameLst>
                                      </p:cBhvr>
                                      <p:to>
                                        <a:srgbClr val="0F243E"/>
                                      </p:to>
                                    </p:animClr>
                                    <p:animClr clrSpc="rgb" dir="cw">
                                      <p:cBhvr>
                                        <p:cTn id="28" dur="1000" fill="hold"/>
                                        <p:tgtEl>
                                          <p:spTgt spid="16"/>
                                        </p:tgtEl>
                                        <p:attrNameLst>
                                          <p:attrName>fillcolor</p:attrName>
                                        </p:attrNameLst>
                                      </p:cBhvr>
                                      <p:to>
                                        <a:srgbClr val="0F243E"/>
                                      </p:to>
                                    </p:animClr>
                                    <p:set>
                                      <p:cBhvr>
                                        <p:cTn id="29" dur="1000" fill="hold"/>
                                        <p:tgtEl>
                                          <p:spTgt spid="16"/>
                                        </p:tgtEl>
                                        <p:attrNameLst>
                                          <p:attrName>fill.type</p:attrName>
                                        </p:attrNameLst>
                                      </p:cBhvr>
                                      <p:to>
                                        <p:strVal val="solid"/>
                                      </p:to>
                                    </p:set>
                                    <p:set>
                                      <p:cBhvr>
                                        <p:cTn id="30" dur="1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lvl="0" algn="ctr" rtl="1"/>
            <a:r>
              <a:rPr lang="fa-IR" b="1" dirty="0">
                <a:cs typeface="B Titr" pitchFamily="2" charset="-78"/>
              </a:rPr>
              <a:t>تئوري </a:t>
            </a:r>
            <a:r>
              <a:rPr lang="fa-IR" b="1" dirty="0" smtClean="0">
                <a:cs typeface="B Titr" pitchFamily="2" charset="-78"/>
              </a:rPr>
              <a:t>نهادی(</a:t>
            </a:r>
            <a:r>
              <a:rPr lang="en-US" b="1" dirty="0" smtClean="0">
                <a:cs typeface="B Titr" pitchFamily="2" charset="-78"/>
              </a:rPr>
              <a:t>Institutional Theory</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76200" y="1447800"/>
            <a:ext cx="8991600" cy="38862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a:solidFill>
                  <a:prstClr val="white"/>
                </a:solidFill>
                <a:cs typeface="B Nazanin" pitchFamily="2" charset="-78"/>
              </a:rPr>
              <a:t>تئوري نهادي يا نهادگرائي بر جنبه‌هاي رسمي و قانوني ساختار دولتي تاکيد دارد</a:t>
            </a:r>
            <a:r>
              <a:rPr lang="fa-IR" sz="2400" dirty="0" smtClean="0">
                <a:solidFill>
                  <a:prstClr val="white"/>
                </a:solidFill>
                <a:cs typeface="B Nazanin" pitchFamily="2" charset="-78"/>
              </a:rPr>
              <a:t>.</a:t>
            </a:r>
          </a:p>
          <a:p>
            <a:pPr marL="342900" indent="-342900" algn="just" rtl="1">
              <a:buFont typeface="Arial" pitchFamily="34" charset="0"/>
              <a:buChar char="•"/>
            </a:pPr>
            <a:r>
              <a:rPr lang="fa-IR" sz="2400" dirty="0" smtClean="0">
                <a:solidFill>
                  <a:prstClr val="white"/>
                </a:solidFill>
                <a:cs typeface="B Nazanin" pitchFamily="2" charset="-78"/>
              </a:rPr>
              <a:t> </a:t>
            </a:r>
            <a:r>
              <a:rPr lang="fa-IR" sz="2400" dirty="0">
                <a:solidFill>
                  <a:prstClr val="white"/>
                </a:solidFill>
                <a:cs typeface="B Nazanin" pitchFamily="2" charset="-78"/>
              </a:rPr>
              <a:t>مدل‏هاي نهادي به مسيري که </a:t>
            </a:r>
            <a:r>
              <a:rPr lang="fa-IR" sz="2400" dirty="0" smtClean="0">
                <a:solidFill>
                  <a:prstClr val="white"/>
                </a:solidFill>
                <a:cs typeface="B Nazanin" pitchFamily="2" charset="-78"/>
              </a:rPr>
              <a:t>سياستگذاران سازماندهي </a:t>
            </a:r>
            <a:r>
              <a:rPr lang="fa-IR" sz="2400" dirty="0">
                <a:solidFill>
                  <a:prstClr val="white"/>
                </a:solidFill>
                <a:cs typeface="B Nazanin" pitchFamily="2" charset="-78"/>
              </a:rPr>
              <a:t>مي‌شوند، قدرت قانوني آن‏ها و قوانين آن‏ها براي اجراي دستورالعمل‌ها می‏نگرد. </a:t>
            </a:r>
            <a:endParaRPr lang="fa-IR" sz="2400" dirty="0" smtClean="0">
              <a:solidFill>
                <a:prstClr val="white"/>
              </a:solidFill>
              <a:cs typeface="B Nazanin" pitchFamily="2" charset="-78"/>
            </a:endParaRPr>
          </a:p>
          <a:p>
            <a:pPr marL="342900" indent="-342900" algn="just" rtl="1">
              <a:buFont typeface="Arial" pitchFamily="34" charset="0"/>
              <a:buChar char="•"/>
            </a:pPr>
            <a:r>
              <a:rPr lang="fa-IR" sz="2400" dirty="0" smtClean="0">
                <a:solidFill>
                  <a:prstClr val="white"/>
                </a:solidFill>
                <a:cs typeface="B Nazanin" pitchFamily="2" charset="-78"/>
              </a:rPr>
              <a:t>يکي </a:t>
            </a:r>
            <a:r>
              <a:rPr lang="fa-IR" sz="2400" dirty="0">
                <a:solidFill>
                  <a:prstClr val="white"/>
                </a:solidFill>
                <a:cs typeface="B Nazanin" pitchFamily="2" charset="-78"/>
              </a:rPr>
              <a:t>از اصول نهادگرائي اينست که قوانين و ساختارها تفاوت‏هاي بزرگي در نوع فرآيند خط‏مشی‏گذاري که اتفاق مي‌افتد و نيز اينکه چه بازيگران سياستي در فرآيند موردنظر تاثيرگذارند، ايجاد مي‌نمايند. </a:t>
            </a:r>
            <a:endParaRPr lang="fa-IR" sz="2400" dirty="0" smtClean="0">
              <a:solidFill>
                <a:prstClr val="white"/>
              </a:solidFill>
              <a:cs typeface="B Nazanin" pitchFamily="2" charset="-78"/>
            </a:endParaRPr>
          </a:p>
          <a:p>
            <a:pPr marL="342900" indent="-342900" algn="just" rtl="1">
              <a:buFont typeface="Arial" pitchFamily="34" charset="0"/>
              <a:buChar char="•"/>
            </a:pPr>
            <a:r>
              <a:rPr lang="fa-IR" sz="2400" dirty="0" smtClean="0">
                <a:solidFill>
                  <a:prstClr val="white"/>
                </a:solidFill>
                <a:cs typeface="B Nazanin" pitchFamily="2" charset="-78"/>
              </a:rPr>
              <a:t>تحليل‌گران </a:t>
            </a:r>
            <a:r>
              <a:rPr lang="fa-IR" sz="2400" dirty="0">
                <a:solidFill>
                  <a:prstClr val="white"/>
                </a:solidFill>
                <a:cs typeface="B Nazanin" pitchFamily="2" charset="-78"/>
              </a:rPr>
              <a:t>تئوري نهادي را بکار مي‏گيرند تا مطالعه کنند که چگونه اين نهادهاي گوناگون در فرآيند خط‏مشی‏گذاري ايفاي نقش مي‌کنند </a:t>
            </a:r>
            <a:endParaRPr lang="en-CA" sz="2400" dirty="0">
              <a:solidFill>
                <a:prstClr val="white"/>
              </a:solidFill>
              <a:cs typeface="B Nazanin" pitchFamily="2" charset="-78"/>
            </a:endParaRPr>
          </a:p>
        </p:txBody>
      </p:sp>
    </p:spTree>
    <p:extLst>
      <p:ext uri="{BB962C8B-B14F-4D97-AF65-F5344CB8AC3E}">
        <p14:creationId xmlns:p14="http://schemas.microsoft.com/office/powerpoint/2010/main" val="455130297"/>
      </p:ext>
    </p:extLst>
  </p:cSld>
  <p:clrMapOvr>
    <a:masterClrMapping/>
  </p:clrMapOvr>
  <p:transition spd="slow">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lvl="0" algn="ctr" rtl="1"/>
            <a:r>
              <a:rPr lang="fa-IR" b="1" dirty="0">
                <a:cs typeface="B Titr" pitchFamily="2" charset="-78"/>
              </a:rPr>
              <a:t>تئوري </a:t>
            </a:r>
            <a:r>
              <a:rPr lang="ar-SA" b="1" dirty="0">
                <a:cs typeface="B Titr" pitchFamily="2" charset="-78"/>
              </a:rPr>
              <a:t>انتخاب </a:t>
            </a:r>
            <a:r>
              <a:rPr lang="ar-SA" b="1" dirty="0" smtClean="0">
                <a:cs typeface="B Titr" pitchFamily="2" charset="-78"/>
              </a:rPr>
              <a:t>عقلايي</a:t>
            </a:r>
            <a:r>
              <a:rPr lang="fa-IR" b="1" dirty="0" smtClean="0">
                <a:cs typeface="B Titr" pitchFamily="2" charset="-78"/>
              </a:rPr>
              <a:t>(</a:t>
            </a:r>
            <a:r>
              <a:rPr lang="en-US" b="1" dirty="0" smtClean="0">
                <a:cs typeface="B Titr" pitchFamily="2" charset="-78"/>
              </a:rPr>
              <a:t>Rational Choice Theory</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76200" y="1295400"/>
            <a:ext cx="8991600" cy="36576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a:solidFill>
                  <a:prstClr val="white"/>
                </a:solidFill>
                <a:cs typeface="B Nazanin" pitchFamily="2" charset="-78"/>
              </a:rPr>
              <a:t>تئوري انتخاب عقلايي که انتخاب عمومي و نيز تئوري رسمي نيز ناميده مي‌شود، به طور قابل توجهي از اقتصاد و مخصوصاً از تئوري اقتصاد خرد گرفته شده است و اغلب از مدلسازي رياضي استفاده مي‌کند. </a:t>
            </a:r>
            <a:endParaRPr lang="fa-IR" sz="2400" dirty="0" smtClean="0">
              <a:solidFill>
                <a:prstClr val="white"/>
              </a:solidFill>
              <a:cs typeface="B Nazanin" pitchFamily="2" charset="-78"/>
            </a:endParaRPr>
          </a:p>
          <a:p>
            <a:pPr marL="342900" indent="-342900" algn="just" rtl="1">
              <a:buFont typeface="Arial" pitchFamily="34" charset="0"/>
              <a:buChar char="•"/>
            </a:pPr>
            <a:r>
              <a:rPr lang="fa-IR" sz="2400" dirty="0" smtClean="0">
                <a:solidFill>
                  <a:prstClr val="white"/>
                </a:solidFill>
                <a:cs typeface="B Nazanin" pitchFamily="2" charset="-78"/>
              </a:rPr>
              <a:t>تئوري </a:t>
            </a:r>
            <a:r>
              <a:rPr lang="fa-IR" sz="2400" dirty="0">
                <a:solidFill>
                  <a:prstClr val="white"/>
                </a:solidFill>
                <a:cs typeface="B Nazanin" pitchFamily="2" charset="-78"/>
              </a:rPr>
              <a:t>انتخاب عقلايي تلاش مي‏کند تا خط‏مشي‏گذاري </a:t>
            </a:r>
            <a:r>
              <a:rPr lang="fa-IR" sz="2400" dirty="0" smtClean="0">
                <a:solidFill>
                  <a:prstClr val="white"/>
                </a:solidFill>
                <a:cs typeface="B Nazanin" pitchFamily="2" charset="-78"/>
              </a:rPr>
              <a:t>را </a:t>
            </a:r>
            <a:r>
              <a:rPr lang="fa-IR" sz="2400" dirty="0">
                <a:solidFill>
                  <a:prstClr val="white"/>
                </a:solidFill>
                <a:cs typeface="B Nazanin" pitchFamily="2" charset="-78"/>
              </a:rPr>
              <a:t>از منظر کنش‏هاي افراد بازيگر حوزه خط‏مشی‏گذاري با علايق شخصي گوناگون توضيح دهد. خواه اين بازيگران راي‏دهنده باشند، خواه لابي‌گر صنفي باشد، </a:t>
            </a:r>
            <a:r>
              <a:rPr lang="fa-IR" sz="2400" dirty="0" smtClean="0">
                <a:solidFill>
                  <a:prstClr val="white"/>
                </a:solidFill>
                <a:cs typeface="B Nazanin" pitchFamily="2" charset="-78"/>
              </a:rPr>
              <a:t>يا </a:t>
            </a:r>
            <a:r>
              <a:rPr lang="fa-IR" sz="2400" dirty="0">
                <a:solidFill>
                  <a:prstClr val="white"/>
                </a:solidFill>
                <a:cs typeface="B Nazanin" pitchFamily="2" charset="-78"/>
              </a:rPr>
              <a:t>قانون‏گذار.</a:t>
            </a:r>
            <a:endParaRPr lang="en-CA" sz="2400" dirty="0">
              <a:solidFill>
                <a:prstClr val="white"/>
              </a:solidFill>
              <a:cs typeface="B Nazanin" pitchFamily="2" charset="-78"/>
            </a:endParaRPr>
          </a:p>
        </p:txBody>
      </p:sp>
    </p:spTree>
    <p:extLst>
      <p:ext uri="{BB962C8B-B14F-4D97-AF65-F5344CB8AC3E}">
        <p14:creationId xmlns:p14="http://schemas.microsoft.com/office/powerpoint/2010/main" val="2994439660"/>
      </p:ext>
    </p:extLst>
  </p:cSld>
  <p:clrMapOvr>
    <a:masterClrMapping/>
  </p:clrMapOvr>
  <p:transition spd="slow">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lvl="0" algn="ctr" rtl="1"/>
            <a:r>
              <a:rPr lang="fa-IR" b="1" dirty="0">
                <a:cs typeface="B Titr" pitchFamily="2" charset="-78"/>
              </a:rPr>
              <a:t>تئوري </a:t>
            </a:r>
            <a:r>
              <a:rPr lang="ar-SA" b="1" dirty="0">
                <a:cs typeface="B Titr" pitchFamily="2" charset="-78"/>
              </a:rPr>
              <a:t>سيستم‏هاي </a:t>
            </a:r>
            <a:r>
              <a:rPr lang="ar-SA" b="1" dirty="0" smtClean="0">
                <a:cs typeface="B Titr" pitchFamily="2" charset="-78"/>
              </a:rPr>
              <a:t>سياسي</a:t>
            </a:r>
            <a:r>
              <a:rPr lang="fa-IR" b="1" dirty="0" smtClean="0">
                <a:cs typeface="B Titr" pitchFamily="2" charset="-78"/>
              </a:rPr>
              <a:t>(</a:t>
            </a:r>
            <a:r>
              <a:rPr lang="en-US" b="1" dirty="0" smtClean="0">
                <a:cs typeface="B Titr" pitchFamily="2" charset="-78"/>
              </a:rPr>
              <a:t>Political System Theory</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76200" y="1447800"/>
            <a:ext cx="8991600" cy="39624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smtClean="0">
                <a:solidFill>
                  <a:prstClr val="white"/>
                </a:solidFill>
                <a:cs typeface="B Nazanin" pitchFamily="2" charset="-78"/>
              </a:rPr>
              <a:t>تاکيد </a:t>
            </a:r>
            <a:r>
              <a:rPr lang="fa-IR" sz="2400" dirty="0">
                <a:solidFill>
                  <a:prstClr val="white"/>
                </a:solidFill>
                <a:cs typeface="B Nazanin" pitchFamily="2" charset="-78"/>
              </a:rPr>
              <a:t>اين تئوري بيشتر بر روشی است که نظام‏هاي سياسي (نهادها و فعاليت‏هاي دولت) به نيازهايي که از محيط برمي‌خيزد مثل نظرات مردم و فشارهاي گروه‏هاي مختلف پاسخ </a:t>
            </a:r>
            <a:r>
              <a:rPr lang="fa-IR" sz="2400" dirty="0" smtClean="0">
                <a:solidFill>
                  <a:prstClr val="white"/>
                </a:solidFill>
                <a:cs typeface="B Nazanin" pitchFamily="2" charset="-78"/>
              </a:rPr>
              <a:t>مي‌دهد.</a:t>
            </a:r>
          </a:p>
          <a:p>
            <a:pPr marL="342900" indent="-342900" algn="just" rtl="1">
              <a:buFont typeface="Arial" pitchFamily="34" charset="0"/>
              <a:buChar char="•"/>
            </a:pPr>
            <a:r>
              <a:rPr lang="fa-IR" sz="2400" dirty="0" smtClean="0">
                <a:solidFill>
                  <a:prstClr val="white"/>
                </a:solidFill>
                <a:cs typeface="B Nazanin" pitchFamily="2" charset="-78"/>
              </a:rPr>
              <a:t>در </a:t>
            </a:r>
            <a:r>
              <a:rPr lang="fa-IR" sz="2400" dirty="0">
                <a:solidFill>
                  <a:prstClr val="white"/>
                </a:solidFill>
                <a:cs typeface="B Nazanin" pitchFamily="2" charset="-78"/>
              </a:rPr>
              <a:t>اين تئوري نظام سياسي از طريق فرآيند خط‏مشی‏گذاري به نيازها و حمايت‏ها پاسخ داده و خروجي(تصميمات، قانون، سياست‏ها) توليد مي‌کند که اين خروجي‌ها در طي گذر زمان باعث ايجاد تغيير در شرايط اوليه نيازها و حمايت‏ها </a:t>
            </a:r>
            <a:r>
              <a:rPr lang="fa-IR" sz="2400" dirty="0" smtClean="0">
                <a:solidFill>
                  <a:prstClr val="white"/>
                </a:solidFill>
                <a:cs typeface="B Nazanin" pitchFamily="2" charset="-78"/>
              </a:rPr>
              <a:t>مي‌شود.</a:t>
            </a:r>
          </a:p>
          <a:p>
            <a:pPr marL="342900" indent="-342900" algn="just" rtl="1">
              <a:buFont typeface="Arial" pitchFamily="34" charset="0"/>
              <a:buChar char="•"/>
            </a:pPr>
            <a:r>
              <a:rPr lang="fa-IR" sz="2400" dirty="0" smtClean="0">
                <a:solidFill>
                  <a:prstClr val="white"/>
                </a:solidFill>
                <a:cs typeface="B Nazanin" pitchFamily="2" charset="-78"/>
              </a:rPr>
              <a:t>در </a:t>
            </a:r>
            <a:r>
              <a:rPr lang="fa-IR" sz="2400" dirty="0">
                <a:solidFill>
                  <a:prstClr val="white"/>
                </a:solidFill>
                <a:cs typeface="B Nazanin" pitchFamily="2" charset="-78"/>
              </a:rPr>
              <a:t>اين تئوري به بازخورد سياست‏هاي اتخاذ شده توجه مي‌شود که خود اين بازخورد مي‌تواند باعث تغيير محيط و ايجاد نيازها و حمايت‏هاي جديد شود</a:t>
            </a:r>
            <a:r>
              <a:rPr lang="fa-IR" sz="2400" dirty="0" smtClean="0">
                <a:solidFill>
                  <a:prstClr val="white"/>
                </a:solidFill>
                <a:cs typeface="B Nazanin" pitchFamily="2" charset="-78"/>
              </a:rPr>
              <a:t>.</a:t>
            </a:r>
          </a:p>
        </p:txBody>
      </p:sp>
    </p:spTree>
    <p:extLst>
      <p:ext uri="{BB962C8B-B14F-4D97-AF65-F5344CB8AC3E}">
        <p14:creationId xmlns:p14="http://schemas.microsoft.com/office/powerpoint/2010/main" val="1180762594"/>
      </p:ext>
    </p:extLst>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lvl="0" algn="ctr" rtl="1"/>
            <a:r>
              <a:rPr lang="fa-IR" b="1" dirty="0">
                <a:cs typeface="B Titr" pitchFamily="2" charset="-78"/>
              </a:rPr>
              <a:t>مدل فرآيند خط مشی‏</a:t>
            </a:r>
            <a:r>
              <a:rPr lang="fa-IR" b="1" dirty="0" smtClean="0">
                <a:cs typeface="B Titr" pitchFamily="2" charset="-78"/>
              </a:rPr>
              <a:t>گذاری(</a:t>
            </a:r>
            <a:r>
              <a:rPr lang="en-US" b="1" smtClean="0">
                <a:cs typeface="B Titr" pitchFamily="2" charset="-78"/>
              </a:rPr>
              <a:t>Policy Process Model</a:t>
            </a:r>
            <a:r>
              <a:rPr lang="fa-IR" b="1" smtClean="0">
                <a:cs typeface="B Titr" pitchFamily="2" charset="-78"/>
              </a:rPr>
              <a:t>)</a:t>
            </a:r>
            <a:endParaRPr lang="en-CA" b="1" dirty="0">
              <a:cs typeface="B Titr" pitchFamily="2" charset="-78"/>
            </a:endParaRPr>
          </a:p>
        </p:txBody>
      </p:sp>
      <p:sp>
        <p:nvSpPr>
          <p:cNvPr id="3" name="Rounded Rectangle 2"/>
          <p:cNvSpPr/>
          <p:nvPr/>
        </p:nvSpPr>
        <p:spPr>
          <a:xfrm>
            <a:off x="76200" y="1447800"/>
            <a:ext cx="8991600" cy="39624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a:solidFill>
                  <a:prstClr val="white"/>
                </a:solidFill>
                <a:cs typeface="B Nazanin" pitchFamily="2" charset="-78"/>
              </a:rPr>
              <a:t>مدل فرآيند خط‏مشی‏گذاري يک توالي از فعاليت‏هايي را که بر توسعه خط‏مشی‏گذاري </a:t>
            </a:r>
            <a:r>
              <a:rPr lang="fa-IR" sz="2400" dirty="0" smtClean="0">
                <a:solidFill>
                  <a:prstClr val="white"/>
                </a:solidFill>
                <a:cs typeface="B Nazanin" pitchFamily="2" charset="-78"/>
              </a:rPr>
              <a:t>تاثيرگذار </a:t>
            </a:r>
            <a:r>
              <a:rPr lang="fa-IR" sz="2400" dirty="0">
                <a:solidFill>
                  <a:prstClr val="white"/>
                </a:solidFill>
                <a:cs typeface="B Nazanin" pitchFamily="2" charset="-78"/>
              </a:rPr>
              <a:t>است معرفي </a:t>
            </a:r>
            <a:r>
              <a:rPr lang="fa-IR" sz="2400" dirty="0" smtClean="0">
                <a:solidFill>
                  <a:prstClr val="white"/>
                </a:solidFill>
                <a:cs typeface="B Nazanin" pitchFamily="2" charset="-78"/>
              </a:rPr>
              <a:t>مي‌کند.</a:t>
            </a:r>
          </a:p>
          <a:p>
            <a:pPr marL="342900" indent="-342900" algn="just" rtl="1">
              <a:buFont typeface="Arial" pitchFamily="34" charset="0"/>
              <a:buChar char="•"/>
            </a:pPr>
            <a:r>
              <a:rPr lang="fa-IR" sz="2400" dirty="0" smtClean="0">
                <a:solidFill>
                  <a:prstClr val="white"/>
                </a:solidFill>
                <a:cs typeface="B Nazanin" pitchFamily="2" charset="-78"/>
              </a:rPr>
              <a:t>اين </a:t>
            </a:r>
            <a:r>
              <a:rPr lang="fa-IR" sz="2400" dirty="0">
                <a:solidFill>
                  <a:prstClr val="white"/>
                </a:solidFill>
                <a:cs typeface="B Nazanin" pitchFamily="2" charset="-78"/>
              </a:rPr>
              <a:t>مدل از 6 مرحله جداگانه تشکيل شده است که به جاي يک ليست بالا به پايين مي‌بايست به صورت يک سري از مراحل که بر روي يک دايره قرار دارند نشان داده شود. زيرا فرآيند خط‏مشی‏گذاري را نمي‌توان يک فرايند خطي در نظر گرفت. </a:t>
            </a:r>
            <a:r>
              <a:rPr lang="fa-IR" sz="2400" dirty="0" smtClean="0">
                <a:solidFill>
                  <a:prstClr val="white"/>
                </a:solidFill>
                <a:cs typeface="B Nazanin" pitchFamily="2" charset="-78"/>
              </a:rPr>
              <a:t>و نیز با تغيير </a:t>
            </a:r>
            <a:r>
              <a:rPr lang="fa-IR" sz="2400" dirty="0">
                <a:solidFill>
                  <a:prstClr val="white"/>
                </a:solidFill>
                <a:cs typeface="B Nazanin" pitchFamily="2" charset="-78"/>
              </a:rPr>
              <a:t>شرايط، اطلاعات جديد و تغيير نظرات و عقايد اغلب سياستها مي‌بايست تجديد نظر و تغيير يابند. </a:t>
            </a:r>
            <a:endParaRPr lang="fa-IR" sz="2400" dirty="0" smtClean="0">
              <a:solidFill>
                <a:prstClr val="white"/>
              </a:solidFill>
              <a:cs typeface="B Nazanin" pitchFamily="2" charset="-78"/>
            </a:endParaRPr>
          </a:p>
          <a:p>
            <a:pPr marL="342900" indent="-342900" algn="just" rtl="1">
              <a:buFont typeface="Arial" pitchFamily="34" charset="0"/>
              <a:buChar char="•"/>
            </a:pPr>
            <a:r>
              <a:rPr lang="fa-IR" sz="2400" dirty="0" smtClean="0">
                <a:solidFill>
                  <a:prstClr val="white"/>
                </a:solidFill>
                <a:cs typeface="B Nazanin" pitchFamily="2" charset="-78"/>
              </a:rPr>
              <a:t>علاوه </a:t>
            </a:r>
            <a:r>
              <a:rPr lang="fa-IR" sz="2400" dirty="0">
                <a:solidFill>
                  <a:prstClr val="white"/>
                </a:solidFill>
                <a:cs typeface="B Nazanin" pitchFamily="2" charset="-78"/>
              </a:rPr>
              <a:t>بر اين تحليل سياست مي‌تواند به طور بالقوه هريک از مراحل 6 گانه را تحت تاثير قرار دهد. بدين صورت که روشهاي تحليل سياست دانش و بينشي فراهم مي‌آورد که ممکن است هريک از مراحل خط‏مشی‏گذاري را تحت تاثير قرار دهد </a:t>
            </a:r>
            <a:endParaRPr lang="en-CA" sz="2400" dirty="0">
              <a:solidFill>
                <a:prstClr val="white"/>
              </a:solidFill>
              <a:cs typeface="B Nazanin" pitchFamily="2" charset="-78"/>
            </a:endParaRPr>
          </a:p>
        </p:txBody>
      </p:sp>
    </p:spTree>
    <p:extLst>
      <p:ext uri="{BB962C8B-B14F-4D97-AF65-F5344CB8AC3E}">
        <p14:creationId xmlns:p14="http://schemas.microsoft.com/office/powerpoint/2010/main" val="3670384203"/>
      </p:ext>
    </p:extLst>
  </p:cSld>
  <p:clrMapOvr>
    <a:masterClrMapping/>
  </p:clrMapOvr>
  <p:transition spd="slow">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lvl="0" algn="ctr" rtl="1"/>
            <a:r>
              <a:rPr lang="fa-IR" b="1" dirty="0" smtClean="0">
                <a:cs typeface="B Titr" pitchFamily="2" charset="-78"/>
              </a:rPr>
              <a:t>تعريف مسئله (</a:t>
            </a:r>
            <a:r>
              <a:rPr lang="en-US" b="1" dirty="0" smtClean="0">
                <a:cs typeface="B Titr" pitchFamily="2" charset="-78"/>
              </a:rPr>
              <a:t>Problem Definition</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76200" y="1447800"/>
            <a:ext cx="8991600" cy="41148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smtClean="0">
                <a:solidFill>
                  <a:prstClr val="white"/>
                </a:solidFill>
                <a:cs typeface="B Nazanin" pitchFamily="2" charset="-78"/>
              </a:rPr>
              <a:t>ممکن است به نظر برسد تعريف يک مسئله بسيار ساده باشد درصورتيكه تعريف مسئله و يافتن علت‏هاي آن چندان هم آسان نيست و جستجو براي پاسخ اغلب تحت تاثير ديدگاه‏هاي مختلف قرار مي‌گيرد.</a:t>
            </a:r>
          </a:p>
          <a:p>
            <a:pPr marL="342900" indent="-342900" algn="just" rtl="1">
              <a:buFont typeface="Arial" pitchFamily="34" charset="0"/>
              <a:buChar char="•"/>
            </a:pPr>
            <a:r>
              <a:rPr lang="fa-IR" sz="2400" dirty="0" smtClean="0">
                <a:solidFill>
                  <a:prstClr val="white"/>
                </a:solidFill>
                <a:cs typeface="B Nazanin" pitchFamily="2" charset="-78"/>
              </a:rPr>
              <a:t>به نظر بسياري از دانشمندان حوزه خط مشي‌گذاري مهمترين مرحله از چرخه سياستگذاري، تعريف مسئله است.</a:t>
            </a:r>
          </a:p>
          <a:p>
            <a:pPr marL="342900" indent="-342900" algn="just" rtl="1">
              <a:buFont typeface="Arial" pitchFamily="34" charset="0"/>
              <a:buChar char="•"/>
            </a:pPr>
            <a:r>
              <a:rPr lang="fa-IR" sz="2400" dirty="0" smtClean="0">
                <a:solidFill>
                  <a:prstClr val="white"/>
                </a:solidFill>
                <a:cs typeface="B Nazanin" pitchFamily="2" charset="-78"/>
              </a:rPr>
              <a:t>تعريف يک مسئله مي‌تواند با خطاهايي نيز همراه باشد. زيرا هر تعريف مسئله يك شرح از يك واقعه است كه مي‌تواند از ديد افراد گوناگون متفاوت باشد. همچنين ايدئولوژي و ارزش‏هاي فرد نيز مي‌تواند بر تعريف مسئله از جانب وي تاثيرگذار باشد.</a:t>
            </a:r>
          </a:p>
          <a:p>
            <a:pPr marL="342900" indent="-342900" algn="just" rtl="1">
              <a:buFont typeface="Arial" pitchFamily="34" charset="0"/>
              <a:buChar char="•"/>
            </a:pPr>
            <a:r>
              <a:rPr lang="fa-IR" sz="2400" dirty="0" smtClean="0">
                <a:solidFill>
                  <a:prstClr val="white"/>
                </a:solidFill>
                <a:cs typeface="B Nazanin" pitchFamily="2" charset="-78"/>
              </a:rPr>
              <a:t> لذا به دلیل اهميت بالاي اين مرحله اغلب كليه بازيگراني كه در جريان خط‏مشی‏گذاري دخيل بوده مي‌بايست در تعريف مسئله مشاركت كنند</a:t>
            </a:r>
            <a:endParaRPr lang="en-CA" sz="2400" dirty="0">
              <a:solidFill>
                <a:prstClr val="white"/>
              </a:solidFill>
              <a:cs typeface="B Nazanin" pitchFamily="2" charset="-78"/>
            </a:endParaRPr>
          </a:p>
        </p:txBody>
      </p:sp>
    </p:spTree>
    <p:extLst>
      <p:ext uri="{BB962C8B-B14F-4D97-AF65-F5344CB8AC3E}">
        <p14:creationId xmlns:p14="http://schemas.microsoft.com/office/powerpoint/2010/main" val="2570313873"/>
      </p:ext>
    </p:extLst>
  </p:cSld>
  <p:clrMapOvr>
    <a:masterClrMapping/>
  </p:clrMapOvr>
  <p:transition spd="slow">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algn="ctr" rtl="1"/>
            <a:r>
              <a:rPr lang="fa-IR" b="1" dirty="0" smtClean="0">
                <a:cs typeface="B Titr" pitchFamily="2" charset="-78"/>
              </a:rPr>
              <a:t>تنظيم فهرست صورت مسئله‌ها (</a:t>
            </a:r>
            <a:r>
              <a:rPr lang="en-US" b="1" dirty="0" smtClean="0">
                <a:cs typeface="B Titr" pitchFamily="2" charset="-78"/>
              </a:rPr>
              <a:t>Agenda Setting</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76200" y="1447800"/>
            <a:ext cx="8991600" cy="30480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smtClean="0">
                <a:solidFill>
                  <a:prstClr val="white"/>
                </a:solidFill>
                <a:cs typeface="B Nazanin" pitchFamily="2" charset="-78"/>
              </a:rPr>
              <a:t>در اين مرحله با توجه به فضا و ظرفيت دولت تعدادي از مسائل وارد فهرست شده و براي بررسي و اتخاذ سياست مورد توجه بيشتري قرار مي‌گيرند </a:t>
            </a:r>
          </a:p>
          <a:p>
            <a:pPr marL="342900" indent="-342900" algn="just" rtl="1">
              <a:buFont typeface="Arial" pitchFamily="34" charset="0"/>
              <a:buChar char="•"/>
            </a:pPr>
            <a:r>
              <a:rPr lang="fa-IR" sz="2400" dirty="0" smtClean="0">
                <a:solidFill>
                  <a:prstClr val="white"/>
                </a:solidFill>
                <a:cs typeface="B Nazanin" pitchFamily="2" charset="-78"/>
              </a:rPr>
              <a:t> چه شاخص‌هايي مشخص مي‌کند که کداميک از مسائل مورد توجه بيشتري قرار گرفته، وارد مرحله خط‏مشی‏گذاري شوند؟ </a:t>
            </a:r>
          </a:p>
          <a:p>
            <a:pPr marL="342900" indent="-342900" algn="just" rtl="1">
              <a:buFont typeface="Arial" pitchFamily="34" charset="0"/>
              <a:buChar char="•"/>
            </a:pPr>
            <a:r>
              <a:rPr lang="fa-IR" sz="2400" dirty="0" smtClean="0">
                <a:solidFill>
                  <a:prstClr val="white"/>
                </a:solidFill>
                <a:cs typeface="B Nazanin" pitchFamily="2" charset="-78"/>
              </a:rPr>
              <a:t>انتخاب روش مناسب براي انتخاب فهرست اولويت‌ها بر اساس شاخص‌هاي تعيين‌شده</a:t>
            </a:r>
          </a:p>
        </p:txBody>
      </p:sp>
    </p:spTree>
    <p:extLst>
      <p:ext uri="{BB962C8B-B14F-4D97-AF65-F5344CB8AC3E}">
        <p14:creationId xmlns:p14="http://schemas.microsoft.com/office/powerpoint/2010/main" val="2117700670"/>
      </p:ext>
    </p:extLst>
  </p:cSld>
  <p:clrMapOvr>
    <a:masterClrMapping/>
  </p:clrMapOvr>
  <p:transition spd="slow">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algn="ctr" rtl="1"/>
            <a:r>
              <a:rPr lang="fa-IR" b="1" dirty="0" smtClean="0">
                <a:cs typeface="B Titr" pitchFamily="2" charset="-78"/>
              </a:rPr>
              <a:t>تنظیم خط‏مشی (</a:t>
            </a:r>
            <a:r>
              <a:rPr lang="en-US" b="1" dirty="0" smtClean="0">
                <a:cs typeface="B Titr" pitchFamily="2" charset="-78"/>
              </a:rPr>
              <a:t>Policy Formulation</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76200" y="1143000"/>
            <a:ext cx="8991600" cy="48006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smtClean="0">
                <a:solidFill>
                  <a:prstClr val="white"/>
                </a:solidFill>
                <a:cs typeface="B Nazanin" pitchFamily="2" charset="-78"/>
              </a:rPr>
              <a:t>تنظیم خط‏مشی عبارتست از توسعه يك سري از برنامه‌ها و كنش‏هاي پيشنهادي به منظور كمك به حل يك مسئله سياستي. </a:t>
            </a:r>
          </a:p>
          <a:p>
            <a:pPr marL="342900" indent="-342900" algn="just" rtl="1">
              <a:buFont typeface="Arial" pitchFamily="34" charset="0"/>
              <a:buChar char="•"/>
            </a:pPr>
            <a:r>
              <a:rPr lang="fa-IR" sz="2400" dirty="0" smtClean="0">
                <a:solidFill>
                  <a:prstClr val="white"/>
                </a:solidFill>
                <a:cs typeface="B Nazanin" pitchFamily="2" charset="-78"/>
              </a:rPr>
              <a:t>اين مهم به همان اندازه كه يك فرآيند فني و تكنيكي است سياسي هم هست؛ بدين صورت كه ملاحظات و شرايط سياسي حتما ميبايست در تنظيم سياستها درنظر گرفته شوند.</a:t>
            </a:r>
          </a:p>
          <a:p>
            <a:pPr marL="342900" indent="-342900" algn="just" rtl="1">
              <a:buFont typeface="Arial" pitchFamily="34" charset="0"/>
              <a:buChar char="•"/>
            </a:pPr>
            <a:r>
              <a:rPr lang="fa-IR" sz="2400" dirty="0" smtClean="0">
                <a:solidFill>
                  <a:prstClr val="white"/>
                </a:solidFill>
                <a:cs typeface="B Nazanin" pitchFamily="2" charset="-78"/>
              </a:rPr>
              <a:t>كليه بازيگران سياسي رسمي دولت در حوزه موردنظر بيشترين تاثير را در تنظیم خط‏مشی دارند. زيرا اينگونه افراد علاوه بر اينكه از نظر علمي ممتازند به علت حضور در فضاي سياسي جامعه از دانش سياسي بالايي نيز برخوردارند. همچنين دسترسي بالايي نيز به منابع اطلاعاتي دارند و مشاركت آن‏ها در قاعده‌مند نمودن سياست اين امكان را فراهم مي‌سازد تا بهترين سياست برگزيده شود. </a:t>
            </a:r>
          </a:p>
          <a:p>
            <a:pPr marL="342900" indent="-342900" algn="just" rtl="1">
              <a:buFont typeface="Arial" pitchFamily="34" charset="0"/>
              <a:buChar char="•"/>
            </a:pPr>
            <a:r>
              <a:rPr lang="fa-IR" sz="2400" dirty="0" smtClean="0">
                <a:solidFill>
                  <a:prstClr val="white"/>
                </a:solidFill>
                <a:cs typeface="B Nazanin" pitchFamily="2" charset="-78"/>
              </a:rPr>
              <a:t>گروه‏هاي ذينفع نيز به علت اطلاعاتي كه در دسترس دارند كمك‌كنندگان فعالي به جريان تنظیم نمودن خط‏مشی و همچنين يافتن راه‌حل‏هاي خاص براي مسئله هستند. </a:t>
            </a:r>
          </a:p>
          <a:p>
            <a:pPr marL="342900" indent="-342900" algn="just" rtl="1">
              <a:buFont typeface="Arial" pitchFamily="34" charset="0"/>
              <a:buChar char="•"/>
            </a:pPr>
            <a:endParaRPr lang="fa-IR" sz="2400" dirty="0" smtClean="0">
              <a:solidFill>
                <a:prstClr val="white"/>
              </a:solidFill>
              <a:cs typeface="B Nazanin" pitchFamily="2" charset="-78"/>
            </a:endParaRPr>
          </a:p>
        </p:txBody>
      </p:sp>
    </p:spTree>
    <p:extLst>
      <p:ext uri="{BB962C8B-B14F-4D97-AF65-F5344CB8AC3E}">
        <p14:creationId xmlns:p14="http://schemas.microsoft.com/office/powerpoint/2010/main" val="714468713"/>
      </p:ext>
    </p:extLst>
  </p:cSld>
  <p:clrMapOvr>
    <a:masterClrMapping/>
  </p:clrMapOvr>
  <p:transition spd="slow">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algn="ctr" rtl="1"/>
            <a:r>
              <a:rPr lang="fa-IR" b="1" dirty="0" smtClean="0">
                <a:cs typeface="B Titr" pitchFamily="2" charset="-78"/>
              </a:rPr>
              <a:t>مشروعيت‌بخشي خط‏مشی(</a:t>
            </a:r>
            <a:r>
              <a:rPr lang="en-US" b="1" dirty="0" smtClean="0">
                <a:cs typeface="B Titr" pitchFamily="2" charset="-78"/>
              </a:rPr>
              <a:t>Policy Legitimization</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76200" y="1524000"/>
            <a:ext cx="8991600" cy="33528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smtClean="0">
                <a:solidFill>
                  <a:prstClr val="white"/>
                </a:solidFill>
                <a:cs typeface="B Nazanin" pitchFamily="2" charset="-78"/>
              </a:rPr>
              <a:t>مشروعيت‏بخشي خط‏مشی عبارتست از اعمال فشارهاي قانوني براي اجراي تصميمات سياستي، تصويب و يا منطقي ساختن اعمال خط‏مشی. </a:t>
            </a:r>
          </a:p>
          <a:p>
            <a:pPr marL="342900" indent="-342900" algn="just" rtl="1">
              <a:buFont typeface="Arial" pitchFamily="34" charset="0"/>
              <a:buChar char="•"/>
            </a:pPr>
            <a:r>
              <a:rPr lang="fa-IR" sz="2400" dirty="0" smtClean="0">
                <a:solidFill>
                  <a:prstClr val="white"/>
                </a:solidFill>
                <a:cs typeface="B Nazanin" pitchFamily="2" charset="-78"/>
              </a:rPr>
              <a:t>ايجاد مقبوليت براي كنش سياستي انجام گرفته به عنوان مشروعيت‌بخشي خط‏مشی تعريف مي‌شود. بدين معني كه اين كنش از منظر عموم جامعه مورد قبول باشد. </a:t>
            </a:r>
          </a:p>
          <a:p>
            <a:pPr marL="342900" indent="-342900" algn="just" rtl="1">
              <a:buFont typeface="Arial" pitchFamily="34" charset="0"/>
              <a:buChar char="•"/>
            </a:pPr>
            <a:r>
              <a:rPr lang="fa-IR" sz="2400" dirty="0" smtClean="0">
                <a:solidFill>
                  <a:prstClr val="white"/>
                </a:solidFill>
                <a:cs typeface="B Nazanin" pitchFamily="2" charset="-78"/>
              </a:rPr>
              <a:t>خط‏مشی‏هایی كه بدون داشتن چنين مشروعيتي اجرا شوند شانس بالايي براي شكست خواهند داشت. </a:t>
            </a:r>
          </a:p>
        </p:txBody>
      </p:sp>
    </p:spTree>
    <p:extLst>
      <p:ext uri="{BB962C8B-B14F-4D97-AF65-F5344CB8AC3E}">
        <p14:creationId xmlns:p14="http://schemas.microsoft.com/office/powerpoint/2010/main" val="3962283220"/>
      </p:ext>
    </p:extLst>
  </p:cSld>
  <p:clrMapOvr>
    <a:masterClrMapping/>
  </p:clrMapOvr>
  <p:transition spd="slow">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76200"/>
            <a:ext cx="9144000" cy="685800"/>
          </a:xfrm>
        </p:spPr>
        <p:txBody>
          <a:bodyPr>
            <a:noAutofit/>
          </a:bodyPr>
          <a:lstStyle/>
          <a:p>
            <a:pPr algn="ctr" rtl="1"/>
            <a:r>
              <a:rPr lang="fa-IR" b="1" dirty="0" smtClean="0">
                <a:cs typeface="B Titr" pitchFamily="2" charset="-78"/>
              </a:rPr>
              <a:t>ارزشیابی خط‏مشی و تغيير آن</a:t>
            </a:r>
            <a:r>
              <a:rPr lang="en-US" b="1" dirty="0" smtClean="0">
                <a:cs typeface="B Titr" pitchFamily="2" charset="-78"/>
              </a:rPr>
              <a:t>Policy Evaluation and Change)</a:t>
            </a:r>
            <a:r>
              <a:rPr lang="fa-IR" b="1" dirty="0" smtClean="0">
                <a:cs typeface="B Titr" pitchFamily="2" charset="-78"/>
              </a:rPr>
              <a:t>)</a:t>
            </a:r>
            <a:endParaRPr lang="en-CA" b="1" dirty="0">
              <a:cs typeface="B Titr" pitchFamily="2" charset="-78"/>
            </a:endParaRPr>
          </a:p>
        </p:txBody>
      </p:sp>
      <p:sp>
        <p:nvSpPr>
          <p:cNvPr id="3" name="Rounded Rectangle 2"/>
          <p:cNvSpPr/>
          <p:nvPr/>
        </p:nvSpPr>
        <p:spPr>
          <a:xfrm>
            <a:off x="76200" y="1524000"/>
            <a:ext cx="8991600" cy="3352800"/>
          </a:xfrm>
          <a:prstGeom prst="roundRect">
            <a:avLst>
              <a:gd name="adj" fmla="val 47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just" rtl="1">
              <a:buFont typeface="Arial" pitchFamily="34" charset="0"/>
              <a:buChar char="•"/>
            </a:pPr>
            <a:r>
              <a:rPr lang="fa-IR" sz="2400" dirty="0" smtClean="0">
                <a:solidFill>
                  <a:prstClr val="white"/>
                </a:solidFill>
                <a:latin typeface="Times New Roman"/>
                <a:ea typeface="Times New Roman"/>
                <a:cs typeface="B Nazanin"/>
              </a:rPr>
              <a:t>ارزشیابی خط‏مشی يك ارزشيابي است كه نشان مي‌دهد يك خط‏مشی چه قدر خوب كار مي‌كند. </a:t>
            </a:r>
            <a:endParaRPr lang="en-US" sz="2400" dirty="0" smtClean="0">
              <a:solidFill>
                <a:prstClr val="white"/>
              </a:solidFill>
              <a:latin typeface="Times New Roman"/>
              <a:ea typeface="Times New Roman"/>
              <a:cs typeface="B Nazanin"/>
            </a:endParaRPr>
          </a:p>
          <a:p>
            <a:pPr marL="342900" indent="-342900" algn="just" rtl="1">
              <a:buFont typeface="Arial" pitchFamily="34" charset="0"/>
              <a:buChar char="•"/>
            </a:pPr>
            <a:r>
              <a:rPr lang="fa-IR" sz="2400" dirty="0" smtClean="0">
                <a:solidFill>
                  <a:prstClr val="white"/>
                </a:solidFill>
                <a:latin typeface="Times New Roman"/>
                <a:ea typeface="Times New Roman"/>
                <a:cs typeface="B Nazanin"/>
              </a:rPr>
              <a:t>تحليلگران در اين مرحله به دنبال مداركي هستند تا ثابت شود كه خط‏مشی مورد نظر تا چه ميزان به اهداف موردنظر خود دست يافته است. </a:t>
            </a:r>
            <a:endParaRPr lang="en-US" sz="2400" dirty="0" smtClean="0">
              <a:solidFill>
                <a:prstClr val="white"/>
              </a:solidFill>
              <a:latin typeface="Times New Roman"/>
              <a:ea typeface="Times New Roman"/>
              <a:cs typeface="B Nazanin"/>
            </a:endParaRPr>
          </a:p>
          <a:p>
            <a:pPr marL="342900" indent="-342900" algn="just" rtl="1">
              <a:buFont typeface="Arial" pitchFamily="34" charset="0"/>
              <a:buChar char="•"/>
            </a:pPr>
            <a:r>
              <a:rPr lang="fa-IR" sz="2400" dirty="0" smtClean="0">
                <a:solidFill>
                  <a:prstClr val="white"/>
                </a:solidFill>
                <a:latin typeface="Times New Roman"/>
                <a:ea typeface="Times New Roman"/>
                <a:cs typeface="B Nazanin"/>
              </a:rPr>
              <a:t>اين ارزشیابی تنها از لحاظ خروجي‌هاي خط‏مشی نيست بلكه خط‏مشی موردنظر از لحاظ مقبوليت و ميزان پاسخ به نيازهاي جامعه نيز سنجيده مي‌شود. </a:t>
            </a:r>
            <a:endParaRPr lang="fa-IR" sz="2400" dirty="0" smtClean="0">
              <a:solidFill>
                <a:prstClr val="white"/>
              </a:solidFill>
              <a:cs typeface="B Nazanin" pitchFamily="2" charset="-78"/>
            </a:endParaRPr>
          </a:p>
        </p:txBody>
      </p:sp>
    </p:spTree>
    <p:extLst>
      <p:ext uri="{BB962C8B-B14F-4D97-AF65-F5344CB8AC3E}">
        <p14:creationId xmlns:p14="http://schemas.microsoft.com/office/powerpoint/2010/main" val="2883751887"/>
      </p:ext>
    </p:extLst>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5638800" y="76200"/>
            <a:ext cx="3200400" cy="685800"/>
          </a:xfrm>
        </p:spPr>
        <p:txBody>
          <a:bodyPr>
            <a:noAutofit/>
          </a:bodyPr>
          <a:lstStyle/>
          <a:p>
            <a:pPr algn="r" rtl="1"/>
            <a:r>
              <a:rPr lang="fa-IR" sz="2400" dirty="0" smtClean="0">
                <a:solidFill>
                  <a:srgbClr val="00B050"/>
                </a:solidFill>
                <a:cs typeface="B Titr" pitchFamily="2" charset="-78"/>
              </a:rPr>
              <a:t>مدلهای سیاست‏گذاری</a:t>
            </a:r>
            <a:endParaRPr lang="en-US" sz="2400" dirty="0">
              <a:solidFill>
                <a:srgbClr val="00B050"/>
              </a:solidFill>
              <a:cs typeface="B Titr" pitchFamily="2" charset="-78"/>
            </a:endParaRPr>
          </a:p>
        </p:txBody>
      </p:sp>
      <p:graphicFrame>
        <p:nvGraphicFramePr>
          <p:cNvPr id="2" name="Diagram 1"/>
          <p:cNvGraphicFramePr/>
          <p:nvPr>
            <p:extLst>
              <p:ext uri="{D42A27DB-BD31-4B8C-83A1-F6EECF244321}">
                <p14:modId xmlns:p14="http://schemas.microsoft.com/office/powerpoint/2010/main" val="4243908986"/>
              </p:ext>
            </p:extLst>
          </p:nvPr>
        </p:nvGraphicFramePr>
        <p:xfrm>
          <a:off x="4495800" y="1143000"/>
          <a:ext cx="4495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228600" y="76200"/>
            <a:ext cx="3200400" cy="6858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pPr algn="r" rtl="1"/>
            <a:r>
              <a:rPr lang="fa-IR" sz="2400" dirty="0" smtClean="0">
                <a:solidFill>
                  <a:srgbClr val="00B050"/>
                </a:solidFill>
                <a:cs typeface="B Titr" pitchFamily="2" charset="-78"/>
              </a:rPr>
              <a:t>ویژگیهای کمیسیون</a:t>
            </a:r>
            <a:endParaRPr lang="en-US" sz="2400" dirty="0">
              <a:solidFill>
                <a:srgbClr val="00B050"/>
              </a:solidFill>
              <a:cs typeface="B Titr" pitchFamily="2" charset="-78"/>
            </a:endParaRPr>
          </a:p>
        </p:txBody>
      </p:sp>
      <p:sp>
        <p:nvSpPr>
          <p:cNvPr id="3" name="TextBox 2"/>
          <p:cNvSpPr txBox="1"/>
          <p:nvPr/>
        </p:nvSpPr>
        <p:spPr>
          <a:xfrm>
            <a:off x="252412" y="1295400"/>
            <a:ext cx="3709988" cy="3970318"/>
          </a:xfrm>
          <a:prstGeom prst="rect">
            <a:avLst/>
          </a:prstGeom>
          <a:noFill/>
        </p:spPr>
        <p:txBody>
          <a:bodyPr wrap="square" rtlCol="0">
            <a:spAutoFit/>
          </a:bodyPr>
          <a:lstStyle/>
          <a:p>
            <a:pPr marL="457200" indent="-457200" algn="just" rtl="1">
              <a:lnSpc>
                <a:spcPct val="150000"/>
              </a:lnSpc>
              <a:buFont typeface="Arial" panose="020B0604020202020204" pitchFamily="34" charset="0"/>
              <a:buChar char="•"/>
            </a:pPr>
            <a:r>
              <a:rPr lang="fa-IR" sz="2400" dirty="0" smtClean="0">
                <a:cs typeface="B Mitra" panose="00000400000000000000" pitchFamily="2" charset="-78"/>
              </a:rPr>
              <a:t>حضور خبرگان پژوهشی و فناوری حوزه انرژی کشور به عنوان اعضای حقیقی</a:t>
            </a:r>
          </a:p>
          <a:p>
            <a:pPr marL="457200" indent="-457200" algn="just" rtl="1">
              <a:lnSpc>
                <a:spcPct val="150000"/>
              </a:lnSpc>
              <a:buFont typeface="Arial" panose="020B0604020202020204" pitchFamily="34" charset="0"/>
              <a:buChar char="•"/>
            </a:pPr>
            <a:r>
              <a:rPr lang="fa-IR" sz="2400" dirty="0" smtClean="0">
                <a:cs typeface="B Mitra" panose="00000400000000000000" pitchFamily="2" charset="-78"/>
              </a:rPr>
              <a:t>حضور نمایندگان دستگاه های اجرایی حوزه عرضه، تقاضا و سیاستگذاری انرژی کشور به عنوان اعضای حقوقی</a:t>
            </a:r>
            <a:endParaRPr lang="en-US" sz="2400" dirty="0">
              <a:cs typeface="B Mitra" panose="00000400000000000000" pitchFamily="2" charset="-78"/>
            </a:endParaRPr>
          </a:p>
        </p:txBody>
      </p:sp>
      <p:sp>
        <p:nvSpPr>
          <p:cNvPr id="4" name="TextBox 3"/>
          <p:cNvSpPr txBox="1"/>
          <p:nvPr/>
        </p:nvSpPr>
        <p:spPr>
          <a:xfrm>
            <a:off x="4343401" y="1066800"/>
            <a:ext cx="4724400" cy="1600200"/>
          </a:xfrm>
          <a:prstGeom prst="rect">
            <a:avLst/>
          </a:prstGeom>
          <a:noFill/>
          <a:ln w="53975" cmpd="sng">
            <a:solidFill>
              <a:srgbClr val="FF0000"/>
            </a:solidFill>
          </a:ln>
        </p:spPr>
        <p:txBody>
          <a:bodyPr wrap="square" rtlCol="0">
            <a:spAutoFit/>
          </a:bodyPr>
          <a:lstStyle/>
          <a:p>
            <a:endParaRPr lang="en-US" dirty="0"/>
          </a:p>
        </p:txBody>
      </p:sp>
      <p:sp>
        <p:nvSpPr>
          <p:cNvPr id="6" name="TextBox 5"/>
          <p:cNvSpPr txBox="1"/>
          <p:nvPr/>
        </p:nvSpPr>
        <p:spPr>
          <a:xfrm>
            <a:off x="4343402" y="4800600"/>
            <a:ext cx="4724398" cy="838200"/>
          </a:xfrm>
          <a:prstGeom prst="rect">
            <a:avLst/>
          </a:prstGeom>
          <a:noFill/>
          <a:ln w="539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84200130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lvl="0" algn="ctr" rtl="1"/>
            <a:r>
              <a:rPr lang="fa-IR" b="1" dirty="0">
                <a:cs typeface="B Titr" pitchFamily="2" charset="-78"/>
              </a:rPr>
              <a:t>مدل فرآيند خط مشی‏گذاری</a:t>
            </a:r>
            <a:endParaRPr lang="en-CA" b="1" dirty="0">
              <a:cs typeface="B Titr" pitchFamily="2" charset="-7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solidFill>
                <a:srgbClr val="262626"/>
              </a:solidFill>
            </a:endParaRPr>
          </a:p>
        </p:txBody>
      </p:sp>
      <p:graphicFrame>
        <p:nvGraphicFramePr>
          <p:cNvPr id="5" name="Diagram 4"/>
          <p:cNvGraphicFramePr>
            <a:graphicFrameLocks/>
          </p:cNvGraphicFramePr>
          <p:nvPr>
            <p:extLst>
              <p:ext uri="{D42A27DB-BD31-4B8C-83A1-F6EECF244321}">
                <p14:modId xmlns:p14="http://schemas.microsoft.com/office/powerpoint/2010/main" val="86825448"/>
              </p:ext>
            </p:extLst>
          </p:nvPr>
        </p:nvGraphicFramePr>
        <p:xfrm>
          <a:off x="1447800" y="990599"/>
          <a:ext cx="60960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132959"/>
      </p:ext>
    </p:extLst>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Autofit/>
          </a:bodyPr>
          <a:lstStyle/>
          <a:p>
            <a:pPr lvl="0" algn="ctr" rtl="1"/>
            <a:r>
              <a:rPr lang="fa-IR" b="1" dirty="0" smtClean="0">
                <a:cs typeface="B Titr" pitchFamily="2" charset="-78"/>
              </a:rPr>
              <a:t>فرآیند خط‏مشی‏گذاری کمیسیون انرژی</a:t>
            </a:r>
            <a:endParaRPr lang="en-CA" b="1" dirty="0">
              <a:cs typeface="B Titr" pitchFamily="2" charset="-7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3" name="Diagram 2"/>
          <p:cNvGraphicFramePr/>
          <p:nvPr>
            <p:extLst/>
          </p:nvPr>
        </p:nvGraphicFramePr>
        <p:xfrm>
          <a:off x="609600" y="1066800"/>
          <a:ext cx="3429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4207912773"/>
              </p:ext>
            </p:extLst>
          </p:nvPr>
        </p:nvGraphicFramePr>
        <p:xfrm>
          <a:off x="3733800" y="1066800"/>
          <a:ext cx="4953000"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63358955"/>
      </p:ext>
    </p:extLst>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04800" y="3815927"/>
            <a:ext cx="5334000" cy="1137074"/>
          </a:xfrm>
          <a:prstGeom prst="rect">
            <a:avLst/>
          </a:prstGeom>
          <a:solidFill>
            <a:schemeClr val="bg2">
              <a:lumMod val="90000"/>
            </a:schemeClr>
          </a:solidFill>
          <a:ln w="19050" cap="flat" cmpd="sng" algn="ctr">
            <a:solidFill>
              <a:schemeClr val="bg2">
                <a:lumMod val="50000"/>
              </a:scheme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173058" name="Rectangle 2"/>
          <p:cNvSpPr>
            <a:spLocks noGrp="1" noChangeArrowheads="1"/>
          </p:cNvSpPr>
          <p:nvPr>
            <p:ph type="title"/>
          </p:nvPr>
        </p:nvSpPr>
        <p:spPr/>
        <p:txBody>
          <a:bodyPr>
            <a:noAutofit/>
          </a:bodyPr>
          <a:lstStyle/>
          <a:p>
            <a:pPr lvl="0" algn="ctr" rtl="1"/>
            <a:r>
              <a:rPr lang="fa-IR" b="1" dirty="0" smtClean="0">
                <a:cs typeface="B Titr" pitchFamily="2" charset="-78"/>
              </a:rPr>
              <a:t>متدولوژی تعیین اولویتهای پژوهش و فناوری</a:t>
            </a:r>
            <a:endParaRPr lang="en-CA" b="1" dirty="0">
              <a:cs typeface="B Titr" pitchFamily="2" charset="-7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pSp>
        <p:nvGrpSpPr>
          <p:cNvPr id="7" name="Group 63"/>
          <p:cNvGrpSpPr/>
          <p:nvPr/>
        </p:nvGrpSpPr>
        <p:grpSpPr>
          <a:xfrm>
            <a:off x="0" y="838199"/>
            <a:ext cx="6055519" cy="5251874"/>
            <a:chOff x="1905000" y="0"/>
            <a:chExt cx="6055519" cy="5983147"/>
          </a:xfrm>
        </p:grpSpPr>
        <p:sp>
          <p:nvSpPr>
            <p:cNvPr id="9" name="Rounded Rectangle 8">
              <a:hlinkClick r:id="" action="ppaction://noaction"/>
            </p:cNvPr>
            <p:cNvSpPr/>
            <p:nvPr/>
          </p:nvSpPr>
          <p:spPr>
            <a:xfrm>
              <a:off x="3924300" y="5221147"/>
              <a:ext cx="2362200" cy="762000"/>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600" b="1" kern="0" dirty="0" smtClean="0">
                  <a:solidFill>
                    <a:prstClr val="white"/>
                  </a:solidFill>
                  <a:latin typeface="Calibri"/>
                  <a:cs typeface="B Mitra" pitchFamily="2" charset="-78"/>
                </a:rPr>
                <a:t>تلفیق، نهایی سازی و تصویب اولویتها در کمیسیون تخصصی</a:t>
              </a:r>
              <a:endParaRPr kumimoji="0" lang="en-US" sz="1600" b="1" i="0" u="none" strike="noStrike" kern="0" cap="none" spc="0" normalizeH="0" baseline="0" noProof="0" dirty="0">
                <a:ln>
                  <a:noFill/>
                </a:ln>
                <a:solidFill>
                  <a:prstClr val="white"/>
                </a:solidFill>
                <a:effectLst/>
                <a:uLnTx/>
                <a:uFillTx/>
                <a:latin typeface="Calibri"/>
                <a:ea typeface="+mn-ea"/>
                <a:cs typeface="B Mitra" pitchFamily="2" charset="-78"/>
              </a:endParaRPr>
            </a:p>
          </p:txBody>
        </p:sp>
        <p:sp>
          <p:nvSpPr>
            <p:cNvPr id="10" name="Rounded Rectangle 9">
              <a:hlinkClick r:id="" action="ppaction://noaction"/>
            </p:cNvPr>
            <p:cNvSpPr/>
            <p:nvPr/>
          </p:nvSpPr>
          <p:spPr>
            <a:xfrm>
              <a:off x="2486025" y="3589115"/>
              <a:ext cx="2085975" cy="838199"/>
            </a:xfrm>
            <a:prstGeom prst="roundRect">
              <a:avLst/>
            </a:prstGeom>
            <a:gradFill rotWithShape="1">
              <a:gsLst>
                <a:gs pos="0">
                  <a:srgbClr val="EEECE1">
                    <a:lumMod val="26000"/>
                  </a:srgbClr>
                </a:gs>
                <a:gs pos="80000">
                  <a:srgbClr val="EEECE1">
                    <a:lumMod val="50000"/>
                  </a:srgbClr>
                </a:gs>
                <a:gs pos="100000">
                  <a:srgbClr val="EEECE1">
                    <a:lumMod val="75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1" i="0" u="none" strike="noStrike" kern="0" cap="none" spc="0" normalizeH="0" baseline="0" noProof="0" dirty="0" smtClean="0">
                  <a:ln>
                    <a:noFill/>
                  </a:ln>
                  <a:solidFill>
                    <a:prstClr val="white"/>
                  </a:solidFill>
                  <a:effectLst/>
                  <a:uLnTx/>
                  <a:uFillTx/>
                  <a:latin typeface="Calibri"/>
                  <a:ea typeface="+mn-ea"/>
                  <a:cs typeface="B Mitra" pitchFamily="2" charset="-78"/>
                </a:rPr>
                <a:t>بررسی و جمع بندی نهایی اولویتهای هر حوزه در کارگروه تخصصی</a:t>
              </a:r>
              <a:endParaRPr kumimoji="0" lang="en-US" sz="1600" b="1" i="0" u="none" strike="noStrike" kern="0" cap="none" spc="0" normalizeH="0" baseline="0" noProof="0" dirty="0">
                <a:ln>
                  <a:noFill/>
                </a:ln>
                <a:solidFill>
                  <a:prstClr val="white"/>
                </a:solidFill>
                <a:effectLst/>
                <a:uLnTx/>
                <a:uFillTx/>
                <a:latin typeface="Calibri"/>
                <a:ea typeface="+mn-ea"/>
                <a:cs typeface="B Mitra" pitchFamily="2" charset="-78"/>
              </a:endParaRPr>
            </a:p>
          </p:txBody>
        </p:sp>
        <p:grpSp>
          <p:nvGrpSpPr>
            <p:cNvPr id="11" name="Group 25"/>
            <p:cNvGrpSpPr/>
            <p:nvPr/>
          </p:nvGrpSpPr>
          <p:grpSpPr>
            <a:xfrm>
              <a:off x="1905000" y="0"/>
              <a:ext cx="6055519" cy="1301311"/>
              <a:chOff x="1981200" y="1600200"/>
              <a:chExt cx="6055519" cy="1301311"/>
            </a:xfrm>
          </p:grpSpPr>
          <p:sp>
            <p:nvSpPr>
              <p:cNvPr id="20" name="Rectangle 19"/>
              <p:cNvSpPr/>
              <p:nvPr/>
            </p:nvSpPr>
            <p:spPr>
              <a:xfrm>
                <a:off x="1981200" y="1600200"/>
                <a:ext cx="6055519" cy="1301311"/>
              </a:xfrm>
              <a:prstGeom prst="rect">
                <a:avLst/>
              </a:prstGeom>
              <a:solidFill>
                <a:srgbClr val="4F81BD">
                  <a:lumMod val="20000"/>
                  <a:lumOff val="80000"/>
                </a:srgbClr>
              </a:solidFill>
              <a:ln w="19050" cap="flat" cmpd="sng" algn="ctr">
                <a:solidFill>
                  <a:srgbClr val="4F81BD">
                    <a:lumMod val="60000"/>
                    <a:lumOff val="4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21" name="Rounded Rectangle 20">
                <a:hlinkClick r:id="" action="ppaction://noaction"/>
              </p:cNvPr>
              <p:cNvSpPr/>
              <p:nvPr/>
            </p:nvSpPr>
            <p:spPr>
              <a:xfrm>
                <a:off x="2133600" y="1741991"/>
                <a:ext cx="1828800" cy="108332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lvl="0" algn="ctr">
                  <a:defRPr/>
                </a:pPr>
                <a:r>
                  <a:rPr lang="fa-IR" sz="1600" b="1" kern="0" dirty="0">
                    <a:solidFill>
                      <a:prstClr val="white"/>
                    </a:solidFill>
                    <a:cs typeface="B Mitra" pitchFamily="2" charset="-78"/>
                  </a:rPr>
                  <a:t>مطالعات اکتشافی آسيب شناسي وضعيت حوزه </a:t>
                </a:r>
                <a:r>
                  <a:rPr lang="fa-IR" sz="1600" b="1" kern="0" dirty="0" smtClean="0">
                    <a:solidFill>
                      <a:prstClr val="white"/>
                    </a:solidFill>
                    <a:cs typeface="B Mitra" pitchFamily="2" charset="-78"/>
                  </a:rPr>
                  <a:t>انرژي کشور</a:t>
                </a:r>
                <a:endParaRPr lang="fa-IR" sz="1600" b="1" kern="0" dirty="0">
                  <a:solidFill>
                    <a:prstClr val="white"/>
                  </a:solidFill>
                  <a:cs typeface="B Mitra" pitchFamily="2" charset="-78"/>
                </a:endParaRPr>
              </a:p>
            </p:txBody>
          </p:sp>
          <p:sp>
            <p:nvSpPr>
              <p:cNvPr id="22" name="Rounded Rectangle 21">
                <a:hlinkClick r:id="" action="ppaction://noaction"/>
              </p:cNvPr>
              <p:cNvSpPr/>
              <p:nvPr/>
            </p:nvSpPr>
            <p:spPr>
              <a:xfrm>
                <a:off x="4114800" y="1741991"/>
                <a:ext cx="1905000" cy="108332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a-IR" sz="1600" b="1" kern="0" noProof="0" dirty="0" smtClean="0">
                    <a:solidFill>
                      <a:prstClr val="white"/>
                    </a:solidFill>
                    <a:latin typeface="Calibri"/>
                    <a:cs typeface="B Mitra" pitchFamily="2" charset="-78"/>
                  </a:rPr>
                  <a:t>تحلیل مطالعات شناسایی مسائل کشور توسط دستگاههای اجرایی حوزه انرژی</a:t>
                </a:r>
                <a:endParaRPr kumimoji="0" lang="en-US" sz="1600" b="1" i="0" u="none" strike="noStrike" kern="0" cap="none" spc="0" normalizeH="0" baseline="0" noProof="0" dirty="0">
                  <a:ln>
                    <a:noFill/>
                  </a:ln>
                  <a:solidFill>
                    <a:prstClr val="white"/>
                  </a:solidFill>
                  <a:effectLst/>
                  <a:uLnTx/>
                  <a:uFillTx/>
                  <a:latin typeface="Calibri"/>
                  <a:ea typeface="+mn-ea"/>
                  <a:cs typeface="B Mitra" pitchFamily="2" charset="-78"/>
                </a:endParaRPr>
              </a:p>
            </p:txBody>
          </p:sp>
          <p:sp>
            <p:nvSpPr>
              <p:cNvPr id="23" name="Rounded Rectangle 22">
                <a:hlinkClick r:id="" action="ppaction://noaction"/>
              </p:cNvPr>
              <p:cNvSpPr/>
              <p:nvPr/>
            </p:nvSpPr>
            <p:spPr>
              <a:xfrm>
                <a:off x="6172200" y="1741991"/>
                <a:ext cx="1752600" cy="108332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1" i="0" u="none" strike="noStrike" kern="0" cap="none" spc="0" normalizeH="0" baseline="0" noProof="0" dirty="0" smtClean="0">
                    <a:ln>
                      <a:noFill/>
                    </a:ln>
                    <a:solidFill>
                      <a:prstClr val="white"/>
                    </a:solidFill>
                    <a:effectLst/>
                    <a:uLnTx/>
                    <a:uFillTx/>
                    <a:latin typeface="Calibri"/>
                    <a:ea typeface="+mn-ea"/>
                    <a:cs typeface="B Mitra" pitchFamily="2" charset="-78"/>
                  </a:rPr>
                  <a:t>انجام مطالعات تطبیقی</a:t>
                </a:r>
                <a:endParaRPr kumimoji="0" lang="en-US" sz="1600" b="1" i="0" u="none" strike="noStrike" kern="0" cap="none" spc="0" normalizeH="0" baseline="0" noProof="0" dirty="0">
                  <a:ln>
                    <a:noFill/>
                  </a:ln>
                  <a:solidFill>
                    <a:prstClr val="white"/>
                  </a:solidFill>
                  <a:effectLst/>
                  <a:uLnTx/>
                  <a:uFillTx/>
                  <a:latin typeface="Calibri"/>
                  <a:ea typeface="+mn-ea"/>
                  <a:cs typeface="B Mitra" pitchFamily="2" charset="-78"/>
                </a:endParaRPr>
              </a:p>
            </p:txBody>
          </p:sp>
        </p:grpSp>
        <p:grpSp>
          <p:nvGrpSpPr>
            <p:cNvPr id="12" name="Group 28"/>
            <p:cNvGrpSpPr/>
            <p:nvPr/>
          </p:nvGrpSpPr>
          <p:grpSpPr>
            <a:xfrm>
              <a:off x="2209800" y="1600200"/>
              <a:ext cx="5334000" cy="1295400"/>
              <a:chOff x="1905000" y="3276600"/>
              <a:chExt cx="5334000" cy="1295400"/>
            </a:xfrm>
          </p:grpSpPr>
          <p:sp>
            <p:nvSpPr>
              <p:cNvPr id="17" name="Rectangle 16"/>
              <p:cNvSpPr/>
              <p:nvPr/>
            </p:nvSpPr>
            <p:spPr>
              <a:xfrm>
                <a:off x="1905000" y="3276600"/>
                <a:ext cx="5334000" cy="1295400"/>
              </a:xfrm>
              <a:prstGeom prst="rect">
                <a:avLst/>
              </a:prstGeom>
              <a:solidFill>
                <a:srgbClr val="C0504D">
                  <a:lumMod val="20000"/>
                  <a:lumOff val="80000"/>
                </a:srgbClr>
              </a:solidFill>
              <a:ln w="19050" cap="flat" cmpd="sng" algn="ctr">
                <a:solidFill>
                  <a:srgbClr val="C0504D">
                    <a:lumMod val="60000"/>
                    <a:lumOff val="4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18" name="Rounded Rectangle 17">
                <a:hlinkClick r:id="" action="ppaction://noaction"/>
              </p:cNvPr>
              <p:cNvSpPr/>
              <p:nvPr/>
            </p:nvSpPr>
            <p:spPr>
              <a:xfrm>
                <a:off x="2209800" y="3505200"/>
                <a:ext cx="2209800" cy="862313"/>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rtl="1">
                  <a:defRPr/>
                </a:pPr>
                <a:r>
                  <a:rPr lang="fa-IR" sz="1600" b="1" kern="0" dirty="0">
                    <a:solidFill>
                      <a:prstClr val="white"/>
                    </a:solidFill>
                    <a:cs typeface="B Mitra" pitchFamily="2" charset="-78"/>
                  </a:rPr>
                  <a:t>دسته بندی و تلفیق موارد مشابه و حذف </a:t>
                </a:r>
                <a:r>
                  <a:rPr lang="fa-IR" sz="1600" b="1" kern="0" dirty="0">
                    <a:solidFill>
                      <a:prstClr val="white"/>
                    </a:solidFill>
                    <a:cs typeface="B Mitra" pitchFamily="2" charset="-78"/>
                  </a:rPr>
                  <a:t>م</a:t>
                </a:r>
                <a:r>
                  <a:rPr lang="fa-IR" sz="1600" b="1" kern="0" dirty="0" smtClean="0">
                    <a:solidFill>
                      <a:prstClr val="white"/>
                    </a:solidFill>
                    <a:cs typeface="B Mitra" pitchFamily="2" charset="-78"/>
                  </a:rPr>
                  <a:t>وارد </a:t>
                </a:r>
                <a:r>
                  <a:rPr lang="fa-IR" sz="1600" b="1" kern="0" dirty="0" smtClean="0">
                    <a:solidFill>
                      <a:prstClr val="white"/>
                    </a:solidFill>
                    <a:cs typeface="B Mitra" pitchFamily="2" charset="-78"/>
                  </a:rPr>
                  <a:t>جزئی و تکراری توسط </a:t>
                </a:r>
                <a:r>
                  <a:rPr lang="fa-IR" sz="1600" b="1" kern="0" dirty="0" smtClean="0">
                    <a:solidFill>
                      <a:prstClr val="white"/>
                    </a:solidFill>
                    <a:cs typeface="B Mitra" pitchFamily="2" charset="-78"/>
                  </a:rPr>
                  <a:t>دبیرخانه</a:t>
                </a:r>
                <a:endParaRPr lang="fa-IR" sz="1600" b="1" kern="0" dirty="0">
                  <a:solidFill>
                    <a:prstClr val="white"/>
                  </a:solidFill>
                  <a:cs typeface="B Mitra" pitchFamily="2" charset="-78"/>
                </a:endParaRPr>
              </a:p>
            </p:txBody>
          </p:sp>
          <p:sp>
            <p:nvSpPr>
              <p:cNvPr id="19" name="Rounded Rectangle 18">
                <a:hlinkClick r:id="" action="ppaction://noaction"/>
              </p:cNvPr>
              <p:cNvSpPr/>
              <p:nvPr/>
            </p:nvSpPr>
            <p:spPr>
              <a:xfrm>
                <a:off x="4800600" y="3511111"/>
                <a:ext cx="2209800" cy="862313"/>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1" i="0" u="none" strike="noStrike" kern="0" cap="none" spc="0" normalizeH="0" baseline="0" noProof="0" dirty="0" smtClean="0">
                    <a:ln>
                      <a:noFill/>
                    </a:ln>
                    <a:solidFill>
                      <a:prstClr val="white"/>
                    </a:solidFill>
                    <a:effectLst/>
                    <a:uLnTx/>
                    <a:uFillTx/>
                    <a:latin typeface="Calibri"/>
                    <a:ea typeface="+mn-ea"/>
                    <a:cs typeface="B Mitra" pitchFamily="2" charset="-78"/>
                  </a:rPr>
                  <a:t>پیشنهاد 65 حوزه راهبردی انرژی</a:t>
                </a:r>
                <a:r>
                  <a:rPr kumimoji="0" lang="fa-IR" sz="1600" b="1" i="0" u="none" strike="noStrike" kern="0" cap="none" spc="0" normalizeH="0" noProof="0" dirty="0" smtClean="0">
                    <a:ln>
                      <a:noFill/>
                    </a:ln>
                    <a:solidFill>
                      <a:prstClr val="white"/>
                    </a:solidFill>
                    <a:effectLst/>
                    <a:uLnTx/>
                    <a:uFillTx/>
                    <a:latin typeface="Calibri"/>
                    <a:ea typeface="+mn-ea"/>
                    <a:cs typeface="B Mitra" pitchFamily="2" charset="-78"/>
                  </a:rPr>
                  <a:t> کشور توسط اعضای حقیقی و حقوقی کمیسیون</a:t>
                </a:r>
                <a:endParaRPr kumimoji="0" lang="en-US" sz="1600" b="1" i="0" u="none" strike="noStrike" kern="0" cap="none" spc="0" normalizeH="0" baseline="0" noProof="0" dirty="0">
                  <a:ln>
                    <a:noFill/>
                  </a:ln>
                  <a:solidFill>
                    <a:prstClr val="white"/>
                  </a:solidFill>
                  <a:effectLst/>
                  <a:uLnTx/>
                  <a:uFillTx/>
                  <a:latin typeface="Calibri"/>
                  <a:ea typeface="+mn-ea"/>
                  <a:cs typeface="B Mitra" pitchFamily="2" charset="-78"/>
                </a:endParaRPr>
              </a:p>
            </p:txBody>
          </p:sp>
        </p:grpSp>
        <p:cxnSp>
          <p:nvCxnSpPr>
            <p:cNvPr id="13" name="Straight Arrow Connector 12"/>
            <p:cNvCxnSpPr/>
            <p:nvPr/>
          </p:nvCxnSpPr>
          <p:spPr>
            <a:xfrm>
              <a:off x="5715000" y="1301311"/>
              <a:ext cx="0" cy="527489"/>
            </a:xfrm>
            <a:prstGeom prst="straightConnector1">
              <a:avLst/>
            </a:prstGeom>
            <a:noFill/>
            <a:ln w="38100" cap="flat" cmpd="sng" algn="ctr">
              <a:solidFill>
                <a:srgbClr val="4BACC6"/>
              </a:solidFill>
              <a:prstDash val="solid"/>
              <a:tailEnd type="arrow"/>
            </a:ln>
            <a:effectLst>
              <a:outerShdw blurRad="40000" dist="23000" dir="5400000" rotWithShape="0">
                <a:srgbClr val="000000">
                  <a:alpha val="35000"/>
                </a:srgbClr>
              </a:outerShdw>
            </a:effectLst>
          </p:spPr>
        </p:cxnSp>
        <p:cxnSp>
          <p:nvCxnSpPr>
            <p:cNvPr id="14" name="Straight Arrow Connector 13"/>
            <p:cNvCxnSpPr>
              <a:endCxn id="16" idx="0"/>
            </p:cNvCxnSpPr>
            <p:nvPr/>
          </p:nvCxnSpPr>
          <p:spPr>
            <a:xfrm flipH="1">
              <a:off x="6224588" y="2895599"/>
              <a:ext cx="26194" cy="693517"/>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16" name="Rounded Rectangle 15">
              <a:hlinkClick r:id="" action="ppaction://noaction"/>
            </p:cNvPr>
            <p:cNvSpPr/>
            <p:nvPr/>
          </p:nvSpPr>
          <p:spPr>
            <a:xfrm>
              <a:off x="4981575" y="3589116"/>
              <a:ext cx="2486025" cy="838201"/>
            </a:xfrm>
            <a:prstGeom prst="roundRect">
              <a:avLst/>
            </a:prstGeom>
            <a:gradFill rotWithShape="1">
              <a:gsLst>
                <a:gs pos="0">
                  <a:srgbClr val="EEECE1">
                    <a:lumMod val="26000"/>
                  </a:srgbClr>
                </a:gs>
                <a:gs pos="80000">
                  <a:srgbClr val="EEECE1">
                    <a:lumMod val="50000"/>
                  </a:srgbClr>
                </a:gs>
                <a:gs pos="100000">
                  <a:srgbClr val="EEECE1">
                    <a:lumMod val="75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0" cap="none" spc="0" normalizeH="0" baseline="0" noProof="0" dirty="0" smtClean="0">
                  <a:ln>
                    <a:noFill/>
                  </a:ln>
                  <a:solidFill>
                    <a:prstClr val="white"/>
                  </a:solidFill>
                  <a:effectLst/>
                  <a:uLnTx/>
                  <a:uFillTx/>
                  <a:latin typeface="Calibri"/>
                  <a:ea typeface="+mn-ea"/>
                  <a:cs typeface="B Mitra" pitchFamily="2" charset="-78"/>
                </a:rPr>
                <a:t>تشکیل </a:t>
              </a:r>
              <a:r>
                <a:rPr kumimoji="0" lang="fa-IR" sz="1400" b="1" i="0" u="none" strike="noStrike" kern="0" cap="none" spc="0" normalizeH="0" baseline="0" noProof="0" dirty="0" smtClean="0">
                  <a:ln>
                    <a:noFill/>
                  </a:ln>
                  <a:solidFill>
                    <a:prstClr val="white"/>
                  </a:solidFill>
                  <a:effectLst/>
                  <a:uLnTx/>
                  <a:uFillTx/>
                  <a:latin typeface="Calibri"/>
                  <a:ea typeface="+mn-ea"/>
                  <a:cs typeface="B Mitra" pitchFamily="2" charset="-78"/>
                </a:rPr>
                <a:t>چهار </a:t>
              </a:r>
              <a:r>
                <a:rPr kumimoji="0" lang="fa-IR" sz="1400" b="1" i="0" u="none" strike="noStrike" kern="0" cap="none" spc="0" normalizeH="0" baseline="0" noProof="0" dirty="0" smtClean="0">
                  <a:ln>
                    <a:noFill/>
                  </a:ln>
                  <a:solidFill>
                    <a:prstClr val="white"/>
                  </a:solidFill>
                  <a:effectLst/>
                  <a:uLnTx/>
                  <a:uFillTx/>
                  <a:latin typeface="Calibri"/>
                  <a:ea typeface="+mn-ea"/>
                  <a:cs typeface="B Mitra" pitchFamily="2" charset="-78"/>
                </a:rPr>
                <a:t>کارگروه تخصصی در حوزه نفت و گاز، برق و انرژی،</a:t>
              </a:r>
              <a:r>
                <a:rPr kumimoji="0" lang="fa-IR" sz="1400" b="1" i="0" u="none" strike="noStrike" kern="0" cap="none" spc="0" normalizeH="0" noProof="0" dirty="0" smtClean="0">
                  <a:ln>
                    <a:noFill/>
                  </a:ln>
                  <a:solidFill>
                    <a:prstClr val="white"/>
                  </a:solidFill>
                  <a:effectLst/>
                  <a:uLnTx/>
                  <a:uFillTx/>
                  <a:latin typeface="Calibri"/>
                  <a:ea typeface="+mn-ea"/>
                  <a:cs typeface="B Mitra" pitchFamily="2" charset="-78"/>
                </a:rPr>
                <a:t> انرژی </a:t>
              </a:r>
              <a:r>
                <a:rPr kumimoji="0" lang="fa-IR" sz="1400" b="1" i="0" u="none" strike="noStrike" kern="0" cap="none" spc="0" normalizeH="0" noProof="0" dirty="0" smtClean="0">
                  <a:ln>
                    <a:noFill/>
                  </a:ln>
                  <a:solidFill>
                    <a:prstClr val="white"/>
                  </a:solidFill>
                  <a:effectLst/>
                  <a:uLnTx/>
                  <a:uFillTx/>
                  <a:latin typeface="Calibri"/>
                  <a:ea typeface="+mn-ea"/>
                  <a:cs typeface="B Mitra" pitchFamily="2" charset="-78"/>
                </a:rPr>
                <a:t>اتمی، فرابخشی و محیط زیست</a:t>
              </a:r>
              <a:endParaRPr kumimoji="0" lang="en-US" sz="1400" b="1" i="0" u="none" strike="noStrike" kern="0" cap="none" spc="0" normalizeH="0" baseline="0" noProof="0" dirty="0">
                <a:ln>
                  <a:noFill/>
                </a:ln>
                <a:solidFill>
                  <a:prstClr val="white"/>
                </a:solidFill>
                <a:effectLst/>
                <a:uLnTx/>
                <a:uFillTx/>
                <a:latin typeface="Calibri"/>
                <a:ea typeface="+mn-ea"/>
                <a:cs typeface="B Mitra" pitchFamily="2" charset="-78"/>
              </a:endParaRPr>
            </a:p>
          </p:txBody>
        </p:sp>
      </p:grpSp>
      <p:cxnSp>
        <p:nvCxnSpPr>
          <p:cNvPr id="8" name="Straight Arrow Connector 7"/>
          <p:cNvCxnSpPr/>
          <p:nvPr/>
        </p:nvCxnSpPr>
        <p:spPr>
          <a:xfrm>
            <a:off x="3000375" y="4952999"/>
            <a:ext cx="0" cy="468207"/>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173061" name="Rectangle 173060"/>
          <p:cNvSpPr/>
          <p:nvPr/>
        </p:nvSpPr>
        <p:spPr>
          <a:xfrm>
            <a:off x="6060281" y="1746349"/>
            <a:ext cx="3123009" cy="5078313"/>
          </a:xfrm>
          <a:prstGeom prst="rect">
            <a:avLst/>
          </a:prstGeom>
          <a:solidFill>
            <a:schemeClr val="bg1"/>
          </a:solidFill>
        </p:spPr>
        <p:txBody>
          <a:bodyPr wrap="square">
            <a:spAutoFit/>
          </a:bodyPr>
          <a:lstStyle/>
          <a:p>
            <a:pPr algn="just" rtl="1">
              <a:lnSpc>
                <a:spcPct val="150000"/>
              </a:lnSpc>
            </a:pPr>
            <a:r>
              <a:rPr lang="fa-IR" b="1" dirty="0">
                <a:cs typeface="B Mitra" panose="00000400000000000000" pitchFamily="2" charset="-78"/>
              </a:rPr>
              <a:t> </a:t>
            </a:r>
            <a:r>
              <a:rPr lang="fa-IR" b="1" dirty="0" smtClean="0">
                <a:cs typeface="B Mitra" panose="00000400000000000000" pitchFamily="2" charset="-78"/>
              </a:rPr>
              <a:t>حوزه </a:t>
            </a:r>
            <a:r>
              <a:rPr lang="fa-IR" b="1" dirty="0">
                <a:cs typeface="B Mitra" panose="00000400000000000000" pitchFamily="2" charset="-78"/>
              </a:rPr>
              <a:t>استراتژیک: موضوعات جذاب و اثربخش ملی در یک بخش خاص را گویند. (به عنوان مثال بخش </a:t>
            </a:r>
            <a:r>
              <a:rPr lang="fa-IR" b="1" dirty="0" smtClean="0">
                <a:cs typeface="B Mitra" panose="00000400000000000000" pitchFamily="2" charset="-78"/>
              </a:rPr>
              <a:t>انرژی)</a:t>
            </a:r>
          </a:p>
          <a:p>
            <a:pPr algn="just" rtl="1">
              <a:lnSpc>
                <a:spcPct val="150000"/>
              </a:lnSpc>
            </a:pPr>
            <a:endParaRPr lang="fa-IR" b="1" dirty="0" smtClean="0">
              <a:cs typeface="B Mitra" panose="00000400000000000000" pitchFamily="2" charset="-78"/>
            </a:endParaRPr>
          </a:p>
          <a:p>
            <a:pPr algn="just" rtl="1">
              <a:lnSpc>
                <a:spcPct val="150000"/>
              </a:lnSpc>
            </a:pPr>
            <a:r>
              <a:rPr lang="fa-IR" b="1" dirty="0" smtClean="0">
                <a:cs typeface="B Mitra" panose="00000400000000000000" pitchFamily="2" charset="-78"/>
              </a:rPr>
              <a:t>طرح </a:t>
            </a:r>
            <a:r>
              <a:rPr lang="fa-IR" b="1" dirty="0">
                <a:cs typeface="B Mitra" panose="00000400000000000000" pitchFamily="2" charset="-78"/>
              </a:rPr>
              <a:t>کلان: یک طرح کلان به مجموعه‌ای از پروژه‌ها در سطح ملی و بلندمدت و با منابع گسترده اطلاق </a:t>
            </a:r>
            <a:r>
              <a:rPr lang="fa-IR" b="1" dirty="0" smtClean="0">
                <a:cs typeface="B Mitra" panose="00000400000000000000" pitchFamily="2" charset="-78"/>
              </a:rPr>
              <a:t>می‌شود.</a:t>
            </a:r>
          </a:p>
          <a:p>
            <a:pPr algn="just" rtl="1">
              <a:lnSpc>
                <a:spcPct val="150000"/>
              </a:lnSpc>
            </a:pPr>
            <a:endParaRPr lang="fa-IR" b="1" dirty="0" smtClean="0">
              <a:cs typeface="B Mitra" panose="00000400000000000000" pitchFamily="2" charset="-78"/>
            </a:endParaRPr>
          </a:p>
          <a:p>
            <a:pPr algn="just" rtl="1">
              <a:lnSpc>
                <a:spcPct val="150000"/>
              </a:lnSpc>
            </a:pPr>
            <a:r>
              <a:rPr lang="fa-IR" b="1" dirty="0" smtClean="0">
                <a:cs typeface="B Mitra" panose="00000400000000000000" pitchFamily="2" charset="-78"/>
              </a:rPr>
              <a:t>پروژه</a:t>
            </a:r>
            <a:r>
              <a:rPr lang="fa-IR" b="1" dirty="0">
                <a:cs typeface="B Mitra" panose="00000400000000000000" pitchFamily="2" charset="-78"/>
              </a:rPr>
              <a:t>: یک دستاورد خاص با منابع مالی و زمانی مشخص با خروجی های قابل اندازه‌گیری را گویند. </a:t>
            </a:r>
          </a:p>
        </p:txBody>
      </p:sp>
    </p:spTree>
    <p:extLst>
      <p:ext uri="{BB962C8B-B14F-4D97-AF65-F5344CB8AC3E}">
        <p14:creationId xmlns:p14="http://schemas.microsoft.com/office/powerpoint/2010/main" val="13755919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fade">
                                      <p:cBhvr>
                                        <p:cTn id="7" dur="500"/>
                                        <p:tgtEl>
                                          <p:spTgt spid="173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24" name="Picture 23"/>
          <p:cNvPicPr/>
          <p:nvPr/>
        </p:nvPicPr>
        <p:blipFill>
          <a:blip r:embed="rId3" cstate="print">
            <a:lum bright="-20000" contrast="40000"/>
          </a:blip>
          <a:srcRect/>
          <a:stretch>
            <a:fillRect/>
          </a:stretch>
        </p:blipFill>
        <p:spPr bwMode="auto">
          <a:xfrm>
            <a:off x="0" y="76200"/>
            <a:ext cx="6553200" cy="6781799"/>
          </a:xfrm>
          <a:prstGeom prst="rect">
            <a:avLst/>
          </a:prstGeom>
          <a:noFill/>
          <a:ln w="9525">
            <a:noFill/>
            <a:miter lim="800000"/>
            <a:headEnd/>
            <a:tailEnd/>
          </a:ln>
        </p:spPr>
      </p:pic>
      <p:sp>
        <p:nvSpPr>
          <p:cNvPr id="26" name="Rectangle 2"/>
          <p:cNvSpPr txBox="1">
            <a:spLocks noChangeArrowheads="1"/>
          </p:cNvSpPr>
          <p:nvPr/>
        </p:nvSpPr>
        <p:spPr>
          <a:xfrm>
            <a:off x="6553200" y="0"/>
            <a:ext cx="2590800" cy="6858000"/>
          </a:xfrm>
          <a:prstGeom prst="rect">
            <a:avLst/>
          </a:prstGeom>
          <a:solidFill>
            <a:schemeClr val="bg1"/>
          </a:solidFill>
        </p:spPr>
        <p:txBody>
          <a:bodyPr vert="horz" lIns="91440" tIns="45720" rIns="91440" bIns="45720" rtlCol="0" anchor="ctr" anchorCtr="0">
            <a:noAutofit/>
          </a:bodyPr>
          <a:lstStyle>
            <a:lvl1pPr algn="l" defTabSz="914400" rtl="0" eaLnBrk="1" latinLnBrk="0" hangingPunct="1">
              <a:spcBef>
                <a:spcPct val="0"/>
              </a:spcBef>
              <a:buNone/>
              <a:defRPr sz="3000" b="0" kern="1200">
                <a:solidFill>
                  <a:schemeClr val="tx1">
                    <a:lumMod val="85000"/>
                    <a:lumOff val="15000"/>
                  </a:schemeClr>
                </a:solidFill>
                <a:latin typeface="+mj-lt"/>
                <a:ea typeface="+mj-ea"/>
                <a:cs typeface="+mj-cs"/>
              </a:defRPr>
            </a:lvl1pPr>
          </a:lstStyle>
          <a:p>
            <a:pPr algn="ctr" rtl="1"/>
            <a:endParaRPr lang="en-CA" b="1" dirty="0">
              <a:cs typeface="B Titr" pitchFamily="2" charset="-78"/>
            </a:endParaRPr>
          </a:p>
        </p:txBody>
      </p:sp>
      <p:sp>
        <p:nvSpPr>
          <p:cNvPr id="173058" name="Rectangle 2"/>
          <p:cNvSpPr>
            <a:spLocks noGrp="1" noChangeArrowheads="1"/>
          </p:cNvSpPr>
          <p:nvPr>
            <p:ph type="title"/>
          </p:nvPr>
        </p:nvSpPr>
        <p:spPr>
          <a:xfrm>
            <a:off x="6629400" y="1600200"/>
            <a:ext cx="2514600" cy="2514600"/>
          </a:xfrm>
        </p:spPr>
        <p:txBody>
          <a:bodyPr>
            <a:noAutofit/>
          </a:bodyPr>
          <a:lstStyle/>
          <a:p>
            <a:pPr lvl="0" algn="ctr" rtl="1"/>
            <a:r>
              <a:rPr lang="fa-IR" b="1" dirty="0" smtClean="0">
                <a:cs typeface="B Titr" pitchFamily="2" charset="-78"/>
              </a:rPr>
              <a:t>اولویت بندی طرحهای کلان ملی حوزه کمیسیون</a:t>
            </a:r>
            <a:endParaRPr lang="en-CA" b="1" dirty="0">
              <a:cs typeface="B Titr" pitchFamily="2" charset="-78"/>
            </a:endParaRPr>
          </a:p>
        </p:txBody>
      </p:sp>
    </p:spTree>
    <p:extLst>
      <p:ext uri="{BB962C8B-B14F-4D97-AF65-F5344CB8AC3E}">
        <p14:creationId xmlns:p14="http://schemas.microsoft.com/office/powerpoint/2010/main" val="3864944519"/>
      </p:ext>
    </p:extLst>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normAutofit/>
          </a:bodyPr>
          <a:lstStyle/>
          <a:p>
            <a:pPr algn="r" rtl="1"/>
            <a:r>
              <a:rPr lang="fa-IR" sz="3200" dirty="0" smtClean="0">
                <a:solidFill>
                  <a:srgbClr val="00B050"/>
                </a:solidFill>
                <a:cs typeface="B Titr" pitchFamily="2" charset="-78"/>
              </a:rPr>
              <a:t>آسیب شناسی حوزه انرژی کشور</a:t>
            </a:r>
            <a:endParaRPr lang="en-US" sz="3200" dirty="0">
              <a:solidFill>
                <a:srgbClr val="00B050"/>
              </a:solidFill>
              <a:cs typeface="B Titr"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891808641"/>
              </p:ext>
            </p:extLst>
          </p:nvPr>
        </p:nvGraphicFramePr>
        <p:xfrm>
          <a:off x="294290" y="990600"/>
          <a:ext cx="8686799" cy="5730240"/>
        </p:xfrm>
        <a:graphic>
          <a:graphicData uri="http://schemas.openxmlformats.org/drawingml/2006/table">
            <a:tbl>
              <a:tblPr rtl="1" firstRow="1" firstCol="1" bandRow="1">
                <a:tableStyleId>{5C22544A-7EE6-4342-B048-85BDC9FD1C3A}</a:tableStyleId>
              </a:tblPr>
              <a:tblGrid>
                <a:gridCol w="239111"/>
                <a:gridCol w="3058999"/>
                <a:gridCol w="2775482"/>
                <a:gridCol w="2613207"/>
              </a:tblGrid>
              <a:tr h="609600">
                <a:tc>
                  <a:txBody>
                    <a:bodyPr/>
                    <a:lstStyle/>
                    <a:p>
                      <a:pPr algn="ctr" rtl="1">
                        <a:spcAft>
                          <a:spcPts val="0"/>
                        </a:spcAft>
                      </a:pPr>
                      <a:r>
                        <a:rPr lang="fa-IR" sz="1100" dirty="0">
                          <a:effectLst/>
                          <a:cs typeface="B Mitra" panose="00000400000000000000" pitchFamily="2" charset="-78"/>
                        </a:rPr>
                        <a:t> </a:t>
                      </a:r>
                      <a:endParaRPr lang="en-US" sz="1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ctr" rtl="1">
                        <a:spcAft>
                          <a:spcPts val="0"/>
                        </a:spcAft>
                      </a:pPr>
                      <a:r>
                        <a:rPr lang="fa-IR" sz="1600">
                          <a:effectLst/>
                          <a:cs typeface="B Mitra" panose="00000400000000000000" pitchFamily="2" charset="-78"/>
                        </a:rPr>
                        <a:t>بررسی کلیه اسناد بالادست در حوزه انرژی</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ctr" rtl="1">
                        <a:spcAft>
                          <a:spcPts val="0"/>
                        </a:spcAft>
                      </a:pPr>
                      <a:r>
                        <a:rPr lang="fa-IR" sz="1600">
                          <a:effectLst/>
                          <a:cs typeface="B Mitra" panose="00000400000000000000" pitchFamily="2" charset="-78"/>
                        </a:rPr>
                        <a:t>مصاحبه با مدیران و محققین بخش انرژی</a:t>
                      </a:r>
                      <a:endParaRPr lang="en-US" sz="2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algn="ctr" rtl="1">
                        <a:spcAft>
                          <a:spcPts val="0"/>
                        </a:spcAft>
                      </a:pPr>
                      <a:r>
                        <a:rPr lang="fa-IR" sz="1600" dirty="0">
                          <a:effectLst/>
                          <a:cs typeface="B Mitra" panose="00000400000000000000" pitchFamily="2" charset="-78"/>
                        </a:rPr>
                        <a:t>بررسی برنامه سایر کشورها در حوزه انرژی</a:t>
                      </a:r>
                      <a:endParaRPr lang="en-US" sz="2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r>
              <a:tr h="4561974">
                <a:tc>
                  <a:txBody>
                    <a:bodyPr/>
                    <a:lstStyle/>
                    <a:p>
                      <a:pPr marL="114300" algn="ctr" rtl="1">
                        <a:spcAft>
                          <a:spcPts val="0"/>
                        </a:spcAft>
                      </a:pPr>
                      <a:r>
                        <a:rPr lang="ar-SA" sz="1100">
                          <a:effectLst/>
                          <a:cs typeface="B Mitra" panose="00000400000000000000" pitchFamily="2" charset="-78"/>
                        </a:rPr>
                        <a:t> </a:t>
                      </a:r>
                      <a:endParaRPr lang="en-US" sz="140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nchor="ctr"/>
                </a:tc>
                <a:tc>
                  <a:txBody>
                    <a:bodyPr/>
                    <a:lstStyle/>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ar-SA" sz="1400" dirty="0">
                          <a:effectLst/>
                          <a:cs typeface="B Mitra" panose="00000400000000000000" pitchFamily="2" charset="-78"/>
                        </a:rPr>
                        <a:t>سند چشم انداز جمهوری اسلامی ا</a:t>
                      </a:r>
                      <a:r>
                        <a:rPr lang="fa-IR" sz="1400" dirty="0">
                          <a:effectLst/>
                          <a:cs typeface="B Mitra" panose="00000400000000000000" pitchFamily="2" charset="-78"/>
                        </a:rPr>
                        <a:t>ي</a:t>
                      </a:r>
                      <a:r>
                        <a:rPr lang="ar-SA" sz="1400" dirty="0">
                          <a:effectLst/>
                          <a:cs typeface="B Mitra" panose="00000400000000000000" pitchFamily="2" charset="-78"/>
                        </a:rPr>
                        <a:t>ران در افق 1404</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fa-IR" sz="1400" dirty="0">
                          <a:effectLst/>
                          <a:cs typeface="B Mitra" panose="00000400000000000000" pitchFamily="2" charset="-78"/>
                        </a:rPr>
                        <a:t>نقشه جامع علمی کشور</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fa-IR" sz="1400" dirty="0">
                          <a:effectLst/>
                          <a:cs typeface="B Mitra" panose="00000400000000000000" pitchFamily="2" charset="-78"/>
                        </a:rPr>
                        <a:t>برنامه پنجم توسعه اقتصادی، اجتماعی و فرهنگی کشور</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fa-IR" sz="1400" dirty="0">
                          <a:effectLst/>
                          <a:cs typeface="B Mitra" panose="00000400000000000000" pitchFamily="2" charset="-78"/>
                        </a:rPr>
                        <a:t>موازنه عرضه و تقاضای گاز طبیعی تا سال 1404</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ar-SA" sz="1400" dirty="0">
                          <a:effectLst/>
                          <a:cs typeface="B Mitra" panose="00000400000000000000" pitchFamily="2" charset="-78"/>
                        </a:rPr>
                        <a:t>برنامه چهارم توسعه اقتصادي، اجتماعي و فرهنگي </a:t>
                      </a:r>
                      <a:r>
                        <a:rPr lang="fa-IR" sz="1400" dirty="0">
                          <a:effectLst/>
                          <a:cs typeface="B Mitra" panose="00000400000000000000" pitchFamily="2" charset="-78"/>
                        </a:rPr>
                        <a:t>کشور</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fa-IR" sz="1400" dirty="0">
                          <a:effectLst/>
                          <a:cs typeface="B Mitra" panose="00000400000000000000" pitchFamily="2" charset="-78"/>
                        </a:rPr>
                        <a:t>سند جامع ضرورت يابی تدوين استراتژی انرژی کشور </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fa-IR" sz="1400" dirty="0">
                          <a:effectLst/>
                          <a:cs typeface="B Mitra" panose="00000400000000000000" pitchFamily="2" charset="-78"/>
                        </a:rPr>
                        <a:t>گزارشات انرژی مرکز پژوهشهای مجلس شورای اسلامی </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fa-IR" sz="1400" dirty="0">
                          <a:effectLst/>
                          <a:cs typeface="B Mitra" panose="00000400000000000000" pitchFamily="2" charset="-78"/>
                        </a:rPr>
                        <a:t>پيش نويس </a:t>
                      </a:r>
                      <a:r>
                        <a:rPr lang="ar-SA" sz="1400" dirty="0">
                          <a:effectLst/>
                          <a:cs typeface="B Mitra" panose="00000400000000000000" pitchFamily="2" charset="-78"/>
                        </a:rPr>
                        <a:t>نقشه </a:t>
                      </a:r>
                      <a:r>
                        <a:rPr lang="fa-IR" sz="1400" dirty="0">
                          <a:effectLst/>
                          <a:cs typeface="B Mitra" panose="00000400000000000000" pitchFamily="2" charset="-78"/>
                        </a:rPr>
                        <a:t>های </a:t>
                      </a:r>
                      <a:r>
                        <a:rPr lang="ar-SA" sz="1400" dirty="0">
                          <a:effectLst/>
                          <a:cs typeface="B Mitra" panose="00000400000000000000" pitchFamily="2" charset="-78"/>
                        </a:rPr>
                        <a:t>علمی کشور </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ar-SA" sz="1400" dirty="0">
                          <a:effectLst/>
                          <a:cs typeface="B Mitra" panose="00000400000000000000" pitchFamily="2" charset="-78"/>
                        </a:rPr>
                        <a:t>سند توسعه وي‍ژه (فرابخشي) مديريت انرژي</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ar-SA" sz="1400" dirty="0">
                          <a:effectLst/>
                          <a:cs typeface="B Mitra" panose="00000400000000000000" pitchFamily="2" charset="-78"/>
                        </a:rPr>
                        <a:t>سند راهبردی پژوهش و فناوری صنعت نفت</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103505" algn="l"/>
                          <a:tab pos="457200" algn="l"/>
                        </a:tabLst>
                      </a:pPr>
                      <a:r>
                        <a:rPr lang="ar-SA" sz="1400" dirty="0">
                          <a:effectLst/>
                          <a:cs typeface="B Mitra" panose="00000400000000000000" pitchFamily="2" charset="-78"/>
                        </a:rPr>
                        <a:t>سند راهبرد ملی توسعه فناوری پيل سوختي کشور</a:t>
                      </a:r>
                      <a:endParaRPr lang="en-US" sz="1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marL="342900" lvl="0" indent="-342900" algn="just" rtl="1">
                        <a:lnSpc>
                          <a:spcPct val="150000"/>
                        </a:lnSpc>
                        <a:spcAft>
                          <a:spcPts val="0"/>
                        </a:spcAft>
                        <a:buSzPts val="1000"/>
                        <a:buFont typeface="Symbol" panose="05050102010706020507" pitchFamily="18" charset="2"/>
                        <a:buChar char=""/>
                        <a:tabLst>
                          <a:tab pos="82550" algn="l"/>
                          <a:tab pos="422275" algn="l"/>
                        </a:tabLst>
                      </a:pPr>
                      <a:r>
                        <a:rPr lang="fa-IR" sz="1400" dirty="0">
                          <a:effectLst/>
                          <a:cs typeface="B Mitra" panose="00000400000000000000" pitchFamily="2" charset="-78"/>
                        </a:rPr>
                        <a:t>مدیر عامل سازمان بهینه سازی مصرف سوخت کشور</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82550" algn="l"/>
                          <a:tab pos="422275" algn="l"/>
                        </a:tabLst>
                      </a:pPr>
                      <a:r>
                        <a:rPr lang="fa-IR" sz="1400" dirty="0">
                          <a:effectLst/>
                          <a:cs typeface="B Mitra" panose="00000400000000000000" pitchFamily="2" charset="-78"/>
                        </a:rPr>
                        <a:t>مدیر عامل سازمان بهره وری مصرف انرژی کشور</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82550" algn="l"/>
                          <a:tab pos="422275" algn="l"/>
                        </a:tabLst>
                      </a:pPr>
                      <a:r>
                        <a:rPr lang="fa-IR" sz="1400" dirty="0">
                          <a:effectLst/>
                          <a:cs typeface="B Mitra" panose="00000400000000000000" pitchFamily="2" charset="-78"/>
                        </a:rPr>
                        <a:t>مدیر عامل سازمان انرژیهای نو ایران و دبیر ستاد انرژیهای نو معاونت علمی و فناوری ریاست جمهوری</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82550" algn="l"/>
                          <a:tab pos="422275" algn="l"/>
                        </a:tabLst>
                      </a:pPr>
                      <a:r>
                        <a:rPr lang="fa-IR" sz="1400" dirty="0">
                          <a:effectLst/>
                          <a:cs typeface="B Mitra" panose="00000400000000000000" pitchFamily="2" charset="-78"/>
                        </a:rPr>
                        <a:t>مدیر موسسه مطالعات بین المللی انرژی</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82550" algn="l"/>
                          <a:tab pos="422275" algn="l"/>
                        </a:tabLst>
                      </a:pPr>
                      <a:r>
                        <a:rPr lang="fa-IR" sz="1400" dirty="0">
                          <a:effectLst/>
                          <a:cs typeface="B Mitra" panose="00000400000000000000" pitchFamily="2" charset="-78"/>
                        </a:rPr>
                        <a:t>معاون انرژی مرکز همکاریهای فناوری و نوآوری ریاست جمهوری</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82550" algn="l"/>
                          <a:tab pos="422275" algn="l"/>
                        </a:tabLst>
                      </a:pPr>
                      <a:r>
                        <a:rPr lang="fa-IR" sz="1400" dirty="0">
                          <a:effectLst/>
                          <a:cs typeface="B Mitra" panose="00000400000000000000" pitchFamily="2" charset="-78"/>
                        </a:rPr>
                        <a:t>مدیر کل برنامه ریزی وزارت نفت</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82550" algn="l"/>
                          <a:tab pos="422275" algn="l"/>
                        </a:tabLst>
                      </a:pPr>
                      <a:r>
                        <a:rPr lang="fa-IR" sz="1400" dirty="0">
                          <a:effectLst/>
                          <a:cs typeface="B Mitra" panose="00000400000000000000" pitchFamily="2" charset="-78"/>
                        </a:rPr>
                        <a:t> اساتید دانشکده های انرژی در تهران</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82550" algn="l"/>
                          <a:tab pos="422275" algn="l"/>
                        </a:tabLst>
                      </a:pPr>
                      <a:r>
                        <a:rPr lang="fa-IR" sz="1400" dirty="0">
                          <a:effectLst/>
                          <a:cs typeface="B Mitra" panose="00000400000000000000" pitchFamily="2" charset="-78"/>
                        </a:rPr>
                        <a:t>قطبهای انرژی کشور</a:t>
                      </a:r>
                      <a:endParaRPr lang="en-US" sz="1400" dirty="0">
                        <a:effectLst/>
                        <a:cs typeface="B Mitra" panose="00000400000000000000" pitchFamily="2" charset="-78"/>
                      </a:endParaRPr>
                    </a:p>
                    <a:p>
                      <a:pPr marL="342900" lvl="0" indent="-342900" algn="just" rtl="1">
                        <a:lnSpc>
                          <a:spcPct val="150000"/>
                        </a:lnSpc>
                        <a:spcAft>
                          <a:spcPts val="0"/>
                        </a:spcAft>
                        <a:buSzPts val="1000"/>
                        <a:buFont typeface="Symbol" panose="05050102010706020507" pitchFamily="18" charset="2"/>
                        <a:buChar char=""/>
                        <a:tabLst>
                          <a:tab pos="82550" algn="l"/>
                          <a:tab pos="422275" algn="l"/>
                        </a:tabLst>
                      </a:pPr>
                      <a:r>
                        <a:rPr lang="fa-IR" sz="1400" dirty="0">
                          <a:effectLst/>
                          <a:cs typeface="B Mitra" panose="00000400000000000000" pitchFamily="2" charset="-78"/>
                        </a:rPr>
                        <a:t>بسیاری دیگر از متخصصین حوزه انرژی کشور....</a:t>
                      </a:r>
                      <a:endParaRPr lang="en-US" sz="1400" dirty="0">
                        <a:effectLst/>
                        <a:cs typeface="B Mitra" panose="00000400000000000000" pitchFamily="2" charset="-78"/>
                      </a:endParaRPr>
                    </a:p>
                    <a:p>
                      <a:pPr algn="just" rtl="1">
                        <a:lnSpc>
                          <a:spcPct val="150000"/>
                        </a:lnSpc>
                        <a:spcAft>
                          <a:spcPts val="0"/>
                        </a:spcAft>
                      </a:pPr>
                      <a:r>
                        <a:rPr lang="fa-IR" sz="1400" dirty="0">
                          <a:effectLst/>
                          <a:cs typeface="B Mitra" panose="00000400000000000000" pitchFamily="2" charset="-78"/>
                        </a:rPr>
                        <a:t> </a:t>
                      </a:r>
                      <a:endParaRPr lang="en-US" sz="1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c>
                  <a:txBody>
                    <a:bodyPr/>
                    <a:lstStyle/>
                    <a:p>
                      <a:pPr algn="just" rtl="1">
                        <a:lnSpc>
                          <a:spcPct val="150000"/>
                        </a:lnSpc>
                        <a:spcAft>
                          <a:spcPts val="0"/>
                        </a:spcAft>
                      </a:pPr>
                      <a:r>
                        <a:rPr lang="fa-IR" sz="1400" dirty="0">
                          <a:effectLst/>
                          <a:cs typeface="B Mitra" panose="00000400000000000000" pitchFamily="2" charset="-78"/>
                        </a:rPr>
                        <a:t>در این فاز </a:t>
                      </a:r>
                      <a:r>
                        <a:rPr lang="fa-IR" sz="1400" dirty="0" smtClean="0">
                          <a:effectLst/>
                          <a:cs typeface="B Mitra" panose="00000400000000000000" pitchFamily="2" charset="-78"/>
                        </a:rPr>
                        <a:t>اهم </a:t>
                      </a:r>
                      <a:r>
                        <a:rPr lang="fa-IR" sz="1400" dirty="0">
                          <a:effectLst/>
                          <a:cs typeface="B Mitra" panose="00000400000000000000" pitchFamily="2" charset="-78"/>
                        </a:rPr>
                        <a:t>فعالیت و برنامه‌های </a:t>
                      </a:r>
                      <a:r>
                        <a:rPr lang="fa-IR" sz="1400" dirty="0" smtClean="0">
                          <a:effectLst/>
                          <a:cs typeface="B Mitra" panose="00000400000000000000" pitchFamily="2" charset="-78"/>
                        </a:rPr>
                        <a:t>کشورهای</a:t>
                      </a:r>
                      <a:r>
                        <a:rPr lang="fa-IR" sz="1400" baseline="0" dirty="0" smtClean="0">
                          <a:effectLst/>
                          <a:cs typeface="B Mitra" panose="00000400000000000000" pitchFamily="2" charset="-78"/>
                        </a:rPr>
                        <a:t> </a:t>
                      </a:r>
                    </a:p>
                    <a:p>
                      <a:pPr algn="just" rtl="1">
                        <a:lnSpc>
                          <a:spcPct val="150000"/>
                        </a:lnSpc>
                        <a:spcAft>
                          <a:spcPts val="0"/>
                        </a:spcAft>
                      </a:pPr>
                      <a:r>
                        <a:rPr lang="fa-IR" sz="1400" dirty="0" smtClean="0">
                          <a:effectLst/>
                          <a:cs typeface="B Mitra" panose="00000400000000000000" pitchFamily="2" charset="-78"/>
                        </a:rPr>
                        <a:t>نروژ</a:t>
                      </a:r>
                    </a:p>
                    <a:p>
                      <a:pPr algn="just" rtl="1">
                        <a:lnSpc>
                          <a:spcPct val="150000"/>
                        </a:lnSpc>
                        <a:spcAft>
                          <a:spcPts val="0"/>
                        </a:spcAft>
                      </a:pPr>
                      <a:r>
                        <a:rPr lang="fa-IR" sz="1400" dirty="0" smtClean="0">
                          <a:effectLst/>
                          <a:cs typeface="B Mitra" panose="00000400000000000000" pitchFamily="2" charset="-78"/>
                        </a:rPr>
                        <a:t>ترکیه</a:t>
                      </a:r>
                    </a:p>
                    <a:p>
                      <a:pPr algn="just" rtl="1">
                        <a:lnSpc>
                          <a:spcPct val="150000"/>
                        </a:lnSpc>
                        <a:spcAft>
                          <a:spcPts val="0"/>
                        </a:spcAft>
                      </a:pPr>
                      <a:r>
                        <a:rPr lang="fa-IR" sz="1400" dirty="0" smtClean="0">
                          <a:effectLst/>
                          <a:cs typeface="B Mitra" panose="00000400000000000000" pitchFamily="2" charset="-78"/>
                        </a:rPr>
                        <a:t>و آلمان</a:t>
                      </a:r>
                    </a:p>
                    <a:p>
                      <a:pPr algn="just" rtl="1">
                        <a:lnSpc>
                          <a:spcPct val="150000"/>
                        </a:lnSpc>
                        <a:spcAft>
                          <a:spcPts val="0"/>
                        </a:spcAft>
                      </a:pPr>
                      <a:r>
                        <a:rPr lang="fa-IR" sz="1400" dirty="0" smtClean="0">
                          <a:effectLst/>
                          <a:cs typeface="B Mitra" panose="00000400000000000000" pitchFamily="2" charset="-78"/>
                        </a:rPr>
                        <a:t>مورد مطالعه قرار گرفت.</a:t>
                      </a:r>
                      <a:endParaRPr lang="en-US" sz="1400" dirty="0">
                        <a:effectLst/>
                        <a:cs typeface="B Mitra" panose="00000400000000000000" pitchFamily="2" charset="-78"/>
                      </a:endParaRPr>
                    </a:p>
                    <a:p>
                      <a:pPr algn="just" rtl="1">
                        <a:lnSpc>
                          <a:spcPct val="150000"/>
                        </a:lnSpc>
                        <a:spcAft>
                          <a:spcPts val="0"/>
                        </a:spcAft>
                      </a:pPr>
                      <a:r>
                        <a:rPr lang="fa-IR" sz="1400" dirty="0">
                          <a:effectLst/>
                          <a:cs typeface="B Mitra" panose="00000400000000000000" pitchFamily="2" charset="-78"/>
                        </a:rPr>
                        <a:t> </a:t>
                      </a:r>
                      <a:endParaRPr lang="en-US" sz="1400" dirty="0">
                        <a:effectLst/>
                        <a:latin typeface="Times New Roman" panose="02020603050405020304" pitchFamily="18" charset="0"/>
                        <a:ea typeface="Times New Roman" panose="02020603050405020304" pitchFamily="18" charset="0"/>
                        <a:cs typeface="B Mitra" panose="00000400000000000000" pitchFamily="2" charset="-78"/>
                      </a:endParaRPr>
                    </a:p>
                  </a:txBody>
                  <a:tcPr marL="68580" marR="68580" marT="0" marB="0"/>
                </a:tc>
              </a:tr>
            </a:tbl>
          </a:graphicData>
        </a:graphic>
      </p:graphicFrame>
    </p:spTree>
    <p:extLst>
      <p:ext uri="{BB962C8B-B14F-4D97-AF65-F5344CB8AC3E}">
        <p14:creationId xmlns:p14="http://schemas.microsoft.com/office/powerpoint/2010/main" val="1723213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1_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10503">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62626"/>
      </a:hlink>
      <a:folHlink>
        <a:srgbClr val="7F7F7F"/>
      </a:folHlink>
    </a:clrScheme>
    <a:fontScheme name="Khamenei.ir">
      <a:majorFont>
        <a:latin typeface="Tahoma"/>
        <a:ea typeface=""/>
        <a:cs typeface="Tahoma"/>
      </a:majorFont>
      <a:minorFont>
        <a:latin typeface="Tahoma"/>
        <a:ea typeface=""/>
        <a:cs typeface="Tahoma"/>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1257</TotalTime>
  <Words>4379</Words>
  <Application>Microsoft Office PowerPoint</Application>
  <PresentationFormat>On-screen Show (4:3)</PresentationFormat>
  <Paragraphs>620</Paragraphs>
  <Slides>38</Slides>
  <Notes>35</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38</vt:i4>
      </vt:variant>
    </vt:vector>
  </HeadingPairs>
  <TitlesOfParts>
    <vt:vector size="58" baseType="lpstr">
      <vt:lpstr>Verdana</vt:lpstr>
      <vt:lpstr>B Koodak</vt:lpstr>
      <vt:lpstr>Tahoma</vt:lpstr>
      <vt:lpstr>2  Mitra_2 (MRT)</vt:lpstr>
      <vt:lpstr>B Titr</vt:lpstr>
      <vt:lpstr>B Lotus</vt:lpstr>
      <vt:lpstr>B Nazanin</vt:lpstr>
      <vt:lpstr>Wingdings</vt:lpstr>
      <vt:lpstr>Symbol</vt:lpstr>
      <vt:lpstr>B Titi</vt:lpstr>
      <vt:lpstr>B Mitra</vt:lpstr>
      <vt:lpstr>Malgun Gothic</vt:lpstr>
      <vt:lpstr>Calibri</vt:lpstr>
      <vt:lpstr>Georgia</vt:lpstr>
      <vt:lpstr>Times New Roman</vt:lpstr>
      <vt:lpstr>Arial</vt:lpstr>
      <vt:lpstr>Wingdings 2</vt:lpstr>
      <vt:lpstr>1_Introducing PowerPoint 2010</vt:lpstr>
      <vt:lpstr>910503</vt:lpstr>
      <vt:lpstr>1_Office Theme</vt:lpstr>
      <vt:lpstr>PowerPoint Presentation</vt:lpstr>
      <vt:lpstr>PowerPoint Presentation</vt:lpstr>
      <vt:lpstr>PowerPoint Presentation</vt:lpstr>
      <vt:lpstr>مدلهای سیاست‏گذاری</vt:lpstr>
      <vt:lpstr>مدل فرآيند خط مشی‏گذاری</vt:lpstr>
      <vt:lpstr>فرآیند خط‏مشی‏گذاری کمیسیون انرژی</vt:lpstr>
      <vt:lpstr>متدولوژی تعیین اولویتهای پژوهش و فناوری</vt:lpstr>
      <vt:lpstr>اولویت بندی طرحهای کلان ملی حوزه کمیسیون</vt:lpstr>
      <vt:lpstr>آسیب شناسی حوزه انرژی کشور</vt:lpstr>
      <vt:lpstr>شاخص های وزن دهی شده</vt:lpstr>
      <vt:lpstr>PowerPoint Presentation</vt:lpstr>
      <vt:lpstr>PowerPoint Presentation</vt:lpstr>
      <vt:lpstr>PowerPoint Presentation</vt:lpstr>
      <vt:lpstr>طرحهای کلان اولویت دار حوزه برق و انرژی</vt:lpstr>
      <vt:lpstr>طرحهای کلان اولویت دار حوزه نفت و گاز</vt:lpstr>
      <vt:lpstr>طرحهای کلان اولویت دار حوزه انرژی هسته ای</vt:lpstr>
      <vt:lpstr>طرحهای کلان اولویت دار حوزه فرابخشی و محیط زیست</vt:lpstr>
      <vt:lpstr>PowerPoint Presentation</vt:lpstr>
      <vt:lpstr>متدولوژی بازنگری</vt:lpstr>
      <vt:lpstr>اقتصاد مقاومتی از دیدگاه مقام معظم رهبری</vt:lpstr>
      <vt:lpstr>اقتصاد مقاومتی از دیدگاه خبرگان</vt:lpstr>
      <vt:lpstr>رتبه‏بندی اولویت‏ها بر اساس ملزومات اقتصاد مقاومتی</vt:lpstr>
      <vt:lpstr>رتبه‏بندی اولویت‏ها بر اساس ملزومات اقتصاد مقاومتی</vt:lpstr>
      <vt:lpstr>نتایج بازنگری حوزه های اولویت دار</vt:lpstr>
      <vt:lpstr>الويت‌هاي "الف" پژوهش و فناوري كميسيون تخصصي انرژي</vt:lpstr>
      <vt:lpstr>الويت‌هاي «ب" پژوهش و فناوري كميسيون تخصصي انرژي</vt:lpstr>
      <vt:lpstr>PowerPoint Presentation</vt:lpstr>
      <vt:lpstr>تئوري گروهی(Group Theory)</vt:lpstr>
      <vt:lpstr>تئوري نخبگان  (Elite Theory)</vt:lpstr>
      <vt:lpstr>تئوري نهادی(Institutional Theory)</vt:lpstr>
      <vt:lpstr>تئوري انتخاب عقلايي(Rational Choice Theory)</vt:lpstr>
      <vt:lpstr>تئوري سيستم‏هاي سياسي(Political System Theory)</vt:lpstr>
      <vt:lpstr>مدل فرآيند خط مشی‏گذاری(Policy Process Model)</vt:lpstr>
      <vt:lpstr>تعريف مسئله (Problem Definition)</vt:lpstr>
      <vt:lpstr>تنظيم فهرست صورت مسئله‌ها (Agenda Setting)</vt:lpstr>
      <vt:lpstr>تنظیم خط‏مشی (Policy Formulation)</vt:lpstr>
      <vt:lpstr>مشروعيت‌بخشي خط‏مشی(Policy Legitimization)</vt:lpstr>
      <vt:lpstr>ارزشیابی خط‏مشی و تغيير آنPolicy Evaluation and Change))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Asus</cp:lastModifiedBy>
  <cp:revision>96</cp:revision>
  <dcterms:created xsi:type="dcterms:W3CDTF">2006-08-16T00:00:00Z</dcterms:created>
  <dcterms:modified xsi:type="dcterms:W3CDTF">2015-09-30T10:50:19Z</dcterms:modified>
</cp:coreProperties>
</file>