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4"/>
  </p:notesMasterIdLst>
  <p:handoutMasterIdLst>
    <p:handoutMasterId r:id="rId5"/>
  </p:handoutMasterIdLst>
  <p:sldIdLst>
    <p:sldId id="312" r:id="rId2"/>
    <p:sldId id="402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D499C"/>
    <a:srgbClr val="0D4C99"/>
    <a:srgbClr val="00355F"/>
    <a:srgbClr val="00B3DC"/>
    <a:srgbClr val="E99347"/>
    <a:srgbClr val="152225"/>
    <a:srgbClr val="102E50"/>
    <a:srgbClr val="1A4B7F"/>
    <a:srgbClr val="294046"/>
    <a:srgbClr val="242F5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88" autoAdjust="0"/>
    <p:restoredTop sz="94687" autoAdjust="0"/>
  </p:normalViewPr>
  <p:slideViewPr>
    <p:cSldViewPr snapToGrid="0">
      <p:cViewPr varScale="1">
        <p:scale>
          <a:sx n="54" d="100"/>
          <a:sy n="54" d="100"/>
        </p:scale>
        <p:origin x="374" y="29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DCE4C-9DF6-4613-895B-1C42EDC0CA5C}" type="datetimeFigureOut">
              <a:rPr lang="en-GB" smtClean="0"/>
              <a:t>13/11/2021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156D-CB3F-4C3B-B7AC-F0771338D9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6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t>13/11/2021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hyperlink" Target="http://members.wano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0332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8523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Click to edit Master text styles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Second level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Third level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1100" spc="300" dirty="0">
                <a:solidFill>
                  <a:srgbClr val="00355F"/>
                </a:solidFill>
                <a:latin typeface="+mj-lt"/>
              </a:rPr>
            </a:br>
            <a:r>
              <a:rPr lang="en-US" sz="1100" spc="300" dirty="0">
                <a:solidFill>
                  <a:srgbClr val="00355F"/>
                </a:solidFill>
                <a:latin typeface="+mj-lt"/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Public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3"/>
                </a:rPr>
                <a:t>wano.info</a:t>
              </a:r>
              <a:endParaRPr lang="en-US" sz="2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4"/>
                </a:rPr>
                <a:t>members.wano.org</a:t>
              </a:r>
              <a:endParaRPr lang="en-US" sz="2400" dirty="0"/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None/>
            </a:pPr>
            <a:r>
              <a:rPr lang="en-GB" sz="2200" b="1" spc="300" dirty="0">
                <a:solidFill>
                  <a:srgbClr val="00B3DC"/>
                </a:solidFill>
              </a:rPr>
              <a:t>FOR MORE INFORMATION PLEASE VISIT</a:t>
            </a:r>
            <a:endParaRPr lang="en-GB" spc="300" dirty="0">
              <a:solidFill>
                <a:srgbClr val="00B3DC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0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37" r:id="rId2"/>
    <p:sldLayoutId id="2147483726" r:id="rId3"/>
    <p:sldLayoutId id="2147483672" r:id="rId4"/>
    <p:sldLayoutId id="2147483736" r:id="rId5"/>
    <p:sldLayoutId id="2147483739" r:id="rId6"/>
    <p:sldLayoutId id="2147483743" r:id="rId7"/>
    <p:sldLayoutId id="2147483745" r:id="rId8"/>
    <p:sldLayoutId id="2147483744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4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Корпоративная партнерская проверка ВАО АЭС – МЦ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867" y="1975105"/>
            <a:ext cx="6516154" cy="400823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/>
              <a:t>АО </a:t>
            </a:r>
            <a:r>
              <a:rPr lang="ru-RU" sz="2800" b="1" dirty="0" smtClean="0"/>
              <a:t>«АТОМТЕХЭНЕРГО»</a:t>
            </a:r>
            <a:endParaRPr lang="en-GB" sz="2800" b="1" dirty="0"/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endParaRPr lang="en-GB" sz="28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b="1" dirty="0"/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ru-RU" b="1" dirty="0" smtClean="0"/>
              <a:t>8-19 ноября, 2021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/>
        </p:nvSpPr>
        <p:spPr>
          <a:xfrm>
            <a:off x="6817178" y="6055159"/>
            <a:ext cx="2228851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 smtClean="0">
                <a:solidFill>
                  <a:srgbClr val="00355F"/>
                </a:solidFill>
                <a:latin typeface="+mj-lt"/>
              </a:rPr>
              <a:t>GENERAL</a:t>
            </a:r>
            <a:r>
              <a:rPr lang="ru-RU" sz="1100" b="1" spc="300" dirty="0" smtClean="0">
                <a:solidFill>
                  <a:srgbClr val="00355F"/>
                </a:solidFill>
                <a:latin typeface="+mj-lt"/>
              </a:rPr>
              <a:t> </a:t>
            </a:r>
            <a:r>
              <a:rPr lang="en-US" sz="1100" b="1" spc="300" dirty="0" smtClean="0">
                <a:solidFill>
                  <a:srgbClr val="00355F"/>
                </a:solidFill>
                <a:latin typeface="+mj-lt"/>
              </a:rPr>
              <a:t>DISTRIBUTION</a:t>
            </a:r>
            <a:endParaRPr lang="en-US" sz="1100" spc="300" dirty="0">
              <a:solidFill>
                <a:srgbClr val="00355F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864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Распределение ответственных за ОДУ</a:t>
            </a:r>
            <a:endParaRPr lang="en-GB" sz="2800" dirty="0"/>
          </a:p>
        </p:txBody>
      </p:sp>
      <p:sp>
        <p:nvSpPr>
          <p:cNvPr id="9" name="Content Placeholder 6"/>
          <p:cNvSpPr>
            <a:spLocks noGrp="1"/>
          </p:cNvSpPr>
          <p:nvPr>
            <p:ph idx="1"/>
          </p:nvPr>
        </p:nvSpPr>
        <p:spPr>
          <a:xfrm>
            <a:off x="412694" y="1375954"/>
            <a:ext cx="8260327" cy="4747755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ru-RU" sz="23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ru-RU" sz="2500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459755"/>
              </p:ext>
            </p:extLst>
          </p:nvPr>
        </p:nvGraphicFramePr>
        <p:xfrm>
          <a:off x="467668" y="1162337"/>
          <a:ext cx="8205354" cy="5317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220">
                  <a:extLst>
                    <a:ext uri="{9D8B030D-6E8A-4147-A177-3AD203B41FA5}">
                      <a16:colId xmlns:a16="http://schemas.microsoft.com/office/drawing/2014/main" val="157640402"/>
                    </a:ext>
                  </a:extLst>
                </a:gridCol>
                <a:gridCol w="3814763">
                  <a:extLst>
                    <a:ext uri="{9D8B030D-6E8A-4147-A177-3AD203B41FA5}">
                      <a16:colId xmlns:a16="http://schemas.microsoft.com/office/drawing/2014/main" val="4622134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84881809"/>
                    </a:ext>
                  </a:extLst>
                </a:gridCol>
                <a:gridCol w="1643571">
                  <a:extLst>
                    <a:ext uri="{9D8B030D-6E8A-4147-A177-3AD203B41FA5}">
                      <a16:colId xmlns:a16="http://schemas.microsoft.com/office/drawing/2014/main" val="938674567"/>
                    </a:ext>
                  </a:extLst>
                </a:gridCol>
              </a:tblGrid>
              <a:tr h="679443">
                <a:tc>
                  <a:txBody>
                    <a:bodyPr/>
                    <a:lstStyle/>
                    <a:p>
                      <a:r>
                        <a:rPr lang="ru-RU" dirty="0" smtClean="0"/>
                        <a:t>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Помогает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30981"/>
                  </a:ext>
                </a:extLst>
              </a:tr>
              <a:tr h="1187170">
                <a:tc>
                  <a:txBody>
                    <a:bodyPr/>
                    <a:lstStyle/>
                    <a:p>
                      <a:r>
                        <a:rPr lang="ru-RU" dirty="0" smtClean="0"/>
                        <a:t>СО.1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Цели и задачи компании ориентированы в первую очередь на получение прибыли и в меньшей мере на безопасность.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Gaetan</a:t>
                      </a:r>
                      <a:r>
                        <a:rPr lang="en-US" baseline="0" dirty="0" smtClean="0"/>
                        <a:t> le Corvec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Derekshandeh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6028"/>
                  </a:ext>
                </a:extLst>
              </a:tr>
              <a:tr h="884275">
                <a:tc>
                  <a:txBody>
                    <a:bodyPr/>
                    <a:lstStyle/>
                    <a:p>
                      <a:r>
                        <a:rPr lang="ru-RU" dirty="0" smtClean="0"/>
                        <a:t>СО.2-1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Жесткая вертикальная структура управления компании не всегда эффективна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Фаллер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Тарушко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981926"/>
                  </a:ext>
                </a:extLst>
              </a:tr>
              <a:tr h="941425">
                <a:tc>
                  <a:txBody>
                    <a:bodyPr/>
                    <a:lstStyle/>
                    <a:p>
                      <a:r>
                        <a:rPr lang="ru-RU" dirty="0" smtClean="0"/>
                        <a:t>СО.2-2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Выявление и устранение рисков связанных с безопасностью в том числе и с ядерной безопасностью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Hadnagy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Шаранов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19631"/>
                  </a:ext>
                </a:extLst>
              </a:tr>
              <a:tr h="861415">
                <a:tc>
                  <a:txBody>
                    <a:bodyPr/>
                    <a:lstStyle/>
                    <a:p>
                      <a:r>
                        <a:rPr lang="ru-RU" dirty="0" smtClean="0"/>
                        <a:t>СО.3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Процесс совершенствования деятельности компании недостаточно эффективен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Derekshandeh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Hadnagy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247907"/>
                  </a:ext>
                </a:extLst>
              </a:tr>
              <a:tr h="679443">
                <a:tc>
                  <a:txBody>
                    <a:bodyPr/>
                    <a:lstStyle/>
                    <a:p>
                      <a:r>
                        <a:rPr lang="ru-RU" dirty="0" smtClean="0"/>
                        <a:t>СО.6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Человеческие ресурсы и планы преемственности персонала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Шаранов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Романов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69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1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NO General Template.potx" id="{CAD2E357-8557-4C18-A9F8-36E4F60BA22A}" vid="{0C213D64-FFA4-440D-9B71-27C77CA391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WANO General Template</Template>
  <TotalTime>5086</TotalTime>
  <Words>106</Words>
  <Application>Microsoft Office PowerPoint</Application>
  <PresentationFormat>Экран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Courier New</vt:lpstr>
      <vt:lpstr>Wingdings</vt:lpstr>
      <vt:lpstr>Organisation/General Theme</vt:lpstr>
      <vt:lpstr>Корпоративная партнерская проверка ВАО АЭС – МЦ</vt:lpstr>
      <vt:lpstr>Распределение ответственных за ОДУ</vt:lpstr>
    </vt:vector>
  </TitlesOfParts>
  <Company>WANO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Bailey</dc:creator>
  <cp:lastModifiedBy>Шишкин Сергей Александрович (Sergey Shishkin)</cp:lastModifiedBy>
  <cp:revision>315</cp:revision>
  <cp:lastPrinted>2018-05-01T11:48:37Z</cp:lastPrinted>
  <dcterms:created xsi:type="dcterms:W3CDTF">2018-10-17T12:31:40Z</dcterms:created>
  <dcterms:modified xsi:type="dcterms:W3CDTF">2021-11-13T13:51:15Z</dcterms:modified>
</cp:coreProperties>
</file>