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14" r:id="rId2"/>
    <p:sldMasterId id="2147483726" r:id="rId3"/>
  </p:sldMasterIdLst>
  <p:notesMasterIdLst>
    <p:notesMasterId r:id="rId20"/>
  </p:notesMasterIdLst>
  <p:sldIdLst>
    <p:sldId id="270" r:id="rId4"/>
    <p:sldId id="271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5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668DF-6967-4B22-AFE7-1441EBC96BB1}" type="datetimeFigureOut">
              <a:rPr lang="en-US" smtClean="0"/>
              <a:t>11/1/2014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A3398-ACD6-4857-839F-78764A215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8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A3398-ACD6-4857-839F-78764A215C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48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A3398-ACD6-4857-839F-78764A215C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78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A3398-ACD6-4857-839F-78764A215C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12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A3398-ACD6-4857-839F-78764A215C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6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A3398-ACD6-4857-839F-78764A215C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34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A3398-ACD6-4857-839F-78764A215C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20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A3398-ACD6-4857-839F-78764A215C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8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A3398-ACD6-4857-839F-78764A215C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88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A3398-ACD6-4857-839F-78764A215C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63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A3398-ACD6-4857-839F-78764A215C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61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A3398-ACD6-4857-839F-78764A215C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3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A3398-ACD6-4857-839F-78764A215C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5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farsi.khamenei.ir/" TargetMode="Externa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2699E38F-47B6-420B-A6C4-E0E2B63BC5DB}" type="datetime1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425FDFF2-3464-440B-9F36-58486489C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5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30AA0-BCC4-47A1-87B6-45AEE54042DB}" type="datetime1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520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ساده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001885" y="1047890"/>
            <a:ext cx="4188231" cy="499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>
            <a:stCxn id="53" idx="2"/>
            <a:endCxn id="3" idx="0"/>
          </p:cNvCxnSpPr>
          <p:nvPr userDrawn="1"/>
        </p:nvCxnSpPr>
        <p:spPr>
          <a:xfrm>
            <a:off x="6096000" y="801911"/>
            <a:ext cx="1" cy="245978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4556693" y="2045791"/>
            <a:ext cx="3078615" cy="6912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>
            <a:stCxn id="3" idx="2"/>
            <a:endCxn id="9" idx="0"/>
          </p:cNvCxnSpPr>
          <p:nvPr userDrawn="1"/>
        </p:nvCxnSpPr>
        <p:spPr>
          <a:xfrm>
            <a:off x="6096000" y="1547154"/>
            <a:ext cx="0" cy="498636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 userDrawn="1"/>
        </p:nvSpPr>
        <p:spPr>
          <a:xfrm>
            <a:off x="4906017" y="3539024"/>
            <a:ext cx="2379963" cy="5376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8836704" y="3539024"/>
            <a:ext cx="2379963" cy="4608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9" idx="2"/>
            <a:endCxn id="12" idx="0"/>
          </p:cNvCxnSpPr>
          <p:nvPr userDrawn="1"/>
        </p:nvCxnSpPr>
        <p:spPr>
          <a:xfrm flipH="1">
            <a:off x="6096000" y="2737082"/>
            <a:ext cx="1" cy="801943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 userDrawn="1"/>
        </p:nvSpPr>
        <p:spPr>
          <a:xfrm>
            <a:off x="8836704" y="3999884"/>
            <a:ext cx="2379963" cy="5376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3577001" y="99667"/>
            <a:ext cx="5037995" cy="702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1135820" y="3539024"/>
            <a:ext cx="2379963" cy="5376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1135820" y="3999884"/>
            <a:ext cx="2379963" cy="5376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>
            <a:endCxn id="21" idx="0"/>
          </p:cNvCxnSpPr>
          <p:nvPr userDrawn="1"/>
        </p:nvCxnSpPr>
        <p:spPr>
          <a:xfrm>
            <a:off x="10026685" y="3138052"/>
            <a:ext cx="0" cy="400972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2325802" y="3138052"/>
            <a:ext cx="7700884" cy="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0"/>
          </p:cNvCxnSpPr>
          <p:nvPr userDrawn="1"/>
        </p:nvCxnSpPr>
        <p:spPr>
          <a:xfrm flipV="1">
            <a:off x="2325801" y="3138052"/>
            <a:ext cx="0" cy="400972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1136651" y="3539024"/>
            <a:ext cx="2379133" cy="46086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7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1136650" y="3999884"/>
            <a:ext cx="2379133" cy="537670"/>
          </a:xfrm>
        </p:spPr>
        <p:txBody>
          <a:bodyPr/>
          <a:lstStyle>
            <a:lvl1pPr marL="0" indent="0" algn="ctr">
              <a:buNone/>
              <a:defRPr sz="24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3577001" y="215781"/>
            <a:ext cx="5037995" cy="470014"/>
          </a:xfrm>
          <a:noFill/>
        </p:spPr>
        <p:txBody>
          <a:bodyPr/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 sz="2800">
                <a:ln>
                  <a:noFill/>
                </a:ln>
                <a:solidFill>
                  <a:schemeClr val="tx1"/>
                </a:solidFill>
                <a:cs typeface="B Mitra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fa-IR" sz="2000" smtClean="0">
                <a:latin typeface="B Titi"/>
                <a:cs typeface="B Mitra" pitchFamily="2" charset="-78"/>
              </a:rPr>
              <a:t>سلام</a:t>
            </a:r>
            <a:endParaRPr lang="en-US" sz="2000" smtClean="0">
              <a:latin typeface="B Titi"/>
              <a:cs typeface="B Titr" pitchFamily="2" charset="-78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4" hasCustomPrompt="1"/>
          </p:nvPr>
        </p:nvSpPr>
        <p:spPr>
          <a:xfrm>
            <a:off x="4001883" y="1047751"/>
            <a:ext cx="4187500" cy="50006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4555067" y="2046154"/>
            <a:ext cx="3079751" cy="690562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1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4906017" y="3539024"/>
            <a:ext cx="2379964" cy="53767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2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8854291" y="3999884"/>
            <a:ext cx="2379133" cy="537670"/>
          </a:xfrm>
        </p:spPr>
        <p:txBody>
          <a:bodyPr/>
          <a:lstStyle>
            <a:lvl1pPr marL="0" indent="0" algn="ctr">
              <a:buNone/>
              <a:defRPr sz="24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5" name="Text Placeholder 32"/>
          <p:cNvSpPr>
            <a:spLocks noGrp="1"/>
          </p:cNvSpPr>
          <p:nvPr>
            <p:ph type="body" sz="quarter" idx="18" hasCustomPrompt="1"/>
          </p:nvPr>
        </p:nvSpPr>
        <p:spPr>
          <a:xfrm>
            <a:off x="8836704" y="3558106"/>
            <a:ext cx="2382459" cy="441779"/>
          </a:xfrm>
        </p:spPr>
        <p:txBody>
          <a:bodyPr/>
          <a:lstStyle>
            <a:lvl1pPr marL="0" indent="0" algn="ctr">
              <a:buNone/>
              <a:defRPr sz="24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8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انیمیشن _5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001885" y="1047890"/>
            <a:ext cx="4188231" cy="499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56693" y="2045791"/>
            <a:ext cx="3078615" cy="6912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4906017" y="3539024"/>
            <a:ext cx="2379963" cy="5376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8836704" y="3539024"/>
            <a:ext cx="2379963" cy="5376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9" idx="2"/>
            <a:endCxn id="12" idx="0"/>
          </p:cNvCxnSpPr>
          <p:nvPr userDrawn="1"/>
        </p:nvCxnSpPr>
        <p:spPr>
          <a:xfrm flipH="1">
            <a:off x="6096000" y="2737082"/>
            <a:ext cx="1" cy="801943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 userDrawn="1"/>
        </p:nvSpPr>
        <p:spPr>
          <a:xfrm>
            <a:off x="8836704" y="3999884"/>
            <a:ext cx="2379963" cy="5376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3577001" y="99667"/>
            <a:ext cx="5037995" cy="702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1135820" y="3539024"/>
            <a:ext cx="2379963" cy="5376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1135820" y="3999884"/>
            <a:ext cx="2379963" cy="5376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>
            <a:endCxn id="21" idx="0"/>
          </p:cNvCxnSpPr>
          <p:nvPr userDrawn="1"/>
        </p:nvCxnSpPr>
        <p:spPr>
          <a:xfrm>
            <a:off x="10026685" y="3138052"/>
            <a:ext cx="0" cy="400972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2325802" y="3138052"/>
            <a:ext cx="7700884" cy="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0"/>
          </p:cNvCxnSpPr>
          <p:nvPr userDrawn="1"/>
        </p:nvCxnSpPr>
        <p:spPr>
          <a:xfrm flipV="1">
            <a:off x="2325801" y="3138052"/>
            <a:ext cx="0" cy="400972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1136651" y="3539024"/>
            <a:ext cx="2379133" cy="46086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7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1135820" y="3999884"/>
            <a:ext cx="2379133" cy="537670"/>
          </a:xfrm>
        </p:spPr>
        <p:txBody>
          <a:bodyPr/>
          <a:lstStyle>
            <a:lvl1pPr marL="0" indent="0" algn="ctr">
              <a:buNone/>
              <a:defRPr sz="24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3577001" y="215781"/>
            <a:ext cx="5037995" cy="470014"/>
          </a:xfrm>
          <a:noFill/>
        </p:spPr>
        <p:txBody>
          <a:bodyPr/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 sz="2800">
                <a:ln>
                  <a:noFill/>
                </a:ln>
                <a:solidFill>
                  <a:schemeClr val="tx1"/>
                </a:solidFill>
                <a:cs typeface="B Mitra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fa-IR" sz="2000" smtClean="0">
                <a:latin typeface="B Titi"/>
                <a:cs typeface="B Mitra" pitchFamily="2" charset="-78"/>
              </a:rPr>
              <a:t>سلام</a:t>
            </a:r>
            <a:endParaRPr lang="en-US" sz="2000" smtClean="0">
              <a:latin typeface="B Titi"/>
              <a:cs typeface="B Titr" pitchFamily="2" charset="-78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4" hasCustomPrompt="1"/>
          </p:nvPr>
        </p:nvSpPr>
        <p:spPr>
          <a:xfrm>
            <a:off x="4001883" y="1047751"/>
            <a:ext cx="4187500" cy="50006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4555067" y="2122467"/>
            <a:ext cx="3079751" cy="537936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1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4906017" y="3539024"/>
            <a:ext cx="2379964" cy="53767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2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8837534" y="4008508"/>
            <a:ext cx="2379133" cy="537670"/>
          </a:xfrm>
        </p:spPr>
        <p:txBody>
          <a:bodyPr/>
          <a:lstStyle>
            <a:lvl1pPr marL="0" indent="0" algn="ctr">
              <a:buNone/>
              <a:defRPr sz="24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5" name="Text Placeholder 32"/>
          <p:cNvSpPr>
            <a:spLocks noGrp="1"/>
          </p:cNvSpPr>
          <p:nvPr>
            <p:ph type="body" sz="quarter" idx="18" hasCustomPrompt="1"/>
          </p:nvPr>
        </p:nvSpPr>
        <p:spPr>
          <a:xfrm>
            <a:off x="8836704" y="3558106"/>
            <a:ext cx="2382459" cy="441779"/>
          </a:xfrm>
        </p:spPr>
        <p:txBody>
          <a:bodyPr/>
          <a:lstStyle>
            <a:lvl1pPr marL="0" indent="0" algn="ctr">
              <a:buNone/>
              <a:defRPr sz="24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21" grpId="0" animBg="1"/>
      <p:bldP spid="31" grpId="0" animBg="1"/>
      <p:bldP spid="53" grpId="0" animBg="1"/>
      <p:bldP spid="22" grpId="0" animBg="1"/>
      <p:bldP spid="23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انیمیشن_6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001885" y="1047890"/>
            <a:ext cx="4188231" cy="499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56693" y="2045791"/>
            <a:ext cx="3078615" cy="6912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4906017" y="3539024"/>
            <a:ext cx="2379963" cy="5376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8836704" y="3539024"/>
            <a:ext cx="2379963" cy="5376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9" idx="2"/>
            <a:endCxn id="12" idx="0"/>
          </p:cNvCxnSpPr>
          <p:nvPr userDrawn="1"/>
        </p:nvCxnSpPr>
        <p:spPr>
          <a:xfrm flipH="1">
            <a:off x="6096000" y="2737082"/>
            <a:ext cx="1" cy="801943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 userDrawn="1"/>
        </p:nvSpPr>
        <p:spPr>
          <a:xfrm>
            <a:off x="8836704" y="3999884"/>
            <a:ext cx="2379963" cy="5376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3577001" y="99667"/>
            <a:ext cx="5037995" cy="702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1135820" y="3539024"/>
            <a:ext cx="2379963" cy="5376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1135820" y="3999884"/>
            <a:ext cx="2379963" cy="5376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>
            <a:endCxn id="21" idx="0"/>
          </p:cNvCxnSpPr>
          <p:nvPr userDrawn="1"/>
        </p:nvCxnSpPr>
        <p:spPr>
          <a:xfrm>
            <a:off x="10026685" y="3138052"/>
            <a:ext cx="0" cy="400972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2325802" y="3138052"/>
            <a:ext cx="7700884" cy="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0"/>
          </p:cNvCxnSpPr>
          <p:nvPr userDrawn="1"/>
        </p:nvCxnSpPr>
        <p:spPr>
          <a:xfrm flipV="1">
            <a:off x="2325801" y="3138052"/>
            <a:ext cx="0" cy="400972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1136651" y="3539024"/>
            <a:ext cx="2379133" cy="46086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7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1135820" y="3999884"/>
            <a:ext cx="2379133" cy="537670"/>
          </a:xfrm>
        </p:spPr>
        <p:txBody>
          <a:bodyPr/>
          <a:lstStyle>
            <a:lvl1pPr marL="0" indent="0" algn="ctr">
              <a:buNone/>
              <a:defRPr sz="24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3577001" y="215781"/>
            <a:ext cx="5037995" cy="470014"/>
          </a:xfrm>
          <a:noFill/>
        </p:spPr>
        <p:txBody>
          <a:bodyPr/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 sz="2800">
                <a:ln>
                  <a:noFill/>
                </a:ln>
                <a:solidFill>
                  <a:schemeClr val="tx1"/>
                </a:solidFill>
                <a:cs typeface="B Mitra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fa-IR" sz="2000" smtClean="0">
                <a:latin typeface="B Titi"/>
                <a:cs typeface="B Mitra" pitchFamily="2" charset="-78"/>
              </a:rPr>
              <a:t>سلام</a:t>
            </a:r>
            <a:endParaRPr lang="en-US" sz="2000" smtClean="0">
              <a:latin typeface="B Titi"/>
              <a:cs typeface="B Titr" pitchFamily="2" charset="-78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4" hasCustomPrompt="1"/>
          </p:nvPr>
        </p:nvSpPr>
        <p:spPr>
          <a:xfrm>
            <a:off x="4001883" y="1047751"/>
            <a:ext cx="4187500" cy="50006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4555067" y="2122467"/>
            <a:ext cx="3079751" cy="537936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1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4906017" y="3539024"/>
            <a:ext cx="2379964" cy="53767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2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8837534" y="4008508"/>
            <a:ext cx="2379133" cy="537670"/>
          </a:xfrm>
        </p:spPr>
        <p:txBody>
          <a:bodyPr/>
          <a:lstStyle>
            <a:lvl1pPr marL="0" indent="0" algn="ctr">
              <a:buNone/>
              <a:defRPr sz="24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5" name="Text Placeholder 32"/>
          <p:cNvSpPr>
            <a:spLocks noGrp="1"/>
          </p:cNvSpPr>
          <p:nvPr>
            <p:ph type="body" sz="quarter" idx="18" hasCustomPrompt="1"/>
          </p:nvPr>
        </p:nvSpPr>
        <p:spPr>
          <a:xfrm>
            <a:off x="8836704" y="3558106"/>
            <a:ext cx="2382459" cy="441779"/>
          </a:xfrm>
        </p:spPr>
        <p:txBody>
          <a:bodyPr/>
          <a:lstStyle>
            <a:lvl1pPr marL="0" indent="0" algn="ctr">
              <a:buNone/>
              <a:defRPr sz="24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0" name="Rounded Rectangle 29"/>
          <p:cNvSpPr/>
          <p:nvPr userDrawn="1"/>
        </p:nvSpPr>
        <p:spPr>
          <a:xfrm>
            <a:off x="4906019" y="3999884"/>
            <a:ext cx="2379963" cy="53767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Text Placeholder 42"/>
          <p:cNvSpPr>
            <a:spLocks noGrp="1"/>
          </p:cNvSpPr>
          <p:nvPr>
            <p:ph type="body" sz="quarter" idx="19" hasCustomPrompt="1"/>
          </p:nvPr>
        </p:nvSpPr>
        <p:spPr>
          <a:xfrm>
            <a:off x="4906018" y="3999884"/>
            <a:ext cx="2379964" cy="53767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0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21" grpId="0" animBg="1"/>
      <p:bldP spid="31" grpId="0" animBg="1"/>
      <p:bldP spid="53" grpId="0" animBg="1"/>
      <p:bldP spid="22" grpId="0" animBg="1"/>
      <p:bldP spid="23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001885" y="1047890"/>
            <a:ext cx="4188231" cy="499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556693" y="2045791"/>
            <a:ext cx="3078615" cy="6912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4906017" y="3539024"/>
            <a:ext cx="2379963" cy="5376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8836704" y="3539024"/>
            <a:ext cx="2379963" cy="5376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9" idx="2"/>
            <a:endCxn id="12" idx="0"/>
          </p:cNvCxnSpPr>
          <p:nvPr userDrawn="1"/>
        </p:nvCxnSpPr>
        <p:spPr>
          <a:xfrm flipH="1">
            <a:off x="6096000" y="2737082"/>
            <a:ext cx="1" cy="801943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 userDrawn="1"/>
        </p:nvSpPr>
        <p:spPr>
          <a:xfrm>
            <a:off x="3577001" y="99667"/>
            <a:ext cx="5037995" cy="702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1135820" y="3539024"/>
            <a:ext cx="2379963" cy="5376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>
            <a:endCxn id="21" idx="0"/>
          </p:cNvCxnSpPr>
          <p:nvPr userDrawn="1"/>
        </p:nvCxnSpPr>
        <p:spPr>
          <a:xfrm>
            <a:off x="10026685" y="3138052"/>
            <a:ext cx="0" cy="400972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2325802" y="3138052"/>
            <a:ext cx="7700884" cy="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0"/>
          </p:cNvCxnSpPr>
          <p:nvPr userDrawn="1"/>
        </p:nvCxnSpPr>
        <p:spPr>
          <a:xfrm flipV="1">
            <a:off x="2325801" y="3138052"/>
            <a:ext cx="0" cy="400972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1136651" y="3539024"/>
            <a:ext cx="2379133" cy="46086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3577001" y="215781"/>
            <a:ext cx="5037995" cy="470014"/>
          </a:xfrm>
          <a:noFill/>
        </p:spPr>
        <p:txBody>
          <a:bodyPr/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 sz="2800">
                <a:ln>
                  <a:noFill/>
                </a:ln>
                <a:solidFill>
                  <a:schemeClr val="tx1"/>
                </a:solidFill>
                <a:cs typeface="B Mitra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fa-IR" sz="2000" smtClean="0">
                <a:latin typeface="B Titi"/>
                <a:cs typeface="B Mitra" pitchFamily="2" charset="-78"/>
              </a:rPr>
              <a:t>سلام</a:t>
            </a:r>
            <a:endParaRPr lang="en-US" sz="2000" smtClean="0">
              <a:latin typeface="B Titi"/>
              <a:cs typeface="B Titr" pitchFamily="2" charset="-78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4" hasCustomPrompt="1"/>
          </p:nvPr>
        </p:nvSpPr>
        <p:spPr>
          <a:xfrm>
            <a:off x="4001883" y="1047751"/>
            <a:ext cx="4187500" cy="500063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4555067" y="2122467"/>
            <a:ext cx="3079751" cy="537936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1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4906017" y="3539024"/>
            <a:ext cx="2379964" cy="53767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5" name="Text Placeholder 32"/>
          <p:cNvSpPr>
            <a:spLocks noGrp="1"/>
          </p:cNvSpPr>
          <p:nvPr>
            <p:ph type="body" sz="quarter" idx="18" hasCustomPrompt="1"/>
          </p:nvPr>
        </p:nvSpPr>
        <p:spPr>
          <a:xfrm>
            <a:off x="8836704" y="3558106"/>
            <a:ext cx="2382459" cy="441779"/>
          </a:xfrm>
        </p:spPr>
        <p:txBody>
          <a:bodyPr/>
          <a:lstStyle>
            <a:lvl1pPr marL="0" indent="0" algn="ctr">
              <a:buNone/>
              <a:defRPr sz="24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3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21" grpId="0" animBg="1"/>
      <p:bldP spid="53" grpId="0" animBg="1"/>
      <p:bldP spid="22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سر فصل صفحه 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4569752" y="2447391"/>
            <a:ext cx="3096001" cy="7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8349093" y="2447392"/>
            <a:ext cx="3096000" cy="7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53" idx="2"/>
            <a:endCxn id="12" idx="0"/>
          </p:cNvCxnSpPr>
          <p:nvPr userDrawn="1"/>
        </p:nvCxnSpPr>
        <p:spPr>
          <a:xfrm>
            <a:off x="6094997" y="803045"/>
            <a:ext cx="22755" cy="1644346"/>
          </a:xfrm>
          <a:prstGeom prst="line">
            <a:avLst/>
          </a:prstGeom>
          <a:ln w="317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 userDrawn="1"/>
        </p:nvSpPr>
        <p:spPr>
          <a:xfrm>
            <a:off x="8359252" y="3085922"/>
            <a:ext cx="3096000" cy="72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3576000" y="100801"/>
            <a:ext cx="5037995" cy="702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 userDrawn="1"/>
        </p:nvSpPr>
        <p:spPr>
          <a:xfrm>
            <a:off x="719300" y="2447392"/>
            <a:ext cx="3096000" cy="720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 userDrawn="1"/>
        </p:nvSpPr>
        <p:spPr>
          <a:xfrm>
            <a:off x="709343" y="3085922"/>
            <a:ext cx="3096000" cy="72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>
            <a:endCxn id="21" idx="0"/>
          </p:cNvCxnSpPr>
          <p:nvPr userDrawn="1"/>
        </p:nvCxnSpPr>
        <p:spPr>
          <a:xfrm>
            <a:off x="9897093" y="2046420"/>
            <a:ext cx="0" cy="400972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2267303" y="2046420"/>
            <a:ext cx="7629791" cy="0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0"/>
          </p:cNvCxnSpPr>
          <p:nvPr userDrawn="1"/>
        </p:nvCxnSpPr>
        <p:spPr>
          <a:xfrm flipV="1">
            <a:off x="2267300" y="2046420"/>
            <a:ext cx="0" cy="400972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1" hasCustomPrompt="1"/>
          </p:nvPr>
        </p:nvSpPr>
        <p:spPr>
          <a:xfrm>
            <a:off x="1067776" y="2576962"/>
            <a:ext cx="2379133" cy="46086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7" name="Text Placehold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1077736" y="3177087"/>
            <a:ext cx="2379133" cy="537670"/>
          </a:xfrm>
        </p:spPr>
        <p:txBody>
          <a:bodyPr/>
          <a:lstStyle>
            <a:lvl1pPr marL="0" indent="0" algn="ctr">
              <a:buNone/>
              <a:defRPr sz="24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3577001" y="215781"/>
            <a:ext cx="5037995" cy="470014"/>
          </a:xfrm>
          <a:noFill/>
        </p:spPr>
        <p:txBody>
          <a:bodyPr/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 sz="2800">
                <a:ln>
                  <a:noFill/>
                </a:ln>
                <a:solidFill>
                  <a:schemeClr val="tx1"/>
                </a:solidFill>
                <a:cs typeface="B Mitra" pitchFamily="2" charset="-78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fa-IR" sz="2000" smtClean="0">
                <a:latin typeface="B Titi"/>
                <a:cs typeface="B Mitra" pitchFamily="2" charset="-78"/>
              </a:rPr>
              <a:t>سلام</a:t>
            </a:r>
            <a:endParaRPr lang="en-US" sz="2000" smtClean="0">
              <a:latin typeface="B Titi"/>
              <a:cs typeface="B Titr" pitchFamily="2" charset="-78"/>
            </a:endParaRPr>
          </a:p>
        </p:txBody>
      </p:sp>
      <p:sp>
        <p:nvSpPr>
          <p:cNvPr id="51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4906017" y="2538556"/>
            <a:ext cx="2379964" cy="53767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2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8809952" y="3177087"/>
            <a:ext cx="2406715" cy="537670"/>
          </a:xfrm>
        </p:spPr>
        <p:txBody>
          <a:bodyPr/>
          <a:lstStyle>
            <a:lvl1pPr marL="0" indent="0" algn="ctr">
              <a:buNone/>
              <a:defRPr sz="24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5" name="Text Placeholder 32"/>
          <p:cNvSpPr>
            <a:spLocks noGrp="1"/>
          </p:cNvSpPr>
          <p:nvPr>
            <p:ph type="body" sz="quarter" idx="18" hasCustomPrompt="1"/>
          </p:nvPr>
        </p:nvSpPr>
        <p:spPr>
          <a:xfrm>
            <a:off x="8836704" y="2586504"/>
            <a:ext cx="2382459" cy="441779"/>
          </a:xfrm>
        </p:spPr>
        <p:txBody>
          <a:bodyPr/>
          <a:lstStyle>
            <a:lvl1pPr marL="0" indent="0" algn="ctr">
              <a:buNone/>
              <a:defRPr sz="24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29" name="Rounded Rectangle 28"/>
          <p:cNvSpPr/>
          <p:nvPr userDrawn="1"/>
        </p:nvSpPr>
        <p:spPr>
          <a:xfrm>
            <a:off x="4569752" y="3085922"/>
            <a:ext cx="3096000" cy="72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Text Placeholder 42"/>
          <p:cNvSpPr>
            <a:spLocks noGrp="1"/>
          </p:cNvSpPr>
          <p:nvPr>
            <p:ph type="body" sz="quarter" idx="19" hasCustomPrompt="1"/>
          </p:nvPr>
        </p:nvSpPr>
        <p:spPr>
          <a:xfrm>
            <a:off x="4906017" y="3177087"/>
            <a:ext cx="2379964" cy="53767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2" name="Rounded Rectangle 31"/>
          <p:cNvSpPr/>
          <p:nvPr userDrawn="1"/>
        </p:nvSpPr>
        <p:spPr>
          <a:xfrm>
            <a:off x="4569752" y="3736240"/>
            <a:ext cx="3096000" cy="72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Text Placeholder 42"/>
          <p:cNvSpPr>
            <a:spLocks noGrp="1"/>
          </p:cNvSpPr>
          <p:nvPr>
            <p:ph type="body" sz="quarter" idx="20" hasCustomPrompt="1"/>
          </p:nvPr>
        </p:nvSpPr>
        <p:spPr>
          <a:xfrm>
            <a:off x="4927770" y="3827405"/>
            <a:ext cx="2379964" cy="53767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31" grpId="0" animBg="1"/>
      <p:bldP spid="53" grpId="0" animBg="1"/>
      <p:bldP spid="22" grpId="0" animBg="1"/>
      <p:bldP spid="23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3991375" y="932676"/>
            <a:ext cx="4290644" cy="6528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 userDrawn="1"/>
        </p:nvSpPr>
        <p:spPr>
          <a:xfrm>
            <a:off x="3577003" y="0"/>
            <a:ext cx="5037995" cy="1047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77167" y="0"/>
            <a:ext cx="5037667" cy="104775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4298587" y="1750780"/>
            <a:ext cx="7870272" cy="17282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691674" y="4081886"/>
            <a:ext cx="10720815" cy="16320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lowchart: Off-page Connector 9"/>
          <p:cNvSpPr/>
          <p:nvPr userDrawn="1"/>
        </p:nvSpPr>
        <p:spPr>
          <a:xfrm>
            <a:off x="9578054" y="1300366"/>
            <a:ext cx="2160551" cy="864113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Flowchart: Off-page Connector 21"/>
          <p:cNvSpPr/>
          <p:nvPr userDrawn="1"/>
        </p:nvSpPr>
        <p:spPr>
          <a:xfrm>
            <a:off x="1120591" y="3479005"/>
            <a:ext cx="2160551" cy="864113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9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9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6453336"/>
            <a:ext cx="12192001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0858221" y="1"/>
            <a:ext cx="1333780" cy="645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10950016" y="-9084"/>
            <a:ext cx="1241984" cy="645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ounded Rectangle 42"/>
          <p:cNvSpPr/>
          <p:nvPr userDrawn="1"/>
        </p:nvSpPr>
        <p:spPr>
          <a:xfrm>
            <a:off x="9019619" y="4043480"/>
            <a:ext cx="1843440" cy="240077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11114253" y="-9084"/>
            <a:ext cx="1077747" cy="6453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ounded Rectangle 41"/>
          <p:cNvSpPr/>
          <p:nvPr userDrawn="1"/>
        </p:nvSpPr>
        <p:spPr>
          <a:xfrm>
            <a:off x="9091857" y="1794535"/>
            <a:ext cx="1843440" cy="244761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9270813" y="-9084"/>
            <a:ext cx="1843440" cy="207387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91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3991375" y="932676"/>
            <a:ext cx="4290644" cy="6528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 userDrawn="1"/>
        </p:nvSpPr>
        <p:spPr>
          <a:xfrm>
            <a:off x="3577003" y="0"/>
            <a:ext cx="5037995" cy="104789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7167" y="0"/>
            <a:ext cx="5037667" cy="104775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fa-IR" smtClean="0"/>
              <a:t>رهنمود</a:t>
            </a: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2160864" y="1966824"/>
            <a:ext cx="7870272" cy="17282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9270813" y="1259117"/>
            <a:ext cx="1536200" cy="10753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2201560" y="4504341"/>
            <a:ext cx="7870272" cy="17282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 userDrawn="1"/>
        </p:nvSpPr>
        <p:spPr>
          <a:xfrm>
            <a:off x="9303732" y="3796816"/>
            <a:ext cx="1536200" cy="10753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9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659893" y="1431941"/>
            <a:ext cx="6815748" cy="576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334728" y="202981"/>
            <a:ext cx="3522544" cy="4224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659893" y="1431940"/>
            <a:ext cx="6815748" cy="5760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659891" y="2200041"/>
            <a:ext cx="6815748" cy="5760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659190" y="2968141"/>
            <a:ext cx="6815748" cy="5760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659190" y="3736241"/>
            <a:ext cx="6815748" cy="5760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334728" y="202983"/>
            <a:ext cx="3522544" cy="422453"/>
          </a:xfrm>
        </p:spPr>
        <p:txBody>
          <a:bodyPr/>
          <a:lstStyle>
            <a:lvl1pPr marL="0" indent="0" algn="ctr" rtl="1">
              <a:buNone/>
              <a:defRPr b="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فهرست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2660651" y="1431926"/>
            <a:ext cx="6815667" cy="5762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659973" y="2193538"/>
            <a:ext cx="6815667" cy="5762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641252" y="2967953"/>
            <a:ext cx="6815667" cy="5762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2656685" y="3736241"/>
            <a:ext cx="6815667" cy="5762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8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688167" y="4504341"/>
            <a:ext cx="6815667" cy="5762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3469E-6 L -3.05556E-6 0.4394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97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9" grpId="1" animBg="1"/>
      <p:bldP spid="22" grpId="0" animBg="1"/>
      <p:bldP spid="23" grpId="0" animBg="1"/>
      <p:bldP spid="24" grpId="0" animBg="1"/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B43A-5F64-4EC6-B264-3FB106823058}" type="datetime1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569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659893" y="1431941"/>
            <a:ext cx="6815748" cy="5760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334728" y="202981"/>
            <a:ext cx="3522544" cy="4224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659893" y="1431940"/>
            <a:ext cx="6815748" cy="5760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659891" y="2200041"/>
            <a:ext cx="6815748" cy="5760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659190" y="2968141"/>
            <a:ext cx="6815748" cy="5760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659190" y="3736241"/>
            <a:ext cx="6815748" cy="5760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334728" y="202983"/>
            <a:ext cx="3522544" cy="422453"/>
          </a:xfrm>
        </p:spPr>
        <p:txBody>
          <a:bodyPr/>
          <a:lstStyle>
            <a:lvl1pPr marL="0" indent="0" algn="ctr" rtl="1">
              <a:buNone/>
              <a:defRPr b="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فهرست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2660651" y="1431926"/>
            <a:ext cx="6815667" cy="5762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2659973" y="2193538"/>
            <a:ext cx="6815667" cy="5762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2641252" y="2967953"/>
            <a:ext cx="6815667" cy="5762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2656685" y="3736241"/>
            <a:ext cx="6815667" cy="5762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2658138" y="4504341"/>
            <a:ext cx="6815748" cy="5760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2655633" y="4504341"/>
            <a:ext cx="6815667" cy="5762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4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iamond 47" hidden="1"/>
          <p:cNvSpPr/>
          <p:nvPr userDrawn="1"/>
        </p:nvSpPr>
        <p:spPr>
          <a:xfrm rot="19800000">
            <a:off x="10090121" y="1397911"/>
            <a:ext cx="1484995" cy="111374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Diamond 42" hidden="1"/>
          <p:cNvSpPr/>
          <p:nvPr userDrawn="1"/>
        </p:nvSpPr>
        <p:spPr>
          <a:xfrm rot="900000">
            <a:off x="10090120" y="1397912"/>
            <a:ext cx="1484995" cy="111374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10141327" y="-1102790"/>
            <a:ext cx="1382580" cy="1036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10838404" y="10955"/>
            <a:ext cx="0" cy="1431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60616" y="1349843"/>
            <a:ext cx="144000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Diamond 36"/>
          <p:cNvSpPr/>
          <p:nvPr userDrawn="1"/>
        </p:nvSpPr>
        <p:spPr>
          <a:xfrm>
            <a:off x="10796616" y="845413"/>
            <a:ext cx="72000" cy="11521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10688616" y="625435"/>
            <a:ext cx="28800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0712617" y="582460"/>
            <a:ext cx="24000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0736617" y="538798"/>
            <a:ext cx="19200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 flipH="1" flipV="1">
            <a:off x="9168401" y="1950406"/>
            <a:ext cx="97292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 userDrawn="1"/>
        </p:nvSpPr>
        <p:spPr>
          <a:xfrm>
            <a:off x="12256356" y="1432120"/>
            <a:ext cx="7204585" cy="1036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9219607" y="1835192"/>
            <a:ext cx="0" cy="230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9251761" y="1842407"/>
            <a:ext cx="0" cy="2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9290267" y="1860407"/>
            <a:ext cx="0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93068" y="1926586"/>
            <a:ext cx="108000" cy="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0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028E-6 L -0.8427 3.70028E-6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3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-3.61702E-6 L 1.94444E-6 0.3721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6" grpId="0" animBg="1"/>
      <p:bldP spid="37" grpId="0" animBg="1"/>
      <p:bldP spid="38" grpId="0" animBg="1"/>
      <p:bldP spid="41" grpId="0" animBg="1"/>
      <p:bldP spid="42" grpId="0" animBg="1"/>
      <p:bldP spid="51" grpId="0" animBg="1"/>
      <p:bldP spid="51" grpId="1" animBg="1"/>
      <p:bldP spid="53" grpId="0" animBg="1"/>
      <p:bldP spid="54" grpId="0" animBg="1"/>
      <p:bldP spid="55" grpId="0" animBg="1"/>
      <p:bldP spid="56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92551" y="2376830"/>
            <a:ext cx="12012363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6" y="2341476"/>
            <a:ext cx="12012717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6" y="2468880"/>
            <a:ext cx="12013837" cy="457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pic>
        <p:nvPicPr>
          <p:cNvPr id="18" name="Picture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8085" y="6303722"/>
            <a:ext cx="2422735" cy="42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9706" y="1342939"/>
            <a:ext cx="10280708" cy="99853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979706" y="2519292"/>
            <a:ext cx="10280708" cy="99853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11" name="Frame 10"/>
          <p:cNvSpPr/>
          <p:nvPr userDrawn="1"/>
        </p:nvSpPr>
        <p:spPr>
          <a:xfrm>
            <a:off x="9373227" y="6270970"/>
            <a:ext cx="2509127" cy="462024"/>
          </a:xfrm>
          <a:prstGeom prst="frame">
            <a:avLst>
              <a:gd name="adj1" fmla="val 5981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8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250" hidden="1"/>
          <p:cNvSpPr/>
          <p:nvPr userDrawn="1"/>
        </p:nvSpPr>
        <p:spPr>
          <a:xfrm>
            <a:off x="10755807" y="0"/>
            <a:ext cx="60959" cy="5669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49" name="Straight Connector 248" hidden="1"/>
          <p:cNvCxnSpPr/>
          <p:nvPr userDrawn="1"/>
        </p:nvCxnSpPr>
        <p:spPr>
          <a:xfrm>
            <a:off x="10755807" y="1124700"/>
            <a:ext cx="0" cy="573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29" name="Straight Connector 28" hidden="1"/>
          <p:cNvCxnSpPr/>
          <p:nvPr userDrawn="1"/>
        </p:nvCxnSpPr>
        <p:spPr>
          <a:xfrm>
            <a:off x="8955483" y="1163106"/>
            <a:ext cx="2970277" cy="1979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 hidden="1"/>
          <p:cNvCxnSpPr/>
          <p:nvPr userDrawn="1"/>
        </p:nvCxnSpPr>
        <p:spPr>
          <a:xfrm flipH="1">
            <a:off x="5730760" y="1166982"/>
            <a:ext cx="394795" cy="1975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41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pic>
        <p:nvPicPr>
          <p:cNvPr id="18" name="Picture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947" y="2132081"/>
            <a:ext cx="7228104" cy="125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" name="Rectangle 1" hidden="1"/>
          <p:cNvSpPr/>
          <p:nvPr userDrawn="1"/>
        </p:nvSpPr>
        <p:spPr>
          <a:xfrm>
            <a:off x="2481948" y="2132082"/>
            <a:ext cx="7228104" cy="1258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475597" y="212761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475597" y="231049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475596" y="249500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475596" y="267788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475964" y="286076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475964" y="304364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2475597" y="322652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2719805" y="212761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2719805" y="231049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719804" y="249500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719804" y="267788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2720172" y="286076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2720172" y="304364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719805" y="322652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2966355" y="2128428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2966355" y="2311308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2966353" y="249582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966353" y="267870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2966721" y="286158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966721" y="304446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2966355" y="322734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3210563" y="21273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3210563" y="23101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3210561" y="24947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3210561" y="26775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3210929" y="28604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3210929" y="30433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3210563" y="32262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3692628" y="21273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3692628" y="23101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692627" y="24947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3692627" y="26775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3692995" y="28604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3692995" y="30433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3692628" y="32262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3454771" y="212924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3454771" y="231212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3454769" y="249663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3454769" y="267951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3455137" y="286239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3455137" y="304527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3454771" y="322815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3936985" y="21273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3936985" y="23101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3936984" y="24947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936984" y="26775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3937352" y="28604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3937352" y="30433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3936985" y="32262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>
            <a:off x="4176225" y="212761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 userDrawn="1"/>
        </p:nvSpPr>
        <p:spPr>
          <a:xfrm>
            <a:off x="4176225" y="231049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 userDrawn="1"/>
        </p:nvSpPr>
        <p:spPr>
          <a:xfrm>
            <a:off x="4176224" y="249500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 userDrawn="1"/>
        </p:nvSpPr>
        <p:spPr>
          <a:xfrm>
            <a:off x="4176224" y="267788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4176592" y="286076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4176592" y="304364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 userDrawn="1"/>
        </p:nvSpPr>
        <p:spPr>
          <a:xfrm>
            <a:off x="4176225" y="322652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 userDrawn="1"/>
        </p:nvSpPr>
        <p:spPr>
          <a:xfrm>
            <a:off x="4420433" y="212761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>
            <a:off x="4420433" y="231049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 userDrawn="1"/>
        </p:nvSpPr>
        <p:spPr>
          <a:xfrm>
            <a:off x="4420432" y="249500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" name="Rectangle 86"/>
          <p:cNvSpPr/>
          <p:nvPr userDrawn="1"/>
        </p:nvSpPr>
        <p:spPr>
          <a:xfrm>
            <a:off x="4420432" y="267788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 userDrawn="1"/>
        </p:nvSpPr>
        <p:spPr>
          <a:xfrm>
            <a:off x="4420800" y="286076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>
            <a:off x="4420800" y="304364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>
            <a:off x="4420433" y="322652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 userDrawn="1"/>
        </p:nvSpPr>
        <p:spPr>
          <a:xfrm>
            <a:off x="4666983" y="2128428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 userDrawn="1"/>
        </p:nvSpPr>
        <p:spPr>
          <a:xfrm>
            <a:off x="4666983" y="2311308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 userDrawn="1"/>
        </p:nvSpPr>
        <p:spPr>
          <a:xfrm>
            <a:off x="4666981" y="249582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 userDrawn="1"/>
        </p:nvSpPr>
        <p:spPr>
          <a:xfrm>
            <a:off x="4666981" y="267870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5" name="Rectangle 94"/>
          <p:cNvSpPr/>
          <p:nvPr userDrawn="1"/>
        </p:nvSpPr>
        <p:spPr>
          <a:xfrm>
            <a:off x="4667349" y="286158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6" name="Rectangle 95"/>
          <p:cNvSpPr/>
          <p:nvPr userDrawn="1"/>
        </p:nvSpPr>
        <p:spPr>
          <a:xfrm>
            <a:off x="4667349" y="304446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7" name="Rectangle 96"/>
          <p:cNvSpPr/>
          <p:nvPr userDrawn="1"/>
        </p:nvSpPr>
        <p:spPr>
          <a:xfrm>
            <a:off x="4666983" y="322734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 userDrawn="1"/>
        </p:nvSpPr>
        <p:spPr>
          <a:xfrm>
            <a:off x="4911191" y="21273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9" name="Rectangle 98"/>
          <p:cNvSpPr/>
          <p:nvPr userDrawn="1"/>
        </p:nvSpPr>
        <p:spPr>
          <a:xfrm>
            <a:off x="4911191" y="23101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 userDrawn="1"/>
        </p:nvSpPr>
        <p:spPr>
          <a:xfrm>
            <a:off x="4911189" y="24947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 userDrawn="1"/>
        </p:nvSpPr>
        <p:spPr>
          <a:xfrm>
            <a:off x="4911189" y="26775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 userDrawn="1"/>
        </p:nvSpPr>
        <p:spPr>
          <a:xfrm>
            <a:off x="4911557" y="28604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 userDrawn="1"/>
        </p:nvSpPr>
        <p:spPr>
          <a:xfrm>
            <a:off x="4911557" y="30433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4911191" y="32262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 userDrawn="1"/>
        </p:nvSpPr>
        <p:spPr>
          <a:xfrm>
            <a:off x="5393256" y="21273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 userDrawn="1"/>
        </p:nvSpPr>
        <p:spPr>
          <a:xfrm>
            <a:off x="5393256" y="23101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 userDrawn="1"/>
        </p:nvSpPr>
        <p:spPr>
          <a:xfrm>
            <a:off x="5393255" y="24947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 userDrawn="1"/>
        </p:nvSpPr>
        <p:spPr>
          <a:xfrm>
            <a:off x="5393255" y="26775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5393623" y="28604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5393623" y="30433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 userDrawn="1"/>
        </p:nvSpPr>
        <p:spPr>
          <a:xfrm>
            <a:off x="5393256" y="32262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 userDrawn="1"/>
        </p:nvSpPr>
        <p:spPr>
          <a:xfrm>
            <a:off x="5155399" y="212924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 userDrawn="1"/>
        </p:nvSpPr>
        <p:spPr>
          <a:xfrm>
            <a:off x="5155399" y="231212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>
            <a:off x="5155397" y="249663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 userDrawn="1"/>
        </p:nvSpPr>
        <p:spPr>
          <a:xfrm>
            <a:off x="5155397" y="267951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 userDrawn="1"/>
        </p:nvSpPr>
        <p:spPr>
          <a:xfrm>
            <a:off x="5155765" y="286239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 userDrawn="1"/>
        </p:nvSpPr>
        <p:spPr>
          <a:xfrm>
            <a:off x="5155765" y="304527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 userDrawn="1"/>
        </p:nvSpPr>
        <p:spPr>
          <a:xfrm>
            <a:off x="5155399" y="322815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 userDrawn="1"/>
        </p:nvSpPr>
        <p:spPr>
          <a:xfrm>
            <a:off x="5637613" y="21273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 userDrawn="1"/>
        </p:nvSpPr>
        <p:spPr>
          <a:xfrm>
            <a:off x="5637613" y="23101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 userDrawn="1"/>
        </p:nvSpPr>
        <p:spPr>
          <a:xfrm>
            <a:off x="5637612" y="24947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2" name="Rectangle 121"/>
          <p:cNvSpPr/>
          <p:nvPr userDrawn="1"/>
        </p:nvSpPr>
        <p:spPr>
          <a:xfrm>
            <a:off x="5637612" y="26775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 userDrawn="1"/>
        </p:nvSpPr>
        <p:spPr>
          <a:xfrm>
            <a:off x="5637980" y="28604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4" name="Rectangle 123"/>
          <p:cNvSpPr/>
          <p:nvPr userDrawn="1"/>
        </p:nvSpPr>
        <p:spPr>
          <a:xfrm>
            <a:off x="5637980" y="30433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5" name="Rectangle 124"/>
          <p:cNvSpPr/>
          <p:nvPr userDrawn="1"/>
        </p:nvSpPr>
        <p:spPr>
          <a:xfrm>
            <a:off x="5637613" y="32262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 userDrawn="1"/>
        </p:nvSpPr>
        <p:spPr>
          <a:xfrm>
            <a:off x="5881821" y="2126607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8" name="Rectangle 127"/>
          <p:cNvSpPr/>
          <p:nvPr userDrawn="1"/>
        </p:nvSpPr>
        <p:spPr>
          <a:xfrm>
            <a:off x="5881821" y="2309487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 userDrawn="1"/>
        </p:nvSpPr>
        <p:spPr>
          <a:xfrm>
            <a:off x="5881820" y="24939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0" name="Rectangle 129"/>
          <p:cNvSpPr/>
          <p:nvPr userDrawn="1"/>
        </p:nvSpPr>
        <p:spPr>
          <a:xfrm>
            <a:off x="5881820" y="267687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 userDrawn="1"/>
        </p:nvSpPr>
        <p:spPr>
          <a:xfrm>
            <a:off x="5882188" y="285975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 userDrawn="1"/>
        </p:nvSpPr>
        <p:spPr>
          <a:xfrm>
            <a:off x="5882188" y="304263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3" name="Rectangle 132"/>
          <p:cNvSpPr/>
          <p:nvPr userDrawn="1"/>
        </p:nvSpPr>
        <p:spPr>
          <a:xfrm>
            <a:off x="5881821" y="32255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 userDrawn="1"/>
        </p:nvSpPr>
        <p:spPr>
          <a:xfrm>
            <a:off x="6126029" y="2126607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5" name="Rectangle 134"/>
          <p:cNvSpPr/>
          <p:nvPr userDrawn="1"/>
        </p:nvSpPr>
        <p:spPr>
          <a:xfrm>
            <a:off x="6126029" y="2309487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6" name="Rectangle 135"/>
          <p:cNvSpPr/>
          <p:nvPr userDrawn="1"/>
        </p:nvSpPr>
        <p:spPr>
          <a:xfrm>
            <a:off x="6126028" y="24939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7" name="Rectangle 136"/>
          <p:cNvSpPr/>
          <p:nvPr userDrawn="1"/>
        </p:nvSpPr>
        <p:spPr>
          <a:xfrm>
            <a:off x="6126028" y="267687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8" name="Rectangle 137"/>
          <p:cNvSpPr/>
          <p:nvPr userDrawn="1"/>
        </p:nvSpPr>
        <p:spPr>
          <a:xfrm>
            <a:off x="6126396" y="285975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9" name="Rectangle 138"/>
          <p:cNvSpPr/>
          <p:nvPr userDrawn="1"/>
        </p:nvSpPr>
        <p:spPr>
          <a:xfrm>
            <a:off x="6126396" y="304263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0" name="Rectangle 139"/>
          <p:cNvSpPr/>
          <p:nvPr userDrawn="1"/>
        </p:nvSpPr>
        <p:spPr>
          <a:xfrm>
            <a:off x="6126029" y="32255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1" name="Rectangle 140"/>
          <p:cNvSpPr/>
          <p:nvPr userDrawn="1"/>
        </p:nvSpPr>
        <p:spPr>
          <a:xfrm>
            <a:off x="6372579" y="2127423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2" name="Rectangle 141"/>
          <p:cNvSpPr/>
          <p:nvPr userDrawn="1"/>
        </p:nvSpPr>
        <p:spPr>
          <a:xfrm>
            <a:off x="6372579" y="2310303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3" name="Rectangle 142"/>
          <p:cNvSpPr/>
          <p:nvPr userDrawn="1"/>
        </p:nvSpPr>
        <p:spPr>
          <a:xfrm>
            <a:off x="6372577" y="2494815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4" name="Rectangle 143"/>
          <p:cNvSpPr/>
          <p:nvPr userDrawn="1"/>
        </p:nvSpPr>
        <p:spPr>
          <a:xfrm>
            <a:off x="6372577" y="2677695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5" name="Rectangle 144"/>
          <p:cNvSpPr/>
          <p:nvPr userDrawn="1"/>
        </p:nvSpPr>
        <p:spPr>
          <a:xfrm>
            <a:off x="6372945" y="2860575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6" name="Rectangle 145"/>
          <p:cNvSpPr/>
          <p:nvPr userDrawn="1"/>
        </p:nvSpPr>
        <p:spPr>
          <a:xfrm>
            <a:off x="6372945" y="3043455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7" name="Rectangle 146"/>
          <p:cNvSpPr/>
          <p:nvPr userDrawn="1"/>
        </p:nvSpPr>
        <p:spPr>
          <a:xfrm>
            <a:off x="6372579" y="3226335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8" name="Rectangle 147"/>
          <p:cNvSpPr/>
          <p:nvPr userDrawn="1"/>
        </p:nvSpPr>
        <p:spPr>
          <a:xfrm>
            <a:off x="6616787" y="212631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9" name="Rectangle 148"/>
          <p:cNvSpPr/>
          <p:nvPr userDrawn="1"/>
        </p:nvSpPr>
        <p:spPr>
          <a:xfrm>
            <a:off x="6616787" y="230919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0" name="Rectangle 149"/>
          <p:cNvSpPr/>
          <p:nvPr userDrawn="1"/>
        </p:nvSpPr>
        <p:spPr>
          <a:xfrm>
            <a:off x="6616785" y="249370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1" name="Rectangle 150"/>
          <p:cNvSpPr/>
          <p:nvPr userDrawn="1"/>
        </p:nvSpPr>
        <p:spPr>
          <a:xfrm>
            <a:off x="6616785" y="267658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2" name="Rectangle 151"/>
          <p:cNvSpPr/>
          <p:nvPr userDrawn="1"/>
        </p:nvSpPr>
        <p:spPr>
          <a:xfrm>
            <a:off x="6617153" y="285946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3" name="Rectangle 152"/>
          <p:cNvSpPr/>
          <p:nvPr userDrawn="1"/>
        </p:nvSpPr>
        <p:spPr>
          <a:xfrm>
            <a:off x="6617153" y="304234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4" name="Rectangle 153"/>
          <p:cNvSpPr/>
          <p:nvPr userDrawn="1"/>
        </p:nvSpPr>
        <p:spPr>
          <a:xfrm>
            <a:off x="6616787" y="322522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5" name="Rectangle 154"/>
          <p:cNvSpPr/>
          <p:nvPr userDrawn="1"/>
        </p:nvSpPr>
        <p:spPr>
          <a:xfrm>
            <a:off x="7098852" y="212631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6" name="Rectangle 155"/>
          <p:cNvSpPr/>
          <p:nvPr userDrawn="1"/>
        </p:nvSpPr>
        <p:spPr>
          <a:xfrm>
            <a:off x="7098852" y="230919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7" name="Rectangle 156"/>
          <p:cNvSpPr/>
          <p:nvPr userDrawn="1"/>
        </p:nvSpPr>
        <p:spPr>
          <a:xfrm>
            <a:off x="7098851" y="249370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8" name="Rectangle 157"/>
          <p:cNvSpPr/>
          <p:nvPr userDrawn="1"/>
        </p:nvSpPr>
        <p:spPr>
          <a:xfrm>
            <a:off x="7098851" y="267658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9" name="Rectangle 158"/>
          <p:cNvSpPr/>
          <p:nvPr userDrawn="1"/>
        </p:nvSpPr>
        <p:spPr>
          <a:xfrm>
            <a:off x="7099219" y="285946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0" name="Rectangle 159"/>
          <p:cNvSpPr/>
          <p:nvPr userDrawn="1"/>
        </p:nvSpPr>
        <p:spPr>
          <a:xfrm>
            <a:off x="7099219" y="304234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1" name="Rectangle 160"/>
          <p:cNvSpPr/>
          <p:nvPr userDrawn="1"/>
        </p:nvSpPr>
        <p:spPr>
          <a:xfrm>
            <a:off x="7098852" y="322522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2" name="Rectangle 161"/>
          <p:cNvSpPr/>
          <p:nvPr userDrawn="1"/>
        </p:nvSpPr>
        <p:spPr>
          <a:xfrm>
            <a:off x="6860995" y="212823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3" name="Rectangle 162"/>
          <p:cNvSpPr/>
          <p:nvPr userDrawn="1"/>
        </p:nvSpPr>
        <p:spPr>
          <a:xfrm>
            <a:off x="6860995" y="23111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4" name="Rectangle 163"/>
          <p:cNvSpPr/>
          <p:nvPr userDrawn="1"/>
        </p:nvSpPr>
        <p:spPr>
          <a:xfrm>
            <a:off x="6860993" y="24956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5" name="Rectangle 164"/>
          <p:cNvSpPr/>
          <p:nvPr userDrawn="1"/>
        </p:nvSpPr>
        <p:spPr>
          <a:xfrm>
            <a:off x="6860993" y="26785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6" name="Rectangle 165"/>
          <p:cNvSpPr/>
          <p:nvPr userDrawn="1"/>
        </p:nvSpPr>
        <p:spPr>
          <a:xfrm>
            <a:off x="6861361" y="28613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7" name="Rectangle 166"/>
          <p:cNvSpPr/>
          <p:nvPr userDrawn="1"/>
        </p:nvSpPr>
        <p:spPr>
          <a:xfrm>
            <a:off x="6861361" y="30442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8" name="Rectangle 167"/>
          <p:cNvSpPr/>
          <p:nvPr userDrawn="1"/>
        </p:nvSpPr>
        <p:spPr>
          <a:xfrm>
            <a:off x="6860995" y="32271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9" name="Rectangle 168"/>
          <p:cNvSpPr/>
          <p:nvPr userDrawn="1"/>
        </p:nvSpPr>
        <p:spPr>
          <a:xfrm>
            <a:off x="7343209" y="212631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0" name="Rectangle 169"/>
          <p:cNvSpPr/>
          <p:nvPr userDrawn="1"/>
        </p:nvSpPr>
        <p:spPr>
          <a:xfrm>
            <a:off x="7343209" y="230919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1" name="Rectangle 170"/>
          <p:cNvSpPr/>
          <p:nvPr userDrawn="1"/>
        </p:nvSpPr>
        <p:spPr>
          <a:xfrm>
            <a:off x="7343208" y="249370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2" name="Rectangle 171"/>
          <p:cNvSpPr/>
          <p:nvPr userDrawn="1"/>
        </p:nvSpPr>
        <p:spPr>
          <a:xfrm>
            <a:off x="7343208" y="267658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3" name="Rectangle 172"/>
          <p:cNvSpPr/>
          <p:nvPr userDrawn="1"/>
        </p:nvSpPr>
        <p:spPr>
          <a:xfrm>
            <a:off x="7343576" y="285946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4" name="Rectangle 173"/>
          <p:cNvSpPr/>
          <p:nvPr userDrawn="1"/>
        </p:nvSpPr>
        <p:spPr>
          <a:xfrm>
            <a:off x="7343576" y="304234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5" name="Rectangle 174"/>
          <p:cNvSpPr/>
          <p:nvPr userDrawn="1"/>
        </p:nvSpPr>
        <p:spPr>
          <a:xfrm>
            <a:off x="7343209" y="322522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7" name="Rectangle 176"/>
          <p:cNvSpPr/>
          <p:nvPr userDrawn="1"/>
        </p:nvSpPr>
        <p:spPr>
          <a:xfrm>
            <a:off x="7586759" y="212761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8" name="Rectangle 177"/>
          <p:cNvSpPr/>
          <p:nvPr userDrawn="1"/>
        </p:nvSpPr>
        <p:spPr>
          <a:xfrm>
            <a:off x="7586759" y="231049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9" name="Rectangle 178"/>
          <p:cNvSpPr/>
          <p:nvPr userDrawn="1"/>
        </p:nvSpPr>
        <p:spPr>
          <a:xfrm>
            <a:off x="7586757" y="249500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0" name="Rectangle 179"/>
          <p:cNvSpPr/>
          <p:nvPr userDrawn="1"/>
        </p:nvSpPr>
        <p:spPr>
          <a:xfrm>
            <a:off x="7586757" y="267788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1" name="Rectangle 180"/>
          <p:cNvSpPr/>
          <p:nvPr userDrawn="1"/>
        </p:nvSpPr>
        <p:spPr>
          <a:xfrm>
            <a:off x="7587125" y="286076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2" name="Rectangle 181"/>
          <p:cNvSpPr/>
          <p:nvPr userDrawn="1"/>
        </p:nvSpPr>
        <p:spPr>
          <a:xfrm>
            <a:off x="7587125" y="304364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3" name="Rectangle 182"/>
          <p:cNvSpPr/>
          <p:nvPr userDrawn="1"/>
        </p:nvSpPr>
        <p:spPr>
          <a:xfrm>
            <a:off x="7586759" y="322652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4" name="Rectangle 183"/>
          <p:cNvSpPr/>
          <p:nvPr userDrawn="1"/>
        </p:nvSpPr>
        <p:spPr>
          <a:xfrm>
            <a:off x="7830967" y="212761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5" name="Rectangle 184"/>
          <p:cNvSpPr/>
          <p:nvPr userDrawn="1"/>
        </p:nvSpPr>
        <p:spPr>
          <a:xfrm>
            <a:off x="7830967" y="231049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6" name="Rectangle 185"/>
          <p:cNvSpPr/>
          <p:nvPr userDrawn="1"/>
        </p:nvSpPr>
        <p:spPr>
          <a:xfrm>
            <a:off x="7830965" y="249500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7" name="Rectangle 186"/>
          <p:cNvSpPr/>
          <p:nvPr userDrawn="1"/>
        </p:nvSpPr>
        <p:spPr>
          <a:xfrm>
            <a:off x="7830965" y="267788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8" name="Rectangle 187"/>
          <p:cNvSpPr/>
          <p:nvPr userDrawn="1"/>
        </p:nvSpPr>
        <p:spPr>
          <a:xfrm>
            <a:off x="7831333" y="286076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9" name="Rectangle 188"/>
          <p:cNvSpPr/>
          <p:nvPr userDrawn="1"/>
        </p:nvSpPr>
        <p:spPr>
          <a:xfrm>
            <a:off x="7831333" y="304364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0" name="Rectangle 189"/>
          <p:cNvSpPr/>
          <p:nvPr userDrawn="1"/>
        </p:nvSpPr>
        <p:spPr>
          <a:xfrm>
            <a:off x="7830967" y="322652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1" name="Rectangle 190"/>
          <p:cNvSpPr/>
          <p:nvPr userDrawn="1"/>
        </p:nvSpPr>
        <p:spPr>
          <a:xfrm>
            <a:off x="8077516" y="2128428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2" name="Rectangle 191"/>
          <p:cNvSpPr/>
          <p:nvPr userDrawn="1"/>
        </p:nvSpPr>
        <p:spPr>
          <a:xfrm>
            <a:off x="8077516" y="2311308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3" name="Rectangle 192"/>
          <p:cNvSpPr/>
          <p:nvPr userDrawn="1"/>
        </p:nvSpPr>
        <p:spPr>
          <a:xfrm>
            <a:off x="8077515" y="249582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4" name="Rectangle 193"/>
          <p:cNvSpPr/>
          <p:nvPr userDrawn="1"/>
        </p:nvSpPr>
        <p:spPr>
          <a:xfrm>
            <a:off x="8077515" y="267870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5" name="Rectangle 194"/>
          <p:cNvSpPr/>
          <p:nvPr userDrawn="1"/>
        </p:nvSpPr>
        <p:spPr>
          <a:xfrm>
            <a:off x="8077883" y="286158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6" name="Rectangle 195"/>
          <p:cNvSpPr/>
          <p:nvPr userDrawn="1"/>
        </p:nvSpPr>
        <p:spPr>
          <a:xfrm>
            <a:off x="8077883" y="304446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7" name="Rectangle 196"/>
          <p:cNvSpPr/>
          <p:nvPr userDrawn="1"/>
        </p:nvSpPr>
        <p:spPr>
          <a:xfrm>
            <a:off x="8077516" y="322734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8" name="Rectangle 197"/>
          <p:cNvSpPr/>
          <p:nvPr userDrawn="1"/>
        </p:nvSpPr>
        <p:spPr>
          <a:xfrm>
            <a:off x="8321724" y="21273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9" name="Rectangle 198"/>
          <p:cNvSpPr/>
          <p:nvPr userDrawn="1"/>
        </p:nvSpPr>
        <p:spPr>
          <a:xfrm>
            <a:off x="8321724" y="23101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0" name="Rectangle 199"/>
          <p:cNvSpPr/>
          <p:nvPr userDrawn="1"/>
        </p:nvSpPr>
        <p:spPr>
          <a:xfrm>
            <a:off x="8321723" y="24947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1" name="Rectangle 200"/>
          <p:cNvSpPr/>
          <p:nvPr userDrawn="1"/>
        </p:nvSpPr>
        <p:spPr>
          <a:xfrm>
            <a:off x="8321723" y="26775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2" name="Rectangle 201"/>
          <p:cNvSpPr/>
          <p:nvPr userDrawn="1"/>
        </p:nvSpPr>
        <p:spPr>
          <a:xfrm>
            <a:off x="8322091" y="28604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3" name="Rectangle 202"/>
          <p:cNvSpPr/>
          <p:nvPr userDrawn="1"/>
        </p:nvSpPr>
        <p:spPr>
          <a:xfrm>
            <a:off x="8322091" y="30433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4" name="Rectangle 203"/>
          <p:cNvSpPr/>
          <p:nvPr userDrawn="1"/>
        </p:nvSpPr>
        <p:spPr>
          <a:xfrm>
            <a:off x="8321724" y="32262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5" name="Rectangle 204"/>
          <p:cNvSpPr/>
          <p:nvPr userDrawn="1"/>
        </p:nvSpPr>
        <p:spPr>
          <a:xfrm>
            <a:off x="8803789" y="21273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6" name="Rectangle 205"/>
          <p:cNvSpPr/>
          <p:nvPr userDrawn="1"/>
        </p:nvSpPr>
        <p:spPr>
          <a:xfrm>
            <a:off x="8803789" y="23101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7" name="Rectangle 206"/>
          <p:cNvSpPr/>
          <p:nvPr userDrawn="1"/>
        </p:nvSpPr>
        <p:spPr>
          <a:xfrm>
            <a:off x="8803788" y="24947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8" name="Rectangle 207"/>
          <p:cNvSpPr/>
          <p:nvPr userDrawn="1"/>
        </p:nvSpPr>
        <p:spPr>
          <a:xfrm>
            <a:off x="8803788" y="26775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9" name="Rectangle 208"/>
          <p:cNvSpPr/>
          <p:nvPr userDrawn="1"/>
        </p:nvSpPr>
        <p:spPr>
          <a:xfrm>
            <a:off x="8804156" y="28604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0" name="Rectangle 209"/>
          <p:cNvSpPr/>
          <p:nvPr userDrawn="1"/>
        </p:nvSpPr>
        <p:spPr>
          <a:xfrm>
            <a:off x="8804156" y="30433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1" name="Rectangle 210"/>
          <p:cNvSpPr/>
          <p:nvPr userDrawn="1"/>
        </p:nvSpPr>
        <p:spPr>
          <a:xfrm>
            <a:off x="8803789" y="32262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2" name="Rectangle 211"/>
          <p:cNvSpPr/>
          <p:nvPr userDrawn="1"/>
        </p:nvSpPr>
        <p:spPr>
          <a:xfrm>
            <a:off x="8565932" y="212924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3" name="Rectangle 212"/>
          <p:cNvSpPr/>
          <p:nvPr userDrawn="1"/>
        </p:nvSpPr>
        <p:spPr>
          <a:xfrm>
            <a:off x="8565932" y="231212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4" name="Rectangle 213"/>
          <p:cNvSpPr/>
          <p:nvPr userDrawn="1"/>
        </p:nvSpPr>
        <p:spPr>
          <a:xfrm>
            <a:off x="8565931" y="249663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5" name="Rectangle 214"/>
          <p:cNvSpPr/>
          <p:nvPr userDrawn="1"/>
        </p:nvSpPr>
        <p:spPr>
          <a:xfrm>
            <a:off x="8565931" y="267951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6" name="Rectangle 215"/>
          <p:cNvSpPr/>
          <p:nvPr userDrawn="1"/>
        </p:nvSpPr>
        <p:spPr>
          <a:xfrm>
            <a:off x="8566299" y="286239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7" name="Rectangle 216"/>
          <p:cNvSpPr/>
          <p:nvPr userDrawn="1"/>
        </p:nvSpPr>
        <p:spPr>
          <a:xfrm>
            <a:off x="8566299" y="304527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8" name="Rectangle 217"/>
          <p:cNvSpPr/>
          <p:nvPr userDrawn="1"/>
        </p:nvSpPr>
        <p:spPr>
          <a:xfrm>
            <a:off x="8565932" y="322815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9" name="Rectangle 218"/>
          <p:cNvSpPr/>
          <p:nvPr userDrawn="1"/>
        </p:nvSpPr>
        <p:spPr>
          <a:xfrm>
            <a:off x="9048147" y="21273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0" name="Rectangle 219"/>
          <p:cNvSpPr/>
          <p:nvPr userDrawn="1"/>
        </p:nvSpPr>
        <p:spPr>
          <a:xfrm>
            <a:off x="9048147" y="23101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1" name="Rectangle 220"/>
          <p:cNvSpPr/>
          <p:nvPr userDrawn="1"/>
        </p:nvSpPr>
        <p:spPr>
          <a:xfrm>
            <a:off x="9048145" y="24947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2" name="Rectangle 221"/>
          <p:cNvSpPr/>
          <p:nvPr userDrawn="1"/>
        </p:nvSpPr>
        <p:spPr>
          <a:xfrm>
            <a:off x="9048145" y="26775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3" name="Rectangle 222"/>
          <p:cNvSpPr/>
          <p:nvPr userDrawn="1"/>
        </p:nvSpPr>
        <p:spPr>
          <a:xfrm>
            <a:off x="9048513" y="28604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4" name="Rectangle 223"/>
          <p:cNvSpPr/>
          <p:nvPr userDrawn="1"/>
        </p:nvSpPr>
        <p:spPr>
          <a:xfrm>
            <a:off x="9048513" y="30433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5" name="Rectangle 224"/>
          <p:cNvSpPr/>
          <p:nvPr userDrawn="1"/>
        </p:nvSpPr>
        <p:spPr>
          <a:xfrm>
            <a:off x="9048147" y="32262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7" name="Rectangle 226"/>
          <p:cNvSpPr/>
          <p:nvPr userDrawn="1"/>
        </p:nvSpPr>
        <p:spPr>
          <a:xfrm>
            <a:off x="9292355" y="21273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 userDrawn="1"/>
        </p:nvSpPr>
        <p:spPr>
          <a:xfrm>
            <a:off x="9292355" y="23101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9" name="Rectangle 228"/>
          <p:cNvSpPr/>
          <p:nvPr userDrawn="1"/>
        </p:nvSpPr>
        <p:spPr>
          <a:xfrm>
            <a:off x="9292353" y="24947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0" name="Rectangle 229"/>
          <p:cNvSpPr/>
          <p:nvPr userDrawn="1"/>
        </p:nvSpPr>
        <p:spPr>
          <a:xfrm>
            <a:off x="9292353" y="26775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1" name="Rectangle 230"/>
          <p:cNvSpPr/>
          <p:nvPr userDrawn="1"/>
        </p:nvSpPr>
        <p:spPr>
          <a:xfrm>
            <a:off x="9292721" y="28604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2" name="Rectangle 231"/>
          <p:cNvSpPr/>
          <p:nvPr userDrawn="1"/>
        </p:nvSpPr>
        <p:spPr>
          <a:xfrm>
            <a:off x="9292721" y="30433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3" name="Rectangle 232"/>
          <p:cNvSpPr/>
          <p:nvPr userDrawn="1"/>
        </p:nvSpPr>
        <p:spPr>
          <a:xfrm>
            <a:off x="9292355" y="32262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5" name="Rectangle 234"/>
          <p:cNvSpPr/>
          <p:nvPr userDrawn="1"/>
        </p:nvSpPr>
        <p:spPr>
          <a:xfrm>
            <a:off x="9536195" y="21273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6" name="Rectangle 235"/>
          <p:cNvSpPr/>
          <p:nvPr userDrawn="1"/>
        </p:nvSpPr>
        <p:spPr>
          <a:xfrm>
            <a:off x="9536195" y="23101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7" name="Rectangle 236"/>
          <p:cNvSpPr/>
          <p:nvPr userDrawn="1"/>
        </p:nvSpPr>
        <p:spPr>
          <a:xfrm>
            <a:off x="9536193" y="24947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8" name="Rectangle 237"/>
          <p:cNvSpPr/>
          <p:nvPr userDrawn="1"/>
        </p:nvSpPr>
        <p:spPr>
          <a:xfrm>
            <a:off x="9536193" y="26775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9" name="Rectangle 238"/>
          <p:cNvSpPr/>
          <p:nvPr userDrawn="1"/>
        </p:nvSpPr>
        <p:spPr>
          <a:xfrm>
            <a:off x="9536561" y="28604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0" name="Rectangle 239"/>
          <p:cNvSpPr/>
          <p:nvPr userDrawn="1"/>
        </p:nvSpPr>
        <p:spPr>
          <a:xfrm>
            <a:off x="9536561" y="30433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1" name="Rectangle 240"/>
          <p:cNvSpPr/>
          <p:nvPr userDrawn="1"/>
        </p:nvSpPr>
        <p:spPr>
          <a:xfrm>
            <a:off x="9536195" y="32262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4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947" y="2135131"/>
            <a:ext cx="7228104" cy="125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2475597" y="212761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475597" y="231049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475596" y="249500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475596" y="267788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2475964" y="286076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475964" y="304364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2475597" y="322652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2719805" y="212761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2719805" y="231049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719804" y="249500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719804" y="267788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2720172" y="286076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2720172" y="304364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719805" y="322652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2966355" y="2128428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2966355" y="2311308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2966353" y="249582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966353" y="267870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2966721" y="286158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2966721" y="304446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2966355" y="322734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3210563" y="21273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3210563" y="23101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3210561" y="24947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3210561" y="26775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3210929" y="28604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3210929" y="30433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3210563" y="32262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3692628" y="21273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3692628" y="23101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692627" y="24947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3692627" y="26775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3692995" y="28604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3692995" y="30433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3692628" y="32262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3454771" y="212924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3454771" y="231212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3454769" y="249663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3454769" y="267951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3455137" y="286239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3455137" y="304527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3454771" y="322815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3936985" y="21273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3936985" y="23101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3936984" y="24947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936984" y="26775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3937352" y="28604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3937352" y="30433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3936985" y="32262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>
            <a:off x="4176225" y="212761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 userDrawn="1"/>
        </p:nvSpPr>
        <p:spPr>
          <a:xfrm>
            <a:off x="4176225" y="231049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 userDrawn="1"/>
        </p:nvSpPr>
        <p:spPr>
          <a:xfrm>
            <a:off x="4176224" y="249500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 userDrawn="1"/>
        </p:nvSpPr>
        <p:spPr>
          <a:xfrm>
            <a:off x="4176224" y="267788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4176592" y="286076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4176592" y="304364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 userDrawn="1"/>
        </p:nvSpPr>
        <p:spPr>
          <a:xfrm>
            <a:off x="4176225" y="322652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 userDrawn="1"/>
        </p:nvSpPr>
        <p:spPr>
          <a:xfrm>
            <a:off x="4420433" y="212761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>
            <a:off x="4420433" y="231049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 userDrawn="1"/>
        </p:nvSpPr>
        <p:spPr>
          <a:xfrm>
            <a:off x="4420432" y="249500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" name="Rectangle 86"/>
          <p:cNvSpPr/>
          <p:nvPr userDrawn="1"/>
        </p:nvSpPr>
        <p:spPr>
          <a:xfrm>
            <a:off x="4420432" y="267788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 userDrawn="1"/>
        </p:nvSpPr>
        <p:spPr>
          <a:xfrm>
            <a:off x="4420800" y="286076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>
            <a:off x="4420800" y="304364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>
            <a:off x="4420433" y="322652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 userDrawn="1"/>
        </p:nvSpPr>
        <p:spPr>
          <a:xfrm>
            <a:off x="4666983" y="2128428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 userDrawn="1"/>
        </p:nvSpPr>
        <p:spPr>
          <a:xfrm>
            <a:off x="4666983" y="2311308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 userDrawn="1"/>
        </p:nvSpPr>
        <p:spPr>
          <a:xfrm>
            <a:off x="4666981" y="249582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 userDrawn="1"/>
        </p:nvSpPr>
        <p:spPr>
          <a:xfrm>
            <a:off x="4666981" y="267870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5" name="Rectangle 94"/>
          <p:cNvSpPr/>
          <p:nvPr userDrawn="1"/>
        </p:nvSpPr>
        <p:spPr>
          <a:xfrm>
            <a:off x="4667349" y="286158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6" name="Rectangle 95"/>
          <p:cNvSpPr/>
          <p:nvPr userDrawn="1"/>
        </p:nvSpPr>
        <p:spPr>
          <a:xfrm>
            <a:off x="4667349" y="304446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7" name="Rectangle 96"/>
          <p:cNvSpPr/>
          <p:nvPr userDrawn="1"/>
        </p:nvSpPr>
        <p:spPr>
          <a:xfrm>
            <a:off x="4666983" y="322734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 userDrawn="1"/>
        </p:nvSpPr>
        <p:spPr>
          <a:xfrm>
            <a:off x="4911191" y="21273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9" name="Rectangle 98"/>
          <p:cNvSpPr/>
          <p:nvPr userDrawn="1"/>
        </p:nvSpPr>
        <p:spPr>
          <a:xfrm>
            <a:off x="4911191" y="23101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 userDrawn="1"/>
        </p:nvSpPr>
        <p:spPr>
          <a:xfrm>
            <a:off x="4911189" y="24947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 userDrawn="1"/>
        </p:nvSpPr>
        <p:spPr>
          <a:xfrm>
            <a:off x="4911189" y="26775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 userDrawn="1"/>
        </p:nvSpPr>
        <p:spPr>
          <a:xfrm>
            <a:off x="4911557" y="28604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 userDrawn="1"/>
        </p:nvSpPr>
        <p:spPr>
          <a:xfrm>
            <a:off x="4911557" y="30433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4911191" y="32262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 userDrawn="1"/>
        </p:nvSpPr>
        <p:spPr>
          <a:xfrm>
            <a:off x="5393256" y="21273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 userDrawn="1"/>
        </p:nvSpPr>
        <p:spPr>
          <a:xfrm>
            <a:off x="5393256" y="23101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 userDrawn="1"/>
        </p:nvSpPr>
        <p:spPr>
          <a:xfrm>
            <a:off x="5393255" y="24947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 userDrawn="1"/>
        </p:nvSpPr>
        <p:spPr>
          <a:xfrm>
            <a:off x="5393255" y="26775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5393623" y="28604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5393623" y="30433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 userDrawn="1"/>
        </p:nvSpPr>
        <p:spPr>
          <a:xfrm>
            <a:off x="5393256" y="32262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 userDrawn="1"/>
        </p:nvSpPr>
        <p:spPr>
          <a:xfrm>
            <a:off x="5155399" y="212924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 userDrawn="1"/>
        </p:nvSpPr>
        <p:spPr>
          <a:xfrm>
            <a:off x="5155399" y="231212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>
            <a:off x="5155397" y="249663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 userDrawn="1"/>
        </p:nvSpPr>
        <p:spPr>
          <a:xfrm>
            <a:off x="5155397" y="267951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 userDrawn="1"/>
        </p:nvSpPr>
        <p:spPr>
          <a:xfrm>
            <a:off x="5155765" y="286239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 userDrawn="1"/>
        </p:nvSpPr>
        <p:spPr>
          <a:xfrm>
            <a:off x="5155765" y="304527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 userDrawn="1"/>
        </p:nvSpPr>
        <p:spPr>
          <a:xfrm>
            <a:off x="5155399" y="322815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 userDrawn="1"/>
        </p:nvSpPr>
        <p:spPr>
          <a:xfrm>
            <a:off x="5637613" y="21273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 userDrawn="1"/>
        </p:nvSpPr>
        <p:spPr>
          <a:xfrm>
            <a:off x="5637613" y="23101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 userDrawn="1"/>
        </p:nvSpPr>
        <p:spPr>
          <a:xfrm>
            <a:off x="5637612" y="24947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2" name="Rectangle 121"/>
          <p:cNvSpPr/>
          <p:nvPr userDrawn="1"/>
        </p:nvSpPr>
        <p:spPr>
          <a:xfrm>
            <a:off x="5637612" y="26775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 userDrawn="1"/>
        </p:nvSpPr>
        <p:spPr>
          <a:xfrm>
            <a:off x="5637980" y="28604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4" name="Rectangle 123"/>
          <p:cNvSpPr/>
          <p:nvPr userDrawn="1"/>
        </p:nvSpPr>
        <p:spPr>
          <a:xfrm>
            <a:off x="5637980" y="30433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5" name="Rectangle 124"/>
          <p:cNvSpPr/>
          <p:nvPr userDrawn="1"/>
        </p:nvSpPr>
        <p:spPr>
          <a:xfrm>
            <a:off x="5637613" y="32262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 userDrawn="1"/>
        </p:nvSpPr>
        <p:spPr>
          <a:xfrm>
            <a:off x="5881821" y="2126607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8" name="Rectangle 127"/>
          <p:cNvSpPr/>
          <p:nvPr userDrawn="1"/>
        </p:nvSpPr>
        <p:spPr>
          <a:xfrm>
            <a:off x="5881821" y="2309487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 userDrawn="1"/>
        </p:nvSpPr>
        <p:spPr>
          <a:xfrm>
            <a:off x="5881820" y="24939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0" name="Rectangle 129"/>
          <p:cNvSpPr/>
          <p:nvPr userDrawn="1"/>
        </p:nvSpPr>
        <p:spPr>
          <a:xfrm>
            <a:off x="5881820" y="267687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 userDrawn="1"/>
        </p:nvSpPr>
        <p:spPr>
          <a:xfrm>
            <a:off x="5882188" y="285975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 userDrawn="1"/>
        </p:nvSpPr>
        <p:spPr>
          <a:xfrm>
            <a:off x="5882188" y="304263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3" name="Rectangle 132"/>
          <p:cNvSpPr/>
          <p:nvPr userDrawn="1"/>
        </p:nvSpPr>
        <p:spPr>
          <a:xfrm>
            <a:off x="5881821" y="32255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 userDrawn="1"/>
        </p:nvSpPr>
        <p:spPr>
          <a:xfrm>
            <a:off x="6126029" y="2126607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5" name="Rectangle 134"/>
          <p:cNvSpPr/>
          <p:nvPr userDrawn="1"/>
        </p:nvSpPr>
        <p:spPr>
          <a:xfrm>
            <a:off x="6126029" y="2309487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6" name="Rectangle 135"/>
          <p:cNvSpPr/>
          <p:nvPr userDrawn="1"/>
        </p:nvSpPr>
        <p:spPr>
          <a:xfrm>
            <a:off x="6126028" y="24939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7" name="Rectangle 136"/>
          <p:cNvSpPr/>
          <p:nvPr userDrawn="1"/>
        </p:nvSpPr>
        <p:spPr>
          <a:xfrm>
            <a:off x="6126028" y="267687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8" name="Rectangle 137"/>
          <p:cNvSpPr/>
          <p:nvPr userDrawn="1"/>
        </p:nvSpPr>
        <p:spPr>
          <a:xfrm>
            <a:off x="6126396" y="285975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9" name="Rectangle 138"/>
          <p:cNvSpPr/>
          <p:nvPr userDrawn="1"/>
        </p:nvSpPr>
        <p:spPr>
          <a:xfrm>
            <a:off x="6126396" y="304263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0" name="Rectangle 139"/>
          <p:cNvSpPr/>
          <p:nvPr userDrawn="1"/>
        </p:nvSpPr>
        <p:spPr>
          <a:xfrm>
            <a:off x="6126029" y="32255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1" name="Rectangle 140"/>
          <p:cNvSpPr/>
          <p:nvPr userDrawn="1"/>
        </p:nvSpPr>
        <p:spPr>
          <a:xfrm>
            <a:off x="6366228" y="2127423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2" name="Rectangle 141"/>
          <p:cNvSpPr/>
          <p:nvPr userDrawn="1"/>
        </p:nvSpPr>
        <p:spPr>
          <a:xfrm>
            <a:off x="6366228" y="2310303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3" name="Rectangle 142"/>
          <p:cNvSpPr/>
          <p:nvPr userDrawn="1"/>
        </p:nvSpPr>
        <p:spPr>
          <a:xfrm>
            <a:off x="6366227" y="2494815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4" name="Rectangle 143"/>
          <p:cNvSpPr/>
          <p:nvPr userDrawn="1"/>
        </p:nvSpPr>
        <p:spPr>
          <a:xfrm>
            <a:off x="6366227" y="2677695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5" name="Rectangle 144"/>
          <p:cNvSpPr/>
          <p:nvPr userDrawn="1"/>
        </p:nvSpPr>
        <p:spPr>
          <a:xfrm>
            <a:off x="6366595" y="2860575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6" name="Rectangle 145"/>
          <p:cNvSpPr/>
          <p:nvPr userDrawn="1"/>
        </p:nvSpPr>
        <p:spPr>
          <a:xfrm>
            <a:off x="6366595" y="3043455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7" name="Rectangle 146"/>
          <p:cNvSpPr/>
          <p:nvPr userDrawn="1"/>
        </p:nvSpPr>
        <p:spPr>
          <a:xfrm>
            <a:off x="6366228" y="3226335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8" name="Rectangle 147"/>
          <p:cNvSpPr/>
          <p:nvPr userDrawn="1"/>
        </p:nvSpPr>
        <p:spPr>
          <a:xfrm>
            <a:off x="6610436" y="212631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9" name="Rectangle 148"/>
          <p:cNvSpPr/>
          <p:nvPr userDrawn="1"/>
        </p:nvSpPr>
        <p:spPr>
          <a:xfrm>
            <a:off x="6610436" y="230919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0" name="Rectangle 149"/>
          <p:cNvSpPr/>
          <p:nvPr userDrawn="1"/>
        </p:nvSpPr>
        <p:spPr>
          <a:xfrm>
            <a:off x="6610435" y="249370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1" name="Rectangle 150"/>
          <p:cNvSpPr/>
          <p:nvPr userDrawn="1"/>
        </p:nvSpPr>
        <p:spPr>
          <a:xfrm>
            <a:off x="6610435" y="267658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2" name="Rectangle 151"/>
          <p:cNvSpPr/>
          <p:nvPr userDrawn="1"/>
        </p:nvSpPr>
        <p:spPr>
          <a:xfrm>
            <a:off x="6610803" y="285946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3" name="Rectangle 152"/>
          <p:cNvSpPr/>
          <p:nvPr userDrawn="1"/>
        </p:nvSpPr>
        <p:spPr>
          <a:xfrm>
            <a:off x="6610803" y="304234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4" name="Rectangle 153"/>
          <p:cNvSpPr/>
          <p:nvPr userDrawn="1"/>
        </p:nvSpPr>
        <p:spPr>
          <a:xfrm>
            <a:off x="6610436" y="322522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5" name="Rectangle 154"/>
          <p:cNvSpPr/>
          <p:nvPr userDrawn="1"/>
        </p:nvSpPr>
        <p:spPr>
          <a:xfrm>
            <a:off x="7086151" y="212631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6" name="Rectangle 155"/>
          <p:cNvSpPr/>
          <p:nvPr userDrawn="1"/>
        </p:nvSpPr>
        <p:spPr>
          <a:xfrm>
            <a:off x="7086151" y="230919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7" name="Rectangle 156"/>
          <p:cNvSpPr/>
          <p:nvPr userDrawn="1"/>
        </p:nvSpPr>
        <p:spPr>
          <a:xfrm>
            <a:off x="7086149" y="249370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8" name="Rectangle 157"/>
          <p:cNvSpPr/>
          <p:nvPr userDrawn="1"/>
        </p:nvSpPr>
        <p:spPr>
          <a:xfrm>
            <a:off x="7086149" y="267658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9" name="Rectangle 158"/>
          <p:cNvSpPr/>
          <p:nvPr userDrawn="1"/>
        </p:nvSpPr>
        <p:spPr>
          <a:xfrm>
            <a:off x="7086517" y="285946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0" name="Rectangle 159"/>
          <p:cNvSpPr/>
          <p:nvPr userDrawn="1"/>
        </p:nvSpPr>
        <p:spPr>
          <a:xfrm>
            <a:off x="7086517" y="304234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1" name="Rectangle 160"/>
          <p:cNvSpPr/>
          <p:nvPr userDrawn="1"/>
        </p:nvSpPr>
        <p:spPr>
          <a:xfrm>
            <a:off x="7086151" y="322522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2" name="Rectangle 161"/>
          <p:cNvSpPr/>
          <p:nvPr userDrawn="1"/>
        </p:nvSpPr>
        <p:spPr>
          <a:xfrm>
            <a:off x="6848293" y="212823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3" name="Rectangle 162"/>
          <p:cNvSpPr/>
          <p:nvPr userDrawn="1"/>
        </p:nvSpPr>
        <p:spPr>
          <a:xfrm>
            <a:off x="6848293" y="23111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4" name="Rectangle 163"/>
          <p:cNvSpPr/>
          <p:nvPr userDrawn="1"/>
        </p:nvSpPr>
        <p:spPr>
          <a:xfrm>
            <a:off x="6848292" y="24956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5" name="Rectangle 164"/>
          <p:cNvSpPr/>
          <p:nvPr userDrawn="1"/>
        </p:nvSpPr>
        <p:spPr>
          <a:xfrm>
            <a:off x="6848292" y="26785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6" name="Rectangle 165"/>
          <p:cNvSpPr/>
          <p:nvPr userDrawn="1"/>
        </p:nvSpPr>
        <p:spPr>
          <a:xfrm>
            <a:off x="6848660" y="28613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7" name="Rectangle 166"/>
          <p:cNvSpPr/>
          <p:nvPr userDrawn="1"/>
        </p:nvSpPr>
        <p:spPr>
          <a:xfrm>
            <a:off x="6848660" y="30442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8" name="Rectangle 167"/>
          <p:cNvSpPr/>
          <p:nvPr userDrawn="1"/>
        </p:nvSpPr>
        <p:spPr>
          <a:xfrm>
            <a:off x="6848293" y="32271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9" name="Rectangle 168"/>
          <p:cNvSpPr/>
          <p:nvPr userDrawn="1"/>
        </p:nvSpPr>
        <p:spPr>
          <a:xfrm>
            <a:off x="7330508" y="212631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0" name="Rectangle 169"/>
          <p:cNvSpPr/>
          <p:nvPr userDrawn="1"/>
        </p:nvSpPr>
        <p:spPr>
          <a:xfrm>
            <a:off x="7330508" y="230919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1" name="Rectangle 170"/>
          <p:cNvSpPr/>
          <p:nvPr userDrawn="1"/>
        </p:nvSpPr>
        <p:spPr>
          <a:xfrm>
            <a:off x="7330507" y="249370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2" name="Rectangle 171"/>
          <p:cNvSpPr/>
          <p:nvPr userDrawn="1"/>
        </p:nvSpPr>
        <p:spPr>
          <a:xfrm>
            <a:off x="7330507" y="267658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3" name="Rectangle 172"/>
          <p:cNvSpPr/>
          <p:nvPr userDrawn="1"/>
        </p:nvSpPr>
        <p:spPr>
          <a:xfrm>
            <a:off x="7330875" y="285946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4" name="Rectangle 173"/>
          <p:cNvSpPr/>
          <p:nvPr userDrawn="1"/>
        </p:nvSpPr>
        <p:spPr>
          <a:xfrm>
            <a:off x="7330875" y="304234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5" name="Rectangle 174"/>
          <p:cNvSpPr/>
          <p:nvPr userDrawn="1"/>
        </p:nvSpPr>
        <p:spPr>
          <a:xfrm>
            <a:off x="7330508" y="322522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7" name="Rectangle 176"/>
          <p:cNvSpPr/>
          <p:nvPr userDrawn="1"/>
        </p:nvSpPr>
        <p:spPr>
          <a:xfrm>
            <a:off x="7574057" y="212761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8" name="Rectangle 177"/>
          <p:cNvSpPr/>
          <p:nvPr userDrawn="1"/>
        </p:nvSpPr>
        <p:spPr>
          <a:xfrm>
            <a:off x="7574057" y="231049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9" name="Rectangle 178"/>
          <p:cNvSpPr/>
          <p:nvPr userDrawn="1"/>
        </p:nvSpPr>
        <p:spPr>
          <a:xfrm>
            <a:off x="7574056" y="249500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0" name="Rectangle 179"/>
          <p:cNvSpPr/>
          <p:nvPr userDrawn="1"/>
        </p:nvSpPr>
        <p:spPr>
          <a:xfrm>
            <a:off x="7574056" y="267788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1" name="Rectangle 180"/>
          <p:cNvSpPr/>
          <p:nvPr userDrawn="1"/>
        </p:nvSpPr>
        <p:spPr>
          <a:xfrm>
            <a:off x="7574424" y="286076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2" name="Rectangle 181"/>
          <p:cNvSpPr/>
          <p:nvPr userDrawn="1"/>
        </p:nvSpPr>
        <p:spPr>
          <a:xfrm>
            <a:off x="7574424" y="304364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3" name="Rectangle 182"/>
          <p:cNvSpPr/>
          <p:nvPr userDrawn="1"/>
        </p:nvSpPr>
        <p:spPr>
          <a:xfrm>
            <a:off x="7574057" y="322652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4" name="Rectangle 183"/>
          <p:cNvSpPr/>
          <p:nvPr userDrawn="1"/>
        </p:nvSpPr>
        <p:spPr>
          <a:xfrm>
            <a:off x="7818265" y="212761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5" name="Rectangle 184"/>
          <p:cNvSpPr/>
          <p:nvPr userDrawn="1"/>
        </p:nvSpPr>
        <p:spPr>
          <a:xfrm>
            <a:off x="7818265" y="2310492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6" name="Rectangle 185"/>
          <p:cNvSpPr/>
          <p:nvPr userDrawn="1"/>
        </p:nvSpPr>
        <p:spPr>
          <a:xfrm>
            <a:off x="7818264" y="249500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7" name="Rectangle 186"/>
          <p:cNvSpPr/>
          <p:nvPr userDrawn="1"/>
        </p:nvSpPr>
        <p:spPr>
          <a:xfrm>
            <a:off x="7818264" y="267788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8" name="Rectangle 187"/>
          <p:cNvSpPr/>
          <p:nvPr userDrawn="1"/>
        </p:nvSpPr>
        <p:spPr>
          <a:xfrm>
            <a:off x="7818632" y="286076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9" name="Rectangle 188"/>
          <p:cNvSpPr/>
          <p:nvPr userDrawn="1"/>
        </p:nvSpPr>
        <p:spPr>
          <a:xfrm>
            <a:off x="7818632" y="304364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0" name="Rectangle 189"/>
          <p:cNvSpPr/>
          <p:nvPr userDrawn="1"/>
        </p:nvSpPr>
        <p:spPr>
          <a:xfrm>
            <a:off x="7818265" y="322652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1" name="Rectangle 190"/>
          <p:cNvSpPr/>
          <p:nvPr userDrawn="1"/>
        </p:nvSpPr>
        <p:spPr>
          <a:xfrm>
            <a:off x="8064815" y="2128428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2" name="Rectangle 191"/>
          <p:cNvSpPr/>
          <p:nvPr userDrawn="1"/>
        </p:nvSpPr>
        <p:spPr>
          <a:xfrm>
            <a:off x="8064815" y="2311308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3" name="Rectangle 192"/>
          <p:cNvSpPr/>
          <p:nvPr userDrawn="1"/>
        </p:nvSpPr>
        <p:spPr>
          <a:xfrm>
            <a:off x="8064813" y="249582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4" name="Rectangle 193"/>
          <p:cNvSpPr/>
          <p:nvPr userDrawn="1"/>
        </p:nvSpPr>
        <p:spPr>
          <a:xfrm>
            <a:off x="8064813" y="267870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5" name="Rectangle 194"/>
          <p:cNvSpPr/>
          <p:nvPr userDrawn="1"/>
        </p:nvSpPr>
        <p:spPr>
          <a:xfrm>
            <a:off x="8065181" y="286158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6" name="Rectangle 195"/>
          <p:cNvSpPr/>
          <p:nvPr userDrawn="1"/>
        </p:nvSpPr>
        <p:spPr>
          <a:xfrm>
            <a:off x="8065181" y="304446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7" name="Rectangle 196"/>
          <p:cNvSpPr/>
          <p:nvPr userDrawn="1"/>
        </p:nvSpPr>
        <p:spPr>
          <a:xfrm>
            <a:off x="8064815" y="3227340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8" name="Rectangle 197"/>
          <p:cNvSpPr/>
          <p:nvPr userDrawn="1"/>
        </p:nvSpPr>
        <p:spPr>
          <a:xfrm>
            <a:off x="8302672" y="21273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9" name="Rectangle 198"/>
          <p:cNvSpPr/>
          <p:nvPr userDrawn="1"/>
        </p:nvSpPr>
        <p:spPr>
          <a:xfrm>
            <a:off x="8302672" y="23101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0" name="Rectangle 199"/>
          <p:cNvSpPr/>
          <p:nvPr userDrawn="1"/>
        </p:nvSpPr>
        <p:spPr>
          <a:xfrm>
            <a:off x="8302671" y="24947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1" name="Rectangle 200"/>
          <p:cNvSpPr/>
          <p:nvPr userDrawn="1"/>
        </p:nvSpPr>
        <p:spPr>
          <a:xfrm>
            <a:off x="8302671" y="26775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2" name="Rectangle 201"/>
          <p:cNvSpPr/>
          <p:nvPr userDrawn="1"/>
        </p:nvSpPr>
        <p:spPr>
          <a:xfrm>
            <a:off x="8303039" y="28604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3" name="Rectangle 202"/>
          <p:cNvSpPr/>
          <p:nvPr userDrawn="1"/>
        </p:nvSpPr>
        <p:spPr>
          <a:xfrm>
            <a:off x="8303039" y="30433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4" name="Rectangle 203"/>
          <p:cNvSpPr/>
          <p:nvPr userDrawn="1"/>
        </p:nvSpPr>
        <p:spPr>
          <a:xfrm>
            <a:off x="8302672" y="32262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5" name="Rectangle 204"/>
          <p:cNvSpPr/>
          <p:nvPr userDrawn="1"/>
        </p:nvSpPr>
        <p:spPr>
          <a:xfrm>
            <a:off x="8784737" y="21273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6" name="Rectangle 205"/>
          <p:cNvSpPr/>
          <p:nvPr userDrawn="1"/>
        </p:nvSpPr>
        <p:spPr>
          <a:xfrm>
            <a:off x="8784737" y="23101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7" name="Rectangle 206"/>
          <p:cNvSpPr/>
          <p:nvPr userDrawn="1"/>
        </p:nvSpPr>
        <p:spPr>
          <a:xfrm>
            <a:off x="8784736" y="24947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8" name="Rectangle 207"/>
          <p:cNvSpPr/>
          <p:nvPr userDrawn="1"/>
        </p:nvSpPr>
        <p:spPr>
          <a:xfrm>
            <a:off x="8784736" y="26775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9" name="Rectangle 208"/>
          <p:cNvSpPr/>
          <p:nvPr userDrawn="1"/>
        </p:nvSpPr>
        <p:spPr>
          <a:xfrm>
            <a:off x="8785104" y="28604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0" name="Rectangle 209"/>
          <p:cNvSpPr/>
          <p:nvPr userDrawn="1"/>
        </p:nvSpPr>
        <p:spPr>
          <a:xfrm>
            <a:off x="8785104" y="30433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1" name="Rectangle 210"/>
          <p:cNvSpPr/>
          <p:nvPr userDrawn="1"/>
        </p:nvSpPr>
        <p:spPr>
          <a:xfrm>
            <a:off x="8784737" y="32262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2" name="Rectangle 211"/>
          <p:cNvSpPr/>
          <p:nvPr userDrawn="1"/>
        </p:nvSpPr>
        <p:spPr>
          <a:xfrm>
            <a:off x="8546880" y="212924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3" name="Rectangle 212"/>
          <p:cNvSpPr/>
          <p:nvPr userDrawn="1"/>
        </p:nvSpPr>
        <p:spPr>
          <a:xfrm>
            <a:off x="8546880" y="2312124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4" name="Rectangle 213"/>
          <p:cNvSpPr/>
          <p:nvPr userDrawn="1"/>
        </p:nvSpPr>
        <p:spPr>
          <a:xfrm>
            <a:off x="8546879" y="249663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5" name="Rectangle 214"/>
          <p:cNvSpPr/>
          <p:nvPr userDrawn="1"/>
        </p:nvSpPr>
        <p:spPr>
          <a:xfrm>
            <a:off x="8546879" y="267951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6" name="Rectangle 215"/>
          <p:cNvSpPr/>
          <p:nvPr userDrawn="1"/>
        </p:nvSpPr>
        <p:spPr>
          <a:xfrm>
            <a:off x="8547247" y="286239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7" name="Rectangle 216"/>
          <p:cNvSpPr/>
          <p:nvPr userDrawn="1"/>
        </p:nvSpPr>
        <p:spPr>
          <a:xfrm>
            <a:off x="8547247" y="304527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8" name="Rectangle 217"/>
          <p:cNvSpPr/>
          <p:nvPr userDrawn="1"/>
        </p:nvSpPr>
        <p:spPr>
          <a:xfrm>
            <a:off x="8546880" y="3228156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9" name="Rectangle 218"/>
          <p:cNvSpPr/>
          <p:nvPr userDrawn="1"/>
        </p:nvSpPr>
        <p:spPr>
          <a:xfrm>
            <a:off x="9029095" y="21273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0" name="Rectangle 219"/>
          <p:cNvSpPr/>
          <p:nvPr userDrawn="1"/>
        </p:nvSpPr>
        <p:spPr>
          <a:xfrm>
            <a:off x="9029095" y="23101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1" name="Rectangle 220"/>
          <p:cNvSpPr/>
          <p:nvPr userDrawn="1"/>
        </p:nvSpPr>
        <p:spPr>
          <a:xfrm>
            <a:off x="9029093" y="24947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2" name="Rectangle 221"/>
          <p:cNvSpPr/>
          <p:nvPr userDrawn="1"/>
        </p:nvSpPr>
        <p:spPr>
          <a:xfrm>
            <a:off x="9029093" y="26775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3" name="Rectangle 222"/>
          <p:cNvSpPr/>
          <p:nvPr userDrawn="1"/>
        </p:nvSpPr>
        <p:spPr>
          <a:xfrm>
            <a:off x="9029461" y="28604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4" name="Rectangle 223"/>
          <p:cNvSpPr/>
          <p:nvPr userDrawn="1"/>
        </p:nvSpPr>
        <p:spPr>
          <a:xfrm>
            <a:off x="9029461" y="30433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5" name="Rectangle 224"/>
          <p:cNvSpPr/>
          <p:nvPr userDrawn="1"/>
        </p:nvSpPr>
        <p:spPr>
          <a:xfrm>
            <a:off x="9029095" y="32262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7" name="Rectangle 226"/>
          <p:cNvSpPr/>
          <p:nvPr userDrawn="1"/>
        </p:nvSpPr>
        <p:spPr>
          <a:xfrm>
            <a:off x="9273303" y="21273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8" name="Rectangle 227"/>
          <p:cNvSpPr/>
          <p:nvPr userDrawn="1"/>
        </p:nvSpPr>
        <p:spPr>
          <a:xfrm>
            <a:off x="9273303" y="23101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9" name="Rectangle 228"/>
          <p:cNvSpPr/>
          <p:nvPr userDrawn="1"/>
        </p:nvSpPr>
        <p:spPr>
          <a:xfrm>
            <a:off x="9273301" y="24947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0" name="Rectangle 229"/>
          <p:cNvSpPr/>
          <p:nvPr userDrawn="1"/>
        </p:nvSpPr>
        <p:spPr>
          <a:xfrm>
            <a:off x="9273301" y="26775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1" name="Rectangle 230"/>
          <p:cNvSpPr/>
          <p:nvPr userDrawn="1"/>
        </p:nvSpPr>
        <p:spPr>
          <a:xfrm>
            <a:off x="9273669" y="28604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2" name="Rectangle 231"/>
          <p:cNvSpPr/>
          <p:nvPr userDrawn="1"/>
        </p:nvSpPr>
        <p:spPr>
          <a:xfrm>
            <a:off x="9273669" y="30433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3" name="Rectangle 232"/>
          <p:cNvSpPr/>
          <p:nvPr userDrawn="1"/>
        </p:nvSpPr>
        <p:spPr>
          <a:xfrm>
            <a:off x="9273303" y="32262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5" name="Rectangle 234"/>
          <p:cNvSpPr/>
          <p:nvPr userDrawn="1"/>
        </p:nvSpPr>
        <p:spPr>
          <a:xfrm>
            <a:off x="9517143" y="212731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6" name="Rectangle 235"/>
          <p:cNvSpPr/>
          <p:nvPr userDrawn="1"/>
        </p:nvSpPr>
        <p:spPr>
          <a:xfrm>
            <a:off x="9517143" y="2310199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7" name="Rectangle 236"/>
          <p:cNvSpPr/>
          <p:nvPr userDrawn="1"/>
        </p:nvSpPr>
        <p:spPr>
          <a:xfrm>
            <a:off x="9517141" y="249471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8" name="Rectangle 237"/>
          <p:cNvSpPr/>
          <p:nvPr userDrawn="1"/>
        </p:nvSpPr>
        <p:spPr>
          <a:xfrm>
            <a:off x="9517141" y="267759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9" name="Rectangle 238"/>
          <p:cNvSpPr/>
          <p:nvPr userDrawn="1"/>
        </p:nvSpPr>
        <p:spPr>
          <a:xfrm>
            <a:off x="9517509" y="286047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0" name="Rectangle 239"/>
          <p:cNvSpPr/>
          <p:nvPr userDrawn="1"/>
        </p:nvSpPr>
        <p:spPr>
          <a:xfrm>
            <a:off x="9517509" y="304335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1" name="Rectangle 240"/>
          <p:cNvSpPr/>
          <p:nvPr userDrawn="1"/>
        </p:nvSpPr>
        <p:spPr>
          <a:xfrm>
            <a:off x="9517143" y="3226231"/>
            <a:ext cx="243840" cy="1828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3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solidFill>
              <a:srgbClr val="1F497D"/>
            </a:solidFill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solidFill>
              <a:srgbClr val="1F497D"/>
            </a:solidFill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691673" y="6488148"/>
            <a:ext cx="576064" cy="288000"/>
          </a:xfrm>
          <a:prstGeom prst="roundRect">
            <a:avLst/>
          </a:prstGeom>
          <a:ln>
            <a:solidFill>
              <a:srgbClr val="1F497D"/>
            </a:solidFill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947" y="2135131"/>
            <a:ext cx="7228104" cy="125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solidFill>
              <a:srgbClr val="1F497D"/>
            </a:solidFill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solidFill>
              <a:srgbClr val="1F497D"/>
            </a:solidFill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CE6E6"/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4" name="Rectangle 393"/>
          <p:cNvSpPr/>
          <p:nvPr userDrawn="1"/>
        </p:nvSpPr>
        <p:spPr>
          <a:xfrm>
            <a:off x="11623653" y="20360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9" name="Rectangle 398"/>
          <p:cNvSpPr/>
          <p:nvPr userDrawn="1"/>
        </p:nvSpPr>
        <p:spPr>
          <a:xfrm>
            <a:off x="11143653" y="20360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0" name="Rectangle 399"/>
          <p:cNvSpPr/>
          <p:nvPr userDrawn="1"/>
        </p:nvSpPr>
        <p:spPr>
          <a:xfrm>
            <a:off x="10663653" y="20360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1" name="Rectangle 400"/>
          <p:cNvSpPr/>
          <p:nvPr userDrawn="1"/>
        </p:nvSpPr>
        <p:spPr>
          <a:xfrm>
            <a:off x="10183653" y="20360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2" name="Rectangle 401"/>
          <p:cNvSpPr/>
          <p:nvPr userDrawn="1"/>
        </p:nvSpPr>
        <p:spPr>
          <a:xfrm>
            <a:off x="9703653" y="20360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3" name="Rectangle 402"/>
          <p:cNvSpPr/>
          <p:nvPr userDrawn="1"/>
        </p:nvSpPr>
        <p:spPr>
          <a:xfrm>
            <a:off x="9223653" y="202980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4" name="Rectangle 403"/>
          <p:cNvSpPr/>
          <p:nvPr userDrawn="1"/>
        </p:nvSpPr>
        <p:spPr>
          <a:xfrm>
            <a:off x="8743653" y="20360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5" name="Rectangle 404"/>
          <p:cNvSpPr/>
          <p:nvPr userDrawn="1"/>
        </p:nvSpPr>
        <p:spPr>
          <a:xfrm>
            <a:off x="8263653" y="20360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6" name="Rectangle 405"/>
          <p:cNvSpPr/>
          <p:nvPr userDrawn="1"/>
        </p:nvSpPr>
        <p:spPr>
          <a:xfrm>
            <a:off x="7783653" y="20360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7" name="Rectangle 406"/>
          <p:cNvSpPr/>
          <p:nvPr userDrawn="1"/>
        </p:nvSpPr>
        <p:spPr>
          <a:xfrm>
            <a:off x="7303653" y="202980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8" name="Rectangle 407"/>
          <p:cNvSpPr/>
          <p:nvPr userDrawn="1"/>
        </p:nvSpPr>
        <p:spPr>
          <a:xfrm>
            <a:off x="6823653" y="20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9" name="Rectangle 408"/>
          <p:cNvSpPr/>
          <p:nvPr userDrawn="1"/>
        </p:nvSpPr>
        <p:spPr>
          <a:xfrm>
            <a:off x="6343653" y="20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0" name="Rectangle 409"/>
          <p:cNvSpPr/>
          <p:nvPr userDrawn="1"/>
        </p:nvSpPr>
        <p:spPr>
          <a:xfrm>
            <a:off x="5863653" y="20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1" name="Rectangle 410"/>
          <p:cNvSpPr/>
          <p:nvPr userDrawn="1"/>
        </p:nvSpPr>
        <p:spPr>
          <a:xfrm>
            <a:off x="5383653" y="20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2" name="Rectangle 411"/>
          <p:cNvSpPr/>
          <p:nvPr userDrawn="1"/>
        </p:nvSpPr>
        <p:spPr>
          <a:xfrm>
            <a:off x="4903653" y="20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3" name="Rectangle 412"/>
          <p:cNvSpPr/>
          <p:nvPr userDrawn="1"/>
        </p:nvSpPr>
        <p:spPr>
          <a:xfrm>
            <a:off x="4424808" y="20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4" name="Rectangle 413"/>
          <p:cNvSpPr/>
          <p:nvPr userDrawn="1"/>
        </p:nvSpPr>
        <p:spPr>
          <a:xfrm>
            <a:off x="3944808" y="20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5" name="Rectangle 414"/>
          <p:cNvSpPr/>
          <p:nvPr userDrawn="1"/>
        </p:nvSpPr>
        <p:spPr>
          <a:xfrm>
            <a:off x="3464808" y="202980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6" name="Rectangle 415"/>
          <p:cNvSpPr/>
          <p:nvPr userDrawn="1"/>
        </p:nvSpPr>
        <p:spPr>
          <a:xfrm>
            <a:off x="2984808" y="202980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7" name="Rectangle 416"/>
          <p:cNvSpPr/>
          <p:nvPr userDrawn="1"/>
        </p:nvSpPr>
        <p:spPr>
          <a:xfrm>
            <a:off x="2504808" y="20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8" name="Rectangle 417"/>
          <p:cNvSpPr/>
          <p:nvPr userDrawn="1"/>
        </p:nvSpPr>
        <p:spPr>
          <a:xfrm>
            <a:off x="2024808" y="202980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9" name="Rectangle 418"/>
          <p:cNvSpPr/>
          <p:nvPr userDrawn="1"/>
        </p:nvSpPr>
        <p:spPr>
          <a:xfrm>
            <a:off x="1544808" y="202980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0" name="Rectangle 419"/>
          <p:cNvSpPr/>
          <p:nvPr userDrawn="1"/>
        </p:nvSpPr>
        <p:spPr>
          <a:xfrm>
            <a:off x="1064808" y="202980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1" name="Rectangle 420"/>
          <p:cNvSpPr/>
          <p:nvPr userDrawn="1"/>
        </p:nvSpPr>
        <p:spPr>
          <a:xfrm>
            <a:off x="584808" y="20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2" name="Rectangle 421"/>
          <p:cNvSpPr/>
          <p:nvPr userDrawn="1"/>
        </p:nvSpPr>
        <p:spPr>
          <a:xfrm>
            <a:off x="104808" y="20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0" name="Rectangle 449"/>
          <p:cNvSpPr/>
          <p:nvPr userDrawn="1"/>
        </p:nvSpPr>
        <p:spPr>
          <a:xfrm>
            <a:off x="11623665" y="56360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1" name="Rectangle 450"/>
          <p:cNvSpPr/>
          <p:nvPr userDrawn="1"/>
        </p:nvSpPr>
        <p:spPr>
          <a:xfrm>
            <a:off x="11143665" y="56360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2" name="Rectangle 451"/>
          <p:cNvSpPr/>
          <p:nvPr userDrawn="1"/>
        </p:nvSpPr>
        <p:spPr>
          <a:xfrm>
            <a:off x="10663665" y="56360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3" name="Rectangle 452"/>
          <p:cNvSpPr/>
          <p:nvPr userDrawn="1"/>
        </p:nvSpPr>
        <p:spPr>
          <a:xfrm>
            <a:off x="10183665" y="56360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4" name="Rectangle 453"/>
          <p:cNvSpPr/>
          <p:nvPr userDrawn="1"/>
        </p:nvSpPr>
        <p:spPr>
          <a:xfrm>
            <a:off x="9703665" y="56360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5" name="Rectangle 454"/>
          <p:cNvSpPr/>
          <p:nvPr userDrawn="1"/>
        </p:nvSpPr>
        <p:spPr>
          <a:xfrm>
            <a:off x="9223665" y="562980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6" name="Rectangle 455"/>
          <p:cNvSpPr/>
          <p:nvPr userDrawn="1"/>
        </p:nvSpPr>
        <p:spPr>
          <a:xfrm>
            <a:off x="8743665" y="56360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7" name="Rectangle 456"/>
          <p:cNvSpPr/>
          <p:nvPr userDrawn="1"/>
        </p:nvSpPr>
        <p:spPr>
          <a:xfrm>
            <a:off x="8263665" y="56360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8" name="Rectangle 457"/>
          <p:cNvSpPr/>
          <p:nvPr userDrawn="1"/>
        </p:nvSpPr>
        <p:spPr>
          <a:xfrm>
            <a:off x="7783665" y="56360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9" name="Rectangle 458"/>
          <p:cNvSpPr/>
          <p:nvPr userDrawn="1"/>
        </p:nvSpPr>
        <p:spPr>
          <a:xfrm>
            <a:off x="7303665" y="562980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0" name="Rectangle 459"/>
          <p:cNvSpPr/>
          <p:nvPr userDrawn="1"/>
        </p:nvSpPr>
        <p:spPr>
          <a:xfrm>
            <a:off x="6823665" y="56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1" name="Rectangle 460"/>
          <p:cNvSpPr/>
          <p:nvPr userDrawn="1"/>
        </p:nvSpPr>
        <p:spPr>
          <a:xfrm>
            <a:off x="6343665" y="56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2" name="Rectangle 461"/>
          <p:cNvSpPr/>
          <p:nvPr userDrawn="1"/>
        </p:nvSpPr>
        <p:spPr>
          <a:xfrm>
            <a:off x="5863665" y="56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3" name="Rectangle 462"/>
          <p:cNvSpPr/>
          <p:nvPr userDrawn="1"/>
        </p:nvSpPr>
        <p:spPr>
          <a:xfrm>
            <a:off x="5383665" y="56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4" name="Rectangle 463"/>
          <p:cNvSpPr/>
          <p:nvPr userDrawn="1"/>
        </p:nvSpPr>
        <p:spPr>
          <a:xfrm>
            <a:off x="4903665" y="56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5" name="Rectangle 464"/>
          <p:cNvSpPr/>
          <p:nvPr userDrawn="1"/>
        </p:nvSpPr>
        <p:spPr>
          <a:xfrm>
            <a:off x="4424820" y="56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6" name="Rectangle 465"/>
          <p:cNvSpPr/>
          <p:nvPr userDrawn="1"/>
        </p:nvSpPr>
        <p:spPr>
          <a:xfrm>
            <a:off x="3944820" y="56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7" name="Rectangle 466"/>
          <p:cNvSpPr/>
          <p:nvPr userDrawn="1"/>
        </p:nvSpPr>
        <p:spPr>
          <a:xfrm>
            <a:off x="3464820" y="562980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8" name="Rectangle 467"/>
          <p:cNvSpPr/>
          <p:nvPr userDrawn="1"/>
        </p:nvSpPr>
        <p:spPr>
          <a:xfrm>
            <a:off x="2984820" y="562980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9" name="Rectangle 468"/>
          <p:cNvSpPr/>
          <p:nvPr userDrawn="1"/>
        </p:nvSpPr>
        <p:spPr>
          <a:xfrm>
            <a:off x="2504820" y="56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0" name="Rectangle 469"/>
          <p:cNvSpPr/>
          <p:nvPr userDrawn="1"/>
        </p:nvSpPr>
        <p:spPr>
          <a:xfrm>
            <a:off x="2024820" y="562980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1" name="Rectangle 470"/>
          <p:cNvSpPr/>
          <p:nvPr userDrawn="1"/>
        </p:nvSpPr>
        <p:spPr>
          <a:xfrm>
            <a:off x="1544820" y="562980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2" name="Rectangle 471"/>
          <p:cNvSpPr/>
          <p:nvPr userDrawn="1"/>
        </p:nvSpPr>
        <p:spPr>
          <a:xfrm>
            <a:off x="1064820" y="562980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3" name="Rectangle 472"/>
          <p:cNvSpPr/>
          <p:nvPr userDrawn="1"/>
        </p:nvSpPr>
        <p:spPr>
          <a:xfrm>
            <a:off x="584820" y="56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4" name="Rectangle 473"/>
          <p:cNvSpPr/>
          <p:nvPr userDrawn="1"/>
        </p:nvSpPr>
        <p:spPr>
          <a:xfrm>
            <a:off x="104820" y="56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6" name="Rectangle 475"/>
          <p:cNvSpPr/>
          <p:nvPr userDrawn="1"/>
        </p:nvSpPr>
        <p:spPr>
          <a:xfrm>
            <a:off x="11623244" y="92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7" name="Rectangle 476"/>
          <p:cNvSpPr/>
          <p:nvPr userDrawn="1"/>
        </p:nvSpPr>
        <p:spPr>
          <a:xfrm>
            <a:off x="11143244" y="92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8" name="Rectangle 477"/>
          <p:cNvSpPr/>
          <p:nvPr userDrawn="1"/>
        </p:nvSpPr>
        <p:spPr>
          <a:xfrm>
            <a:off x="10663244" y="92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9" name="Rectangle 478"/>
          <p:cNvSpPr/>
          <p:nvPr userDrawn="1"/>
        </p:nvSpPr>
        <p:spPr>
          <a:xfrm>
            <a:off x="10183244" y="92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0" name="Rectangle 479"/>
          <p:cNvSpPr/>
          <p:nvPr userDrawn="1"/>
        </p:nvSpPr>
        <p:spPr>
          <a:xfrm>
            <a:off x="9703244" y="92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1" name="Rectangle 480"/>
          <p:cNvSpPr/>
          <p:nvPr userDrawn="1"/>
        </p:nvSpPr>
        <p:spPr>
          <a:xfrm>
            <a:off x="9223244" y="92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2" name="Rectangle 481"/>
          <p:cNvSpPr/>
          <p:nvPr userDrawn="1"/>
        </p:nvSpPr>
        <p:spPr>
          <a:xfrm>
            <a:off x="8743244" y="92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3" name="Rectangle 482"/>
          <p:cNvSpPr/>
          <p:nvPr userDrawn="1"/>
        </p:nvSpPr>
        <p:spPr>
          <a:xfrm>
            <a:off x="8263244" y="92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4" name="Rectangle 483"/>
          <p:cNvSpPr/>
          <p:nvPr userDrawn="1"/>
        </p:nvSpPr>
        <p:spPr>
          <a:xfrm>
            <a:off x="7783244" y="92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5" name="Rectangle 484"/>
          <p:cNvSpPr/>
          <p:nvPr userDrawn="1"/>
        </p:nvSpPr>
        <p:spPr>
          <a:xfrm>
            <a:off x="7303244" y="92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6" name="Rectangle 485"/>
          <p:cNvSpPr/>
          <p:nvPr userDrawn="1"/>
        </p:nvSpPr>
        <p:spPr>
          <a:xfrm>
            <a:off x="6823244" y="92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7" name="Rectangle 486"/>
          <p:cNvSpPr/>
          <p:nvPr userDrawn="1"/>
        </p:nvSpPr>
        <p:spPr>
          <a:xfrm>
            <a:off x="6343244" y="92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8" name="Rectangle 487"/>
          <p:cNvSpPr/>
          <p:nvPr userDrawn="1"/>
        </p:nvSpPr>
        <p:spPr>
          <a:xfrm>
            <a:off x="5863244" y="92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9" name="Rectangle 488"/>
          <p:cNvSpPr/>
          <p:nvPr userDrawn="1"/>
        </p:nvSpPr>
        <p:spPr>
          <a:xfrm>
            <a:off x="5383244" y="92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0" name="Rectangle 489"/>
          <p:cNvSpPr/>
          <p:nvPr userDrawn="1"/>
        </p:nvSpPr>
        <p:spPr>
          <a:xfrm>
            <a:off x="4903244" y="92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1" name="Rectangle 490"/>
          <p:cNvSpPr/>
          <p:nvPr userDrawn="1"/>
        </p:nvSpPr>
        <p:spPr>
          <a:xfrm>
            <a:off x="4424399" y="92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2" name="Rectangle 491"/>
          <p:cNvSpPr/>
          <p:nvPr userDrawn="1"/>
        </p:nvSpPr>
        <p:spPr>
          <a:xfrm>
            <a:off x="3944399" y="92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3" name="Rectangle 492"/>
          <p:cNvSpPr/>
          <p:nvPr userDrawn="1"/>
        </p:nvSpPr>
        <p:spPr>
          <a:xfrm>
            <a:off x="3464399" y="92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4" name="Rectangle 493"/>
          <p:cNvSpPr/>
          <p:nvPr userDrawn="1"/>
        </p:nvSpPr>
        <p:spPr>
          <a:xfrm>
            <a:off x="2984399" y="92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5" name="Rectangle 494"/>
          <p:cNvSpPr/>
          <p:nvPr userDrawn="1"/>
        </p:nvSpPr>
        <p:spPr>
          <a:xfrm>
            <a:off x="2504399" y="92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6" name="Rectangle 495"/>
          <p:cNvSpPr/>
          <p:nvPr userDrawn="1"/>
        </p:nvSpPr>
        <p:spPr>
          <a:xfrm>
            <a:off x="2024399" y="92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7" name="Rectangle 496"/>
          <p:cNvSpPr/>
          <p:nvPr userDrawn="1"/>
        </p:nvSpPr>
        <p:spPr>
          <a:xfrm>
            <a:off x="1544399" y="92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8" name="Rectangle 497"/>
          <p:cNvSpPr/>
          <p:nvPr userDrawn="1"/>
        </p:nvSpPr>
        <p:spPr>
          <a:xfrm>
            <a:off x="1064399" y="92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9" name="Rectangle 498"/>
          <p:cNvSpPr/>
          <p:nvPr userDrawn="1"/>
        </p:nvSpPr>
        <p:spPr>
          <a:xfrm>
            <a:off x="584399" y="92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0" name="Rectangle 499"/>
          <p:cNvSpPr/>
          <p:nvPr userDrawn="1"/>
        </p:nvSpPr>
        <p:spPr>
          <a:xfrm>
            <a:off x="104399" y="92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2" name="Rectangle 501"/>
          <p:cNvSpPr/>
          <p:nvPr userDrawn="1"/>
        </p:nvSpPr>
        <p:spPr>
          <a:xfrm>
            <a:off x="11623665" y="128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3" name="Rectangle 502"/>
          <p:cNvSpPr/>
          <p:nvPr userDrawn="1"/>
        </p:nvSpPr>
        <p:spPr>
          <a:xfrm>
            <a:off x="11143665" y="128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4" name="Rectangle 503"/>
          <p:cNvSpPr/>
          <p:nvPr userDrawn="1"/>
        </p:nvSpPr>
        <p:spPr>
          <a:xfrm>
            <a:off x="10663665" y="128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5" name="Rectangle 504"/>
          <p:cNvSpPr/>
          <p:nvPr userDrawn="1"/>
        </p:nvSpPr>
        <p:spPr>
          <a:xfrm>
            <a:off x="10183665" y="128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6" name="Rectangle 505"/>
          <p:cNvSpPr/>
          <p:nvPr userDrawn="1"/>
        </p:nvSpPr>
        <p:spPr>
          <a:xfrm>
            <a:off x="9703665" y="128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7" name="Rectangle 506"/>
          <p:cNvSpPr/>
          <p:nvPr userDrawn="1"/>
        </p:nvSpPr>
        <p:spPr>
          <a:xfrm>
            <a:off x="9223665" y="128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8" name="Rectangle 507"/>
          <p:cNvSpPr/>
          <p:nvPr userDrawn="1"/>
        </p:nvSpPr>
        <p:spPr>
          <a:xfrm>
            <a:off x="8743665" y="128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9" name="Rectangle 508"/>
          <p:cNvSpPr/>
          <p:nvPr userDrawn="1"/>
        </p:nvSpPr>
        <p:spPr>
          <a:xfrm>
            <a:off x="8263665" y="128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0" name="Rectangle 509"/>
          <p:cNvSpPr/>
          <p:nvPr userDrawn="1"/>
        </p:nvSpPr>
        <p:spPr>
          <a:xfrm>
            <a:off x="7783665" y="128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1" name="Rectangle 510"/>
          <p:cNvSpPr/>
          <p:nvPr userDrawn="1"/>
        </p:nvSpPr>
        <p:spPr>
          <a:xfrm>
            <a:off x="7303665" y="128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2" name="Rectangle 511"/>
          <p:cNvSpPr/>
          <p:nvPr userDrawn="1"/>
        </p:nvSpPr>
        <p:spPr>
          <a:xfrm>
            <a:off x="6823665" y="128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3" name="Rectangle 512"/>
          <p:cNvSpPr/>
          <p:nvPr userDrawn="1"/>
        </p:nvSpPr>
        <p:spPr>
          <a:xfrm>
            <a:off x="6343665" y="128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4" name="Rectangle 513"/>
          <p:cNvSpPr/>
          <p:nvPr userDrawn="1"/>
        </p:nvSpPr>
        <p:spPr>
          <a:xfrm>
            <a:off x="5863665" y="128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5" name="Rectangle 514"/>
          <p:cNvSpPr/>
          <p:nvPr userDrawn="1"/>
        </p:nvSpPr>
        <p:spPr>
          <a:xfrm>
            <a:off x="5383665" y="128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6" name="Rectangle 515"/>
          <p:cNvSpPr/>
          <p:nvPr userDrawn="1"/>
        </p:nvSpPr>
        <p:spPr>
          <a:xfrm>
            <a:off x="4903665" y="128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7" name="Rectangle 516"/>
          <p:cNvSpPr/>
          <p:nvPr userDrawn="1"/>
        </p:nvSpPr>
        <p:spPr>
          <a:xfrm>
            <a:off x="4424820" y="128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8" name="Rectangle 517"/>
          <p:cNvSpPr/>
          <p:nvPr userDrawn="1"/>
        </p:nvSpPr>
        <p:spPr>
          <a:xfrm>
            <a:off x="3944820" y="128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9" name="Rectangle 518"/>
          <p:cNvSpPr/>
          <p:nvPr userDrawn="1"/>
        </p:nvSpPr>
        <p:spPr>
          <a:xfrm>
            <a:off x="3464820" y="128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0" name="Rectangle 519"/>
          <p:cNvSpPr/>
          <p:nvPr userDrawn="1"/>
        </p:nvSpPr>
        <p:spPr>
          <a:xfrm>
            <a:off x="2984820" y="128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1" name="Rectangle 520"/>
          <p:cNvSpPr/>
          <p:nvPr userDrawn="1"/>
        </p:nvSpPr>
        <p:spPr>
          <a:xfrm>
            <a:off x="2504820" y="128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2" name="Rectangle 521"/>
          <p:cNvSpPr/>
          <p:nvPr userDrawn="1"/>
        </p:nvSpPr>
        <p:spPr>
          <a:xfrm>
            <a:off x="2024820" y="128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3" name="Rectangle 522"/>
          <p:cNvSpPr/>
          <p:nvPr userDrawn="1"/>
        </p:nvSpPr>
        <p:spPr>
          <a:xfrm>
            <a:off x="1544820" y="128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4" name="Rectangle 523"/>
          <p:cNvSpPr/>
          <p:nvPr userDrawn="1"/>
        </p:nvSpPr>
        <p:spPr>
          <a:xfrm>
            <a:off x="1064820" y="128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5" name="Rectangle 524"/>
          <p:cNvSpPr/>
          <p:nvPr userDrawn="1"/>
        </p:nvSpPr>
        <p:spPr>
          <a:xfrm>
            <a:off x="584820" y="128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6" name="Rectangle 525"/>
          <p:cNvSpPr/>
          <p:nvPr userDrawn="1"/>
        </p:nvSpPr>
        <p:spPr>
          <a:xfrm>
            <a:off x="104820" y="128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8" name="Rectangle 527"/>
          <p:cNvSpPr/>
          <p:nvPr userDrawn="1"/>
        </p:nvSpPr>
        <p:spPr>
          <a:xfrm>
            <a:off x="11621601" y="164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9" name="Rectangle 528"/>
          <p:cNvSpPr/>
          <p:nvPr userDrawn="1"/>
        </p:nvSpPr>
        <p:spPr>
          <a:xfrm>
            <a:off x="11141601" y="164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0" name="Rectangle 529"/>
          <p:cNvSpPr/>
          <p:nvPr userDrawn="1"/>
        </p:nvSpPr>
        <p:spPr>
          <a:xfrm>
            <a:off x="10661601" y="164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1" name="Rectangle 530"/>
          <p:cNvSpPr/>
          <p:nvPr userDrawn="1"/>
        </p:nvSpPr>
        <p:spPr>
          <a:xfrm>
            <a:off x="10181601" y="164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2" name="Rectangle 531"/>
          <p:cNvSpPr/>
          <p:nvPr userDrawn="1"/>
        </p:nvSpPr>
        <p:spPr>
          <a:xfrm>
            <a:off x="9701601" y="164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3" name="Rectangle 532"/>
          <p:cNvSpPr/>
          <p:nvPr userDrawn="1"/>
        </p:nvSpPr>
        <p:spPr>
          <a:xfrm>
            <a:off x="9221601" y="164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4" name="Rectangle 533"/>
          <p:cNvSpPr/>
          <p:nvPr userDrawn="1"/>
        </p:nvSpPr>
        <p:spPr>
          <a:xfrm>
            <a:off x="8741601" y="164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5" name="Rectangle 534"/>
          <p:cNvSpPr/>
          <p:nvPr userDrawn="1"/>
        </p:nvSpPr>
        <p:spPr>
          <a:xfrm>
            <a:off x="8261601" y="164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6" name="Rectangle 535"/>
          <p:cNvSpPr/>
          <p:nvPr userDrawn="1"/>
        </p:nvSpPr>
        <p:spPr>
          <a:xfrm>
            <a:off x="7781601" y="164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7" name="Rectangle 536"/>
          <p:cNvSpPr/>
          <p:nvPr userDrawn="1"/>
        </p:nvSpPr>
        <p:spPr>
          <a:xfrm>
            <a:off x="7301601" y="164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8" name="Rectangle 537"/>
          <p:cNvSpPr/>
          <p:nvPr userDrawn="1"/>
        </p:nvSpPr>
        <p:spPr>
          <a:xfrm>
            <a:off x="6821601" y="164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9" name="Rectangle 538"/>
          <p:cNvSpPr/>
          <p:nvPr userDrawn="1"/>
        </p:nvSpPr>
        <p:spPr>
          <a:xfrm>
            <a:off x="6341601" y="164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0" name="Rectangle 539"/>
          <p:cNvSpPr/>
          <p:nvPr userDrawn="1"/>
        </p:nvSpPr>
        <p:spPr>
          <a:xfrm>
            <a:off x="5861601" y="164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1" name="Rectangle 540"/>
          <p:cNvSpPr/>
          <p:nvPr userDrawn="1"/>
        </p:nvSpPr>
        <p:spPr>
          <a:xfrm>
            <a:off x="5381601" y="164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2" name="Rectangle 541"/>
          <p:cNvSpPr/>
          <p:nvPr userDrawn="1"/>
        </p:nvSpPr>
        <p:spPr>
          <a:xfrm>
            <a:off x="4901601" y="164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3" name="Rectangle 542"/>
          <p:cNvSpPr/>
          <p:nvPr userDrawn="1"/>
        </p:nvSpPr>
        <p:spPr>
          <a:xfrm>
            <a:off x="4422756" y="164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4" name="Rectangle 543"/>
          <p:cNvSpPr/>
          <p:nvPr userDrawn="1"/>
        </p:nvSpPr>
        <p:spPr>
          <a:xfrm>
            <a:off x="3942756" y="164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5" name="Rectangle 544"/>
          <p:cNvSpPr/>
          <p:nvPr userDrawn="1"/>
        </p:nvSpPr>
        <p:spPr>
          <a:xfrm>
            <a:off x="3462756" y="164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6" name="Rectangle 545"/>
          <p:cNvSpPr/>
          <p:nvPr userDrawn="1"/>
        </p:nvSpPr>
        <p:spPr>
          <a:xfrm>
            <a:off x="2982756" y="164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7" name="Rectangle 546"/>
          <p:cNvSpPr/>
          <p:nvPr userDrawn="1"/>
        </p:nvSpPr>
        <p:spPr>
          <a:xfrm>
            <a:off x="2502756" y="164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8" name="Rectangle 547"/>
          <p:cNvSpPr/>
          <p:nvPr userDrawn="1"/>
        </p:nvSpPr>
        <p:spPr>
          <a:xfrm>
            <a:off x="2022756" y="164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9" name="Rectangle 548"/>
          <p:cNvSpPr/>
          <p:nvPr userDrawn="1"/>
        </p:nvSpPr>
        <p:spPr>
          <a:xfrm>
            <a:off x="1542756" y="164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0" name="Rectangle 549"/>
          <p:cNvSpPr/>
          <p:nvPr userDrawn="1"/>
        </p:nvSpPr>
        <p:spPr>
          <a:xfrm>
            <a:off x="1062756" y="164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1" name="Rectangle 550"/>
          <p:cNvSpPr/>
          <p:nvPr userDrawn="1"/>
        </p:nvSpPr>
        <p:spPr>
          <a:xfrm>
            <a:off x="582756" y="164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2" name="Rectangle 551"/>
          <p:cNvSpPr/>
          <p:nvPr userDrawn="1"/>
        </p:nvSpPr>
        <p:spPr>
          <a:xfrm>
            <a:off x="102756" y="164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1" name="Rectangle 580"/>
          <p:cNvSpPr/>
          <p:nvPr userDrawn="1"/>
        </p:nvSpPr>
        <p:spPr>
          <a:xfrm>
            <a:off x="11623665" y="200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2" name="Rectangle 581"/>
          <p:cNvSpPr/>
          <p:nvPr userDrawn="1"/>
        </p:nvSpPr>
        <p:spPr>
          <a:xfrm>
            <a:off x="11143665" y="200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3" name="Rectangle 582"/>
          <p:cNvSpPr/>
          <p:nvPr userDrawn="1"/>
        </p:nvSpPr>
        <p:spPr>
          <a:xfrm>
            <a:off x="10663665" y="200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4" name="Rectangle 583"/>
          <p:cNvSpPr/>
          <p:nvPr userDrawn="1"/>
        </p:nvSpPr>
        <p:spPr>
          <a:xfrm>
            <a:off x="10183665" y="200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5" name="Rectangle 584"/>
          <p:cNvSpPr/>
          <p:nvPr userDrawn="1"/>
        </p:nvSpPr>
        <p:spPr>
          <a:xfrm>
            <a:off x="9703665" y="200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6" name="Rectangle 585"/>
          <p:cNvSpPr/>
          <p:nvPr userDrawn="1"/>
        </p:nvSpPr>
        <p:spPr>
          <a:xfrm>
            <a:off x="9223665" y="200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7" name="Rectangle 586"/>
          <p:cNvSpPr/>
          <p:nvPr userDrawn="1"/>
        </p:nvSpPr>
        <p:spPr>
          <a:xfrm>
            <a:off x="8743665" y="200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8" name="Rectangle 587"/>
          <p:cNvSpPr/>
          <p:nvPr userDrawn="1"/>
        </p:nvSpPr>
        <p:spPr>
          <a:xfrm>
            <a:off x="8263665" y="200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9" name="Rectangle 588"/>
          <p:cNvSpPr/>
          <p:nvPr userDrawn="1"/>
        </p:nvSpPr>
        <p:spPr>
          <a:xfrm>
            <a:off x="7783665" y="200455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0" name="Rectangle 589"/>
          <p:cNvSpPr/>
          <p:nvPr userDrawn="1"/>
        </p:nvSpPr>
        <p:spPr>
          <a:xfrm>
            <a:off x="7303665" y="200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1" name="Rectangle 590"/>
          <p:cNvSpPr/>
          <p:nvPr userDrawn="1"/>
        </p:nvSpPr>
        <p:spPr>
          <a:xfrm>
            <a:off x="6823665" y="200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2" name="Rectangle 591"/>
          <p:cNvSpPr/>
          <p:nvPr userDrawn="1"/>
        </p:nvSpPr>
        <p:spPr>
          <a:xfrm>
            <a:off x="6343665" y="200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3" name="Rectangle 592"/>
          <p:cNvSpPr/>
          <p:nvPr userDrawn="1"/>
        </p:nvSpPr>
        <p:spPr>
          <a:xfrm>
            <a:off x="5863665" y="200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4" name="Rectangle 593"/>
          <p:cNvSpPr/>
          <p:nvPr userDrawn="1"/>
        </p:nvSpPr>
        <p:spPr>
          <a:xfrm>
            <a:off x="5383665" y="200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5" name="Rectangle 594"/>
          <p:cNvSpPr/>
          <p:nvPr userDrawn="1"/>
        </p:nvSpPr>
        <p:spPr>
          <a:xfrm>
            <a:off x="4903665" y="200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6" name="Rectangle 595"/>
          <p:cNvSpPr/>
          <p:nvPr userDrawn="1"/>
        </p:nvSpPr>
        <p:spPr>
          <a:xfrm>
            <a:off x="4424820" y="200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7" name="Rectangle 596"/>
          <p:cNvSpPr/>
          <p:nvPr userDrawn="1"/>
        </p:nvSpPr>
        <p:spPr>
          <a:xfrm>
            <a:off x="3944820" y="200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8" name="Rectangle 597"/>
          <p:cNvSpPr/>
          <p:nvPr userDrawn="1"/>
        </p:nvSpPr>
        <p:spPr>
          <a:xfrm>
            <a:off x="3464820" y="200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9" name="Rectangle 598"/>
          <p:cNvSpPr/>
          <p:nvPr userDrawn="1"/>
        </p:nvSpPr>
        <p:spPr>
          <a:xfrm>
            <a:off x="2984820" y="200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0" name="Rectangle 599"/>
          <p:cNvSpPr/>
          <p:nvPr userDrawn="1"/>
        </p:nvSpPr>
        <p:spPr>
          <a:xfrm>
            <a:off x="2504820" y="200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1" name="Rectangle 600"/>
          <p:cNvSpPr/>
          <p:nvPr userDrawn="1"/>
        </p:nvSpPr>
        <p:spPr>
          <a:xfrm>
            <a:off x="2024820" y="200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2" name="Rectangle 601"/>
          <p:cNvSpPr/>
          <p:nvPr userDrawn="1"/>
        </p:nvSpPr>
        <p:spPr>
          <a:xfrm>
            <a:off x="1544820" y="200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3" name="Rectangle 602"/>
          <p:cNvSpPr/>
          <p:nvPr userDrawn="1"/>
        </p:nvSpPr>
        <p:spPr>
          <a:xfrm>
            <a:off x="1064820" y="2003931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4" name="Rectangle 603"/>
          <p:cNvSpPr/>
          <p:nvPr userDrawn="1"/>
        </p:nvSpPr>
        <p:spPr>
          <a:xfrm>
            <a:off x="584820" y="200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5" name="Rectangle 604"/>
          <p:cNvSpPr/>
          <p:nvPr userDrawn="1"/>
        </p:nvSpPr>
        <p:spPr>
          <a:xfrm>
            <a:off x="104820" y="200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>
            <a:stCxn id="404" idx="3"/>
          </p:cNvCxnSpPr>
          <p:nvPr userDrawn="1"/>
        </p:nvCxnSpPr>
        <p:spPr>
          <a:xfrm>
            <a:off x="9223654" y="383604"/>
            <a:ext cx="12" cy="2173660"/>
          </a:xfrm>
          <a:prstGeom prst="line">
            <a:avLst/>
          </a:prstGeom>
          <a:ln w="317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9" name="Rectangle 738"/>
          <p:cNvSpPr/>
          <p:nvPr userDrawn="1"/>
        </p:nvSpPr>
        <p:spPr>
          <a:xfrm>
            <a:off x="11616443" y="236550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0" name="Rectangle 739"/>
          <p:cNvSpPr/>
          <p:nvPr userDrawn="1"/>
        </p:nvSpPr>
        <p:spPr>
          <a:xfrm>
            <a:off x="11136443" y="236550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1" name="Rectangle 740"/>
          <p:cNvSpPr/>
          <p:nvPr userDrawn="1"/>
        </p:nvSpPr>
        <p:spPr>
          <a:xfrm>
            <a:off x="10656443" y="236550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2" name="Rectangle 741"/>
          <p:cNvSpPr/>
          <p:nvPr userDrawn="1"/>
        </p:nvSpPr>
        <p:spPr>
          <a:xfrm>
            <a:off x="10176443" y="236550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3" name="Rectangle 742"/>
          <p:cNvSpPr/>
          <p:nvPr userDrawn="1"/>
        </p:nvSpPr>
        <p:spPr>
          <a:xfrm>
            <a:off x="9696443" y="236550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4" name="Rectangle 743"/>
          <p:cNvSpPr/>
          <p:nvPr userDrawn="1"/>
        </p:nvSpPr>
        <p:spPr>
          <a:xfrm>
            <a:off x="9216443" y="236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5" name="Rectangle 744"/>
          <p:cNvSpPr/>
          <p:nvPr userDrawn="1"/>
        </p:nvSpPr>
        <p:spPr>
          <a:xfrm>
            <a:off x="8736443" y="236550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6" name="Rectangle 745"/>
          <p:cNvSpPr/>
          <p:nvPr userDrawn="1"/>
        </p:nvSpPr>
        <p:spPr>
          <a:xfrm>
            <a:off x="8256443" y="236550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7" name="Rectangle 746"/>
          <p:cNvSpPr/>
          <p:nvPr userDrawn="1"/>
        </p:nvSpPr>
        <p:spPr>
          <a:xfrm>
            <a:off x="7776443" y="236550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8" name="Rectangle 747"/>
          <p:cNvSpPr/>
          <p:nvPr userDrawn="1"/>
        </p:nvSpPr>
        <p:spPr>
          <a:xfrm>
            <a:off x="7296443" y="236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9" name="Rectangle 748"/>
          <p:cNvSpPr/>
          <p:nvPr userDrawn="1"/>
        </p:nvSpPr>
        <p:spPr>
          <a:xfrm>
            <a:off x="6816443" y="236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0" name="Rectangle 749"/>
          <p:cNvSpPr/>
          <p:nvPr userDrawn="1"/>
        </p:nvSpPr>
        <p:spPr>
          <a:xfrm>
            <a:off x="6336443" y="236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1" name="Rectangle 750"/>
          <p:cNvSpPr/>
          <p:nvPr userDrawn="1"/>
        </p:nvSpPr>
        <p:spPr>
          <a:xfrm>
            <a:off x="5856443" y="236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2" name="Rectangle 751"/>
          <p:cNvSpPr/>
          <p:nvPr userDrawn="1"/>
        </p:nvSpPr>
        <p:spPr>
          <a:xfrm>
            <a:off x="5376443" y="236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3" name="Rectangle 752"/>
          <p:cNvSpPr/>
          <p:nvPr userDrawn="1"/>
        </p:nvSpPr>
        <p:spPr>
          <a:xfrm>
            <a:off x="4896443" y="236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4" name="Rectangle 753"/>
          <p:cNvSpPr/>
          <p:nvPr userDrawn="1"/>
        </p:nvSpPr>
        <p:spPr>
          <a:xfrm>
            <a:off x="4417597" y="236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5" name="Rectangle 754"/>
          <p:cNvSpPr/>
          <p:nvPr userDrawn="1"/>
        </p:nvSpPr>
        <p:spPr>
          <a:xfrm>
            <a:off x="3937597" y="236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6" name="Rectangle 755"/>
          <p:cNvSpPr/>
          <p:nvPr userDrawn="1"/>
        </p:nvSpPr>
        <p:spPr>
          <a:xfrm>
            <a:off x="3457597" y="236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7" name="Rectangle 756"/>
          <p:cNvSpPr/>
          <p:nvPr userDrawn="1"/>
        </p:nvSpPr>
        <p:spPr>
          <a:xfrm>
            <a:off x="2977597" y="236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8" name="Rectangle 757"/>
          <p:cNvSpPr/>
          <p:nvPr userDrawn="1"/>
        </p:nvSpPr>
        <p:spPr>
          <a:xfrm>
            <a:off x="2497597" y="236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9" name="Rectangle 758"/>
          <p:cNvSpPr/>
          <p:nvPr userDrawn="1"/>
        </p:nvSpPr>
        <p:spPr>
          <a:xfrm>
            <a:off x="2017597" y="236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0" name="Rectangle 759"/>
          <p:cNvSpPr/>
          <p:nvPr userDrawn="1"/>
        </p:nvSpPr>
        <p:spPr>
          <a:xfrm>
            <a:off x="1537597" y="236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1" name="Rectangle 760"/>
          <p:cNvSpPr/>
          <p:nvPr userDrawn="1"/>
        </p:nvSpPr>
        <p:spPr>
          <a:xfrm>
            <a:off x="1057597" y="236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2" name="Rectangle 761"/>
          <p:cNvSpPr/>
          <p:nvPr userDrawn="1"/>
        </p:nvSpPr>
        <p:spPr>
          <a:xfrm>
            <a:off x="577597" y="236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3" name="Rectangle 762"/>
          <p:cNvSpPr/>
          <p:nvPr userDrawn="1"/>
        </p:nvSpPr>
        <p:spPr>
          <a:xfrm>
            <a:off x="97597" y="236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4" name="Rectangle 713"/>
          <p:cNvSpPr/>
          <p:nvPr userDrawn="1"/>
        </p:nvSpPr>
        <p:spPr>
          <a:xfrm>
            <a:off x="11616455" y="272550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5" name="Rectangle 714"/>
          <p:cNvSpPr/>
          <p:nvPr userDrawn="1"/>
        </p:nvSpPr>
        <p:spPr>
          <a:xfrm>
            <a:off x="11136455" y="272550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6" name="Rectangle 715"/>
          <p:cNvSpPr/>
          <p:nvPr userDrawn="1"/>
        </p:nvSpPr>
        <p:spPr>
          <a:xfrm>
            <a:off x="10656455" y="272550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7" name="Rectangle 716"/>
          <p:cNvSpPr/>
          <p:nvPr userDrawn="1"/>
        </p:nvSpPr>
        <p:spPr>
          <a:xfrm>
            <a:off x="10176455" y="272550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8" name="Rectangle 717"/>
          <p:cNvSpPr/>
          <p:nvPr userDrawn="1"/>
        </p:nvSpPr>
        <p:spPr>
          <a:xfrm>
            <a:off x="9696455" y="272550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9" name="Rectangle 718"/>
          <p:cNvSpPr/>
          <p:nvPr userDrawn="1"/>
        </p:nvSpPr>
        <p:spPr>
          <a:xfrm>
            <a:off x="9216455" y="272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0" name="Rectangle 719"/>
          <p:cNvSpPr/>
          <p:nvPr userDrawn="1"/>
        </p:nvSpPr>
        <p:spPr>
          <a:xfrm>
            <a:off x="8736455" y="272550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1" name="Rectangle 720"/>
          <p:cNvSpPr/>
          <p:nvPr userDrawn="1"/>
        </p:nvSpPr>
        <p:spPr>
          <a:xfrm>
            <a:off x="8256455" y="272550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2" name="Rectangle 721"/>
          <p:cNvSpPr/>
          <p:nvPr userDrawn="1"/>
        </p:nvSpPr>
        <p:spPr>
          <a:xfrm>
            <a:off x="7776455" y="272550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3" name="Rectangle 722"/>
          <p:cNvSpPr/>
          <p:nvPr userDrawn="1"/>
        </p:nvSpPr>
        <p:spPr>
          <a:xfrm>
            <a:off x="7296455" y="272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4" name="Rectangle 723"/>
          <p:cNvSpPr/>
          <p:nvPr userDrawn="1"/>
        </p:nvSpPr>
        <p:spPr>
          <a:xfrm>
            <a:off x="6816455" y="272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5" name="Rectangle 724"/>
          <p:cNvSpPr/>
          <p:nvPr userDrawn="1"/>
        </p:nvSpPr>
        <p:spPr>
          <a:xfrm>
            <a:off x="6336455" y="272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6" name="Rectangle 725"/>
          <p:cNvSpPr/>
          <p:nvPr userDrawn="1"/>
        </p:nvSpPr>
        <p:spPr>
          <a:xfrm>
            <a:off x="5856455" y="272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7" name="Rectangle 726"/>
          <p:cNvSpPr/>
          <p:nvPr userDrawn="1"/>
        </p:nvSpPr>
        <p:spPr>
          <a:xfrm>
            <a:off x="5376455" y="272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8" name="Rectangle 727"/>
          <p:cNvSpPr/>
          <p:nvPr userDrawn="1"/>
        </p:nvSpPr>
        <p:spPr>
          <a:xfrm>
            <a:off x="4896455" y="272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9" name="Rectangle 728"/>
          <p:cNvSpPr/>
          <p:nvPr userDrawn="1"/>
        </p:nvSpPr>
        <p:spPr>
          <a:xfrm>
            <a:off x="4417609" y="272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0" name="Rectangle 729"/>
          <p:cNvSpPr/>
          <p:nvPr userDrawn="1"/>
        </p:nvSpPr>
        <p:spPr>
          <a:xfrm>
            <a:off x="3937609" y="272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1" name="Rectangle 730"/>
          <p:cNvSpPr/>
          <p:nvPr userDrawn="1"/>
        </p:nvSpPr>
        <p:spPr>
          <a:xfrm>
            <a:off x="3457609" y="272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2" name="Rectangle 731"/>
          <p:cNvSpPr/>
          <p:nvPr userDrawn="1"/>
        </p:nvSpPr>
        <p:spPr>
          <a:xfrm>
            <a:off x="2977609" y="272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3" name="Rectangle 732"/>
          <p:cNvSpPr/>
          <p:nvPr userDrawn="1"/>
        </p:nvSpPr>
        <p:spPr>
          <a:xfrm>
            <a:off x="2497609" y="272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4" name="Rectangle 733"/>
          <p:cNvSpPr/>
          <p:nvPr userDrawn="1"/>
        </p:nvSpPr>
        <p:spPr>
          <a:xfrm>
            <a:off x="2017609" y="272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5" name="Rectangle 734"/>
          <p:cNvSpPr/>
          <p:nvPr userDrawn="1"/>
        </p:nvSpPr>
        <p:spPr>
          <a:xfrm>
            <a:off x="1537609" y="272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6" name="Rectangle 735"/>
          <p:cNvSpPr/>
          <p:nvPr userDrawn="1"/>
        </p:nvSpPr>
        <p:spPr>
          <a:xfrm>
            <a:off x="1057609" y="2724882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7" name="Rectangle 736"/>
          <p:cNvSpPr/>
          <p:nvPr userDrawn="1"/>
        </p:nvSpPr>
        <p:spPr>
          <a:xfrm>
            <a:off x="577609" y="272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8" name="Rectangle 737"/>
          <p:cNvSpPr/>
          <p:nvPr userDrawn="1"/>
        </p:nvSpPr>
        <p:spPr>
          <a:xfrm>
            <a:off x="97609" y="272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9" name="Rectangle 688"/>
          <p:cNvSpPr/>
          <p:nvPr userDrawn="1"/>
        </p:nvSpPr>
        <p:spPr>
          <a:xfrm>
            <a:off x="11616033" y="308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0" name="Rectangle 689"/>
          <p:cNvSpPr/>
          <p:nvPr userDrawn="1"/>
        </p:nvSpPr>
        <p:spPr>
          <a:xfrm>
            <a:off x="11136033" y="308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1" name="Rectangle 690"/>
          <p:cNvSpPr/>
          <p:nvPr userDrawn="1"/>
        </p:nvSpPr>
        <p:spPr>
          <a:xfrm>
            <a:off x="10656033" y="308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2" name="Rectangle 691"/>
          <p:cNvSpPr/>
          <p:nvPr userDrawn="1"/>
        </p:nvSpPr>
        <p:spPr>
          <a:xfrm>
            <a:off x="10176033" y="308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3" name="Rectangle 692"/>
          <p:cNvSpPr/>
          <p:nvPr userDrawn="1"/>
        </p:nvSpPr>
        <p:spPr>
          <a:xfrm>
            <a:off x="9696033" y="308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4" name="Rectangle 693"/>
          <p:cNvSpPr/>
          <p:nvPr userDrawn="1"/>
        </p:nvSpPr>
        <p:spPr>
          <a:xfrm>
            <a:off x="9216033" y="308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5" name="Rectangle 694"/>
          <p:cNvSpPr/>
          <p:nvPr userDrawn="1"/>
        </p:nvSpPr>
        <p:spPr>
          <a:xfrm>
            <a:off x="8736033" y="308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6" name="Rectangle 695"/>
          <p:cNvSpPr/>
          <p:nvPr userDrawn="1"/>
        </p:nvSpPr>
        <p:spPr>
          <a:xfrm>
            <a:off x="8256033" y="308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7" name="Rectangle 696"/>
          <p:cNvSpPr/>
          <p:nvPr userDrawn="1"/>
        </p:nvSpPr>
        <p:spPr>
          <a:xfrm>
            <a:off x="7776033" y="308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8" name="Rectangle 697"/>
          <p:cNvSpPr/>
          <p:nvPr userDrawn="1"/>
        </p:nvSpPr>
        <p:spPr>
          <a:xfrm>
            <a:off x="7296033" y="308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9" name="Rectangle 698"/>
          <p:cNvSpPr/>
          <p:nvPr userDrawn="1"/>
        </p:nvSpPr>
        <p:spPr>
          <a:xfrm>
            <a:off x="6816033" y="308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0" name="Rectangle 699"/>
          <p:cNvSpPr/>
          <p:nvPr userDrawn="1"/>
        </p:nvSpPr>
        <p:spPr>
          <a:xfrm>
            <a:off x="6336033" y="308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1" name="Rectangle 700"/>
          <p:cNvSpPr/>
          <p:nvPr userDrawn="1"/>
        </p:nvSpPr>
        <p:spPr>
          <a:xfrm>
            <a:off x="5856033" y="308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2" name="Rectangle 701"/>
          <p:cNvSpPr/>
          <p:nvPr userDrawn="1"/>
        </p:nvSpPr>
        <p:spPr>
          <a:xfrm>
            <a:off x="5376033" y="308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3" name="Rectangle 702"/>
          <p:cNvSpPr/>
          <p:nvPr userDrawn="1"/>
        </p:nvSpPr>
        <p:spPr>
          <a:xfrm>
            <a:off x="4896033" y="308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4" name="Rectangle 703"/>
          <p:cNvSpPr/>
          <p:nvPr userDrawn="1"/>
        </p:nvSpPr>
        <p:spPr>
          <a:xfrm>
            <a:off x="4417188" y="308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5" name="Rectangle 704"/>
          <p:cNvSpPr/>
          <p:nvPr userDrawn="1"/>
        </p:nvSpPr>
        <p:spPr>
          <a:xfrm>
            <a:off x="3937188" y="308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6" name="Rectangle 705"/>
          <p:cNvSpPr/>
          <p:nvPr userDrawn="1"/>
        </p:nvSpPr>
        <p:spPr>
          <a:xfrm>
            <a:off x="3457188" y="308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7" name="Rectangle 706"/>
          <p:cNvSpPr/>
          <p:nvPr userDrawn="1"/>
        </p:nvSpPr>
        <p:spPr>
          <a:xfrm>
            <a:off x="2977188" y="308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8" name="Rectangle 707"/>
          <p:cNvSpPr/>
          <p:nvPr userDrawn="1"/>
        </p:nvSpPr>
        <p:spPr>
          <a:xfrm>
            <a:off x="2497188" y="308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9" name="Rectangle 708"/>
          <p:cNvSpPr/>
          <p:nvPr userDrawn="1"/>
        </p:nvSpPr>
        <p:spPr>
          <a:xfrm>
            <a:off x="2017188" y="308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0" name="Rectangle 709"/>
          <p:cNvSpPr/>
          <p:nvPr userDrawn="1"/>
        </p:nvSpPr>
        <p:spPr>
          <a:xfrm>
            <a:off x="1537188" y="308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1" name="Rectangle 710"/>
          <p:cNvSpPr/>
          <p:nvPr userDrawn="1"/>
        </p:nvSpPr>
        <p:spPr>
          <a:xfrm>
            <a:off x="1057188" y="308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2" name="Rectangle 711"/>
          <p:cNvSpPr/>
          <p:nvPr userDrawn="1"/>
        </p:nvSpPr>
        <p:spPr>
          <a:xfrm>
            <a:off x="577188" y="308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3" name="Rectangle 712"/>
          <p:cNvSpPr/>
          <p:nvPr userDrawn="1"/>
        </p:nvSpPr>
        <p:spPr>
          <a:xfrm>
            <a:off x="97188" y="308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4" name="Rectangle 663"/>
          <p:cNvSpPr/>
          <p:nvPr userDrawn="1"/>
        </p:nvSpPr>
        <p:spPr>
          <a:xfrm>
            <a:off x="11616455" y="344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5" name="Rectangle 664"/>
          <p:cNvSpPr/>
          <p:nvPr userDrawn="1"/>
        </p:nvSpPr>
        <p:spPr>
          <a:xfrm>
            <a:off x="11136455" y="344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6" name="Rectangle 665"/>
          <p:cNvSpPr/>
          <p:nvPr userDrawn="1"/>
        </p:nvSpPr>
        <p:spPr>
          <a:xfrm>
            <a:off x="10656455" y="344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7" name="Rectangle 666"/>
          <p:cNvSpPr/>
          <p:nvPr userDrawn="1"/>
        </p:nvSpPr>
        <p:spPr>
          <a:xfrm>
            <a:off x="10176455" y="344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8" name="Rectangle 667"/>
          <p:cNvSpPr/>
          <p:nvPr userDrawn="1"/>
        </p:nvSpPr>
        <p:spPr>
          <a:xfrm>
            <a:off x="9696455" y="344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9" name="Rectangle 668"/>
          <p:cNvSpPr/>
          <p:nvPr userDrawn="1"/>
        </p:nvSpPr>
        <p:spPr>
          <a:xfrm>
            <a:off x="9216455" y="344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0" name="Rectangle 669"/>
          <p:cNvSpPr/>
          <p:nvPr userDrawn="1"/>
        </p:nvSpPr>
        <p:spPr>
          <a:xfrm>
            <a:off x="8736455" y="344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1" name="Rectangle 670"/>
          <p:cNvSpPr/>
          <p:nvPr userDrawn="1"/>
        </p:nvSpPr>
        <p:spPr>
          <a:xfrm>
            <a:off x="8256455" y="344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2" name="Rectangle 671"/>
          <p:cNvSpPr/>
          <p:nvPr userDrawn="1"/>
        </p:nvSpPr>
        <p:spPr>
          <a:xfrm>
            <a:off x="7776455" y="344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3" name="Rectangle 672"/>
          <p:cNvSpPr/>
          <p:nvPr userDrawn="1"/>
        </p:nvSpPr>
        <p:spPr>
          <a:xfrm>
            <a:off x="7296455" y="344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4" name="Rectangle 673"/>
          <p:cNvSpPr/>
          <p:nvPr userDrawn="1"/>
        </p:nvSpPr>
        <p:spPr>
          <a:xfrm>
            <a:off x="6816455" y="344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5" name="Rectangle 674"/>
          <p:cNvSpPr/>
          <p:nvPr userDrawn="1"/>
        </p:nvSpPr>
        <p:spPr>
          <a:xfrm>
            <a:off x="6336455" y="344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6" name="Rectangle 675"/>
          <p:cNvSpPr/>
          <p:nvPr userDrawn="1"/>
        </p:nvSpPr>
        <p:spPr>
          <a:xfrm>
            <a:off x="5856455" y="344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7" name="Rectangle 676"/>
          <p:cNvSpPr/>
          <p:nvPr userDrawn="1"/>
        </p:nvSpPr>
        <p:spPr>
          <a:xfrm>
            <a:off x="5376455" y="344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8" name="Rectangle 677"/>
          <p:cNvSpPr/>
          <p:nvPr userDrawn="1"/>
        </p:nvSpPr>
        <p:spPr>
          <a:xfrm>
            <a:off x="4896455" y="344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9" name="Rectangle 678"/>
          <p:cNvSpPr/>
          <p:nvPr userDrawn="1"/>
        </p:nvSpPr>
        <p:spPr>
          <a:xfrm>
            <a:off x="4417609" y="344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0" name="Rectangle 679"/>
          <p:cNvSpPr/>
          <p:nvPr userDrawn="1"/>
        </p:nvSpPr>
        <p:spPr>
          <a:xfrm>
            <a:off x="3937609" y="344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1" name="Rectangle 680"/>
          <p:cNvSpPr/>
          <p:nvPr userDrawn="1"/>
        </p:nvSpPr>
        <p:spPr>
          <a:xfrm>
            <a:off x="3457609" y="344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2" name="Rectangle 681"/>
          <p:cNvSpPr/>
          <p:nvPr userDrawn="1"/>
        </p:nvSpPr>
        <p:spPr>
          <a:xfrm>
            <a:off x="2977609" y="344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3" name="Rectangle 682"/>
          <p:cNvSpPr/>
          <p:nvPr userDrawn="1"/>
        </p:nvSpPr>
        <p:spPr>
          <a:xfrm>
            <a:off x="2497609" y="344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4" name="Rectangle 683"/>
          <p:cNvSpPr/>
          <p:nvPr userDrawn="1"/>
        </p:nvSpPr>
        <p:spPr>
          <a:xfrm>
            <a:off x="2017609" y="344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5" name="Rectangle 684"/>
          <p:cNvSpPr/>
          <p:nvPr userDrawn="1"/>
        </p:nvSpPr>
        <p:spPr>
          <a:xfrm>
            <a:off x="1537609" y="344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6" name="Rectangle 685"/>
          <p:cNvSpPr/>
          <p:nvPr userDrawn="1"/>
        </p:nvSpPr>
        <p:spPr>
          <a:xfrm>
            <a:off x="1057609" y="344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7" name="Rectangle 686"/>
          <p:cNvSpPr/>
          <p:nvPr userDrawn="1"/>
        </p:nvSpPr>
        <p:spPr>
          <a:xfrm>
            <a:off x="577609" y="344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8" name="Rectangle 687"/>
          <p:cNvSpPr/>
          <p:nvPr userDrawn="1"/>
        </p:nvSpPr>
        <p:spPr>
          <a:xfrm>
            <a:off x="97609" y="344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9" name="Rectangle 638"/>
          <p:cNvSpPr/>
          <p:nvPr userDrawn="1"/>
        </p:nvSpPr>
        <p:spPr>
          <a:xfrm>
            <a:off x="11614391" y="380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0" name="Rectangle 639"/>
          <p:cNvSpPr/>
          <p:nvPr userDrawn="1"/>
        </p:nvSpPr>
        <p:spPr>
          <a:xfrm>
            <a:off x="11134391" y="380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1" name="Rectangle 640"/>
          <p:cNvSpPr/>
          <p:nvPr userDrawn="1"/>
        </p:nvSpPr>
        <p:spPr>
          <a:xfrm>
            <a:off x="10654391" y="380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2" name="Rectangle 641"/>
          <p:cNvSpPr/>
          <p:nvPr userDrawn="1"/>
        </p:nvSpPr>
        <p:spPr>
          <a:xfrm>
            <a:off x="10174391" y="380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3" name="Rectangle 642"/>
          <p:cNvSpPr/>
          <p:nvPr userDrawn="1"/>
        </p:nvSpPr>
        <p:spPr>
          <a:xfrm>
            <a:off x="9694391" y="380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4" name="Rectangle 643"/>
          <p:cNvSpPr/>
          <p:nvPr userDrawn="1"/>
        </p:nvSpPr>
        <p:spPr>
          <a:xfrm>
            <a:off x="9214391" y="380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5" name="Rectangle 644"/>
          <p:cNvSpPr/>
          <p:nvPr userDrawn="1"/>
        </p:nvSpPr>
        <p:spPr>
          <a:xfrm>
            <a:off x="8734391" y="380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6" name="Rectangle 645"/>
          <p:cNvSpPr/>
          <p:nvPr userDrawn="1"/>
        </p:nvSpPr>
        <p:spPr>
          <a:xfrm>
            <a:off x="8254391" y="380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7" name="Rectangle 646"/>
          <p:cNvSpPr/>
          <p:nvPr userDrawn="1"/>
        </p:nvSpPr>
        <p:spPr>
          <a:xfrm>
            <a:off x="7774391" y="380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8" name="Rectangle 647"/>
          <p:cNvSpPr/>
          <p:nvPr userDrawn="1"/>
        </p:nvSpPr>
        <p:spPr>
          <a:xfrm>
            <a:off x="7294391" y="380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9" name="Rectangle 648"/>
          <p:cNvSpPr/>
          <p:nvPr userDrawn="1"/>
        </p:nvSpPr>
        <p:spPr>
          <a:xfrm>
            <a:off x="6814391" y="380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0" name="Rectangle 649"/>
          <p:cNvSpPr/>
          <p:nvPr userDrawn="1"/>
        </p:nvSpPr>
        <p:spPr>
          <a:xfrm>
            <a:off x="6334391" y="380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1" name="Rectangle 650"/>
          <p:cNvSpPr/>
          <p:nvPr userDrawn="1"/>
        </p:nvSpPr>
        <p:spPr>
          <a:xfrm>
            <a:off x="5854391" y="380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2" name="Rectangle 651"/>
          <p:cNvSpPr/>
          <p:nvPr userDrawn="1"/>
        </p:nvSpPr>
        <p:spPr>
          <a:xfrm>
            <a:off x="5374391" y="380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3" name="Rectangle 652"/>
          <p:cNvSpPr/>
          <p:nvPr userDrawn="1"/>
        </p:nvSpPr>
        <p:spPr>
          <a:xfrm>
            <a:off x="4894391" y="380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4" name="Rectangle 653"/>
          <p:cNvSpPr/>
          <p:nvPr userDrawn="1"/>
        </p:nvSpPr>
        <p:spPr>
          <a:xfrm>
            <a:off x="4415545" y="380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5" name="Rectangle 654"/>
          <p:cNvSpPr/>
          <p:nvPr userDrawn="1"/>
        </p:nvSpPr>
        <p:spPr>
          <a:xfrm>
            <a:off x="3935545" y="380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6" name="Rectangle 655"/>
          <p:cNvSpPr/>
          <p:nvPr userDrawn="1"/>
        </p:nvSpPr>
        <p:spPr>
          <a:xfrm>
            <a:off x="3455545" y="380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7" name="Rectangle 656"/>
          <p:cNvSpPr/>
          <p:nvPr userDrawn="1"/>
        </p:nvSpPr>
        <p:spPr>
          <a:xfrm>
            <a:off x="2975545" y="380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8" name="Rectangle 657"/>
          <p:cNvSpPr/>
          <p:nvPr userDrawn="1"/>
        </p:nvSpPr>
        <p:spPr>
          <a:xfrm>
            <a:off x="2495545" y="380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9" name="Rectangle 658"/>
          <p:cNvSpPr/>
          <p:nvPr userDrawn="1"/>
        </p:nvSpPr>
        <p:spPr>
          <a:xfrm>
            <a:off x="2015545" y="380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0" name="Rectangle 659"/>
          <p:cNvSpPr/>
          <p:nvPr userDrawn="1"/>
        </p:nvSpPr>
        <p:spPr>
          <a:xfrm>
            <a:off x="1535545" y="380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1" name="Rectangle 660"/>
          <p:cNvSpPr/>
          <p:nvPr userDrawn="1"/>
        </p:nvSpPr>
        <p:spPr>
          <a:xfrm>
            <a:off x="1055545" y="380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2" name="Rectangle 661"/>
          <p:cNvSpPr/>
          <p:nvPr userDrawn="1"/>
        </p:nvSpPr>
        <p:spPr>
          <a:xfrm>
            <a:off x="575545" y="380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3" name="Rectangle 662"/>
          <p:cNvSpPr/>
          <p:nvPr userDrawn="1"/>
        </p:nvSpPr>
        <p:spPr>
          <a:xfrm>
            <a:off x="95545" y="380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4" name="Rectangle 613"/>
          <p:cNvSpPr/>
          <p:nvPr userDrawn="1"/>
        </p:nvSpPr>
        <p:spPr>
          <a:xfrm>
            <a:off x="11616455" y="416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5" name="Rectangle 614"/>
          <p:cNvSpPr/>
          <p:nvPr userDrawn="1"/>
        </p:nvSpPr>
        <p:spPr>
          <a:xfrm>
            <a:off x="11136455" y="416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6" name="Rectangle 615"/>
          <p:cNvSpPr/>
          <p:nvPr userDrawn="1"/>
        </p:nvSpPr>
        <p:spPr>
          <a:xfrm>
            <a:off x="10656455" y="416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7" name="Rectangle 616"/>
          <p:cNvSpPr/>
          <p:nvPr userDrawn="1"/>
        </p:nvSpPr>
        <p:spPr>
          <a:xfrm>
            <a:off x="10176455" y="416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8" name="Rectangle 617"/>
          <p:cNvSpPr/>
          <p:nvPr userDrawn="1"/>
        </p:nvSpPr>
        <p:spPr>
          <a:xfrm>
            <a:off x="9696455" y="416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9" name="Rectangle 618"/>
          <p:cNvSpPr/>
          <p:nvPr userDrawn="1"/>
        </p:nvSpPr>
        <p:spPr>
          <a:xfrm>
            <a:off x="9216455" y="416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0" name="Rectangle 619"/>
          <p:cNvSpPr/>
          <p:nvPr userDrawn="1"/>
        </p:nvSpPr>
        <p:spPr>
          <a:xfrm>
            <a:off x="8736455" y="416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1" name="Rectangle 620"/>
          <p:cNvSpPr/>
          <p:nvPr userDrawn="1"/>
        </p:nvSpPr>
        <p:spPr>
          <a:xfrm>
            <a:off x="8256455" y="416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2" name="Rectangle 621"/>
          <p:cNvSpPr/>
          <p:nvPr userDrawn="1"/>
        </p:nvSpPr>
        <p:spPr>
          <a:xfrm>
            <a:off x="7776455" y="416645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3" name="Rectangle 622"/>
          <p:cNvSpPr/>
          <p:nvPr userDrawn="1"/>
        </p:nvSpPr>
        <p:spPr>
          <a:xfrm>
            <a:off x="7296455" y="416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4" name="Rectangle 623"/>
          <p:cNvSpPr/>
          <p:nvPr userDrawn="1"/>
        </p:nvSpPr>
        <p:spPr>
          <a:xfrm>
            <a:off x="6816455" y="416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5" name="Rectangle 624"/>
          <p:cNvSpPr/>
          <p:nvPr userDrawn="1"/>
        </p:nvSpPr>
        <p:spPr>
          <a:xfrm>
            <a:off x="6336455" y="416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6" name="Rectangle 625"/>
          <p:cNvSpPr/>
          <p:nvPr userDrawn="1"/>
        </p:nvSpPr>
        <p:spPr>
          <a:xfrm>
            <a:off x="5856455" y="416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7" name="Rectangle 626"/>
          <p:cNvSpPr/>
          <p:nvPr userDrawn="1"/>
        </p:nvSpPr>
        <p:spPr>
          <a:xfrm>
            <a:off x="5376455" y="416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8" name="Rectangle 627"/>
          <p:cNvSpPr/>
          <p:nvPr userDrawn="1"/>
        </p:nvSpPr>
        <p:spPr>
          <a:xfrm>
            <a:off x="4896455" y="416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9" name="Rectangle 628"/>
          <p:cNvSpPr/>
          <p:nvPr userDrawn="1"/>
        </p:nvSpPr>
        <p:spPr>
          <a:xfrm>
            <a:off x="4417609" y="416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0" name="Rectangle 629"/>
          <p:cNvSpPr/>
          <p:nvPr userDrawn="1"/>
        </p:nvSpPr>
        <p:spPr>
          <a:xfrm>
            <a:off x="3937609" y="416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1" name="Rectangle 630"/>
          <p:cNvSpPr/>
          <p:nvPr userDrawn="1"/>
        </p:nvSpPr>
        <p:spPr>
          <a:xfrm>
            <a:off x="3457609" y="416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2" name="Rectangle 631"/>
          <p:cNvSpPr/>
          <p:nvPr userDrawn="1"/>
        </p:nvSpPr>
        <p:spPr>
          <a:xfrm>
            <a:off x="2977609" y="416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3" name="Rectangle 632"/>
          <p:cNvSpPr/>
          <p:nvPr userDrawn="1"/>
        </p:nvSpPr>
        <p:spPr>
          <a:xfrm>
            <a:off x="2497609" y="416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4" name="Rectangle 633"/>
          <p:cNvSpPr/>
          <p:nvPr userDrawn="1"/>
        </p:nvSpPr>
        <p:spPr>
          <a:xfrm>
            <a:off x="2017609" y="416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5" name="Rectangle 634"/>
          <p:cNvSpPr/>
          <p:nvPr userDrawn="1"/>
        </p:nvSpPr>
        <p:spPr>
          <a:xfrm>
            <a:off x="1537609" y="416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6" name="Rectangle 635"/>
          <p:cNvSpPr/>
          <p:nvPr userDrawn="1"/>
        </p:nvSpPr>
        <p:spPr>
          <a:xfrm>
            <a:off x="1057609" y="4165833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7" name="Rectangle 636"/>
          <p:cNvSpPr/>
          <p:nvPr userDrawn="1"/>
        </p:nvSpPr>
        <p:spPr>
          <a:xfrm>
            <a:off x="577609" y="416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8" name="Rectangle 637"/>
          <p:cNvSpPr/>
          <p:nvPr userDrawn="1"/>
        </p:nvSpPr>
        <p:spPr>
          <a:xfrm>
            <a:off x="97609" y="416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13" name="Straight Connector 612"/>
          <p:cNvCxnSpPr>
            <a:stCxn id="745" idx="3"/>
          </p:cNvCxnSpPr>
          <p:nvPr userDrawn="1"/>
        </p:nvCxnSpPr>
        <p:spPr>
          <a:xfrm>
            <a:off x="9216443" y="2545506"/>
            <a:ext cx="12" cy="2173660"/>
          </a:xfrm>
          <a:prstGeom prst="line">
            <a:avLst/>
          </a:prstGeom>
          <a:ln w="317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7" name="Rectangle 896"/>
          <p:cNvSpPr/>
          <p:nvPr userDrawn="1"/>
        </p:nvSpPr>
        <p:spPr>
          <a:xfrm>
            <a:off x="11616443" y="4527408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8" name="Rectangle 897"/>
          <p:cNvSpPr/>
          <p:nvPr userDrawn="1"/>
        </p:nvSpPr>
        <p:spPr>
          <a:xfrm>
            <a:off x="11136443" y="4527408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9" name="Rectangle 898"/>
          <p:cNvSpPr/>
          <p:nvPr userDrawn="1"/>
        </p:nvSpPr>
        <p:spPr>
          <a:xfrm>
            <a:off x="10656443" y="4527408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0" name="Rectangle 899"/>
          <p:cNvSpPr/>
          <p:nvPr userDrawn="1"/>
        </p:nvSpPr>
        <p:spPr>
          <a:xfrm>
            <a:off x="10176443" y="4527408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1" name="Rectangle 900"/>
          <p:cNvSpPr/>
          <p:nvPr userDrawn="1"/>
        </p:nvSpPr>
        <p:spPr>
          <a:xfrm>
            <a:off x="9696443" y="4527408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2" name="Rectangle 901"/>
          <p:cNvSpPr/>
          <p:nvPr userDrawn="1"/>
        </p:nvSpPr>
        <p:spPr>
          <a:xfrm>
            <a:off x="9216443" y="452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3" name="Rectangle 902"/>
          <p:cNvSpPr/>
          <p:nvPr userDrawn="1"/>
        </p:nvSpPr>
        <p:spPr>
          <a:xfrm>
            <a:off x="8736443" y="4527408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4" name="Rectangle 903"/>
          <p:cNvSpPr/>
          <p:nvPr userDrawn="1"/>
        </p:nvSpPr>
        <p:spPr>
          <a:xfrm>
            <a:off x="8256443" y="4527408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5" name="Rectangle 904"/>
          <p:cNvSpPr/>
          <p:nvPr userDrawn="1"/>
        </p:nvSpPr>
        <p:spPr>
          <a:xfrm>
            <a:off x="7776443" y="4527408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6" name="Rectangle 905"/>
          <p:cNvSpPr/>
          <p:nvPr userDrawn="1"/>
        </p:nvSpPr>
        <p:spPr>
          <a:xfrm>
            <a:off x="7296443" y="452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7" name="Rectangle 906"/>
          <p:cNvSpPr/>
          <p:nvPr userDrawn="1"/>
        </p:nvSpPr>
        <p:spPr>
          <a:xfrm>
            <a:off x="6816443" y="452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8" name="Rectangle 907"/>
          <p:cNvSpPr/>
          <p:nvPr userDrawn="1"/>
        </p:nvSpPr>
        <p:spPr>
          <a:xfrm>
            <a:off x="6336443" y="452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9" name="Rectangle 908"/>
          <p:cNvSpPr/>
          <p:nvPr userDrawn="1"/>
        </p:nvSpPr>
        <p:spPr>
          <a:xfrm>
            <a:off x="5856443" y="452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0" name="Rectangle 909"/>
          <p:cNvSpPr/>
          <p:nvPr userDrawn="1"/>
        </p:nvSpPr>
        <p:spPr>
          <a:xfrm>
            <a:off x="5376443" y="452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1" name="Rectangle 910"/>
          <p:cNvSpPr/>
          <p:nvPr userDrawn="1"/>
        </p:nvSpPr>
        <p:spPr>
          <a:xfrm>
            <a:off x="4896443" y="452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2" name="Rectangle 911"/>
          <p:cNvSpPr/>
          <p:nvPr userDrawn="1"/>
        </p:nvSpPr>
        <p:spPr>
          <a:xfrm>
            <a:off x="4417597" y="452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3" name="Rectangle 912"/>
          <p:cNvSpPr/>
          <p:nvPr userDrawn="1"/>
        </p:nvSpPr>
        <p:spPr>
          <a:xfrm>
            <a:off x="3937597" y="452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4" name="Rectangle 913"/>
          <p:cNvSpPr/>
          <p:nvPr userDrawn="1"/>
        </p:nvSpPr>
        <p:spPr>
          <a:xfrm>
            <a:off x="3457597" y="452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5" name="Rectangle 914"/>
          <p:cNvSpPr/>
          <p:nvPr userDrawn="1"/>
        </p:nvSpPr>
        <p:spPr>
          <a:xfrm>
            <a:off x="2977597" y="452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6" name="Rectangle 915"/>
          <p:cNvSpPr/>
          <p:nvPr userDrawn="1"/>
        </p:nvSpPr>
        <p:spPr>
          <a:xfrm>
            <a:off x="2497597" y="452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7" name="Rectangle 916"/>
          <p:cNvSpPr/>
          <p:nvPr userDrawn="1"/>
        </p:nvSpPr>
        <p:spPr>
          <a:xfrm>
            <a:off x="2017597" y="452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8" name="Rectangle 917"/>
          <p:cNvSpPr/>
          <p:nvPr userDrawn="1"/>
        </p:nvSpPr>
        <p:spPr>
          <a:xfrm>
            <a:off x="1537597" y="452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9" name="Rectangle 918"/>
          <p:cNvSpPr/>
          <p:nvPr userDrawn="1"/>
        </p:nvSpPr>
        <p:spPr>
          <a:xfrm>
            <a:off x="1057597" y="452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20" name="Rectangle 919"/>
          <p:cNvSpPr/>
          <p:nvPr userDrawn="1"/>
        </p:nvSpPr>
        <p:spPr>
          <a:xfrm>
            <a:off x="577597" y="452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21" name="Rectangle 920"/>
          <p:cNvSpPr/>
          <p:nvPr userDrawn="1"/>
        </p:nvSpPr>
        <p:spPr>
          <a:xfrm>
            <a:off x="97597" y="452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2" name="Rectangle 871"/>
          <p:cNvSpPr/>
          <p:nvPr userDrawn="1"/>
        </p:nvSpPr>
        <p:spPr>
          <a:xfrm>
            <a:off x="11616455" y="4887408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3" name="Rectangle 872"/>
          <p:cNvSpPr/>
          <p:nvPr userDrawn="1"/>
        </p:nvSpPr>
        <p:spPr>
          <a:xfrm>
            <a:off x="11136455" y="4887408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4" name="Rectangle 873"/>
          <p:cNvSpPr/>
          <p:nvPr userDrawn="1"/>
        </p:nvSpPr>
        <p:spPr>
          <a:xfrm>
            <a:off x="10656455" y="4887408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5" name="Rectangle 874"/>
          <p:cNvSpPr/>
          <p:nvPr userDrawn="1"/>
        </p:nvSpPr>
        <p:spPr>
          <a:xfrm>
            <a:off x="10176455" y="4887408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6" name="Rectangle 875"/>
          <p:cNvSpPr/>
          <p:nvPr userDrawn="1"/>
        </p:nvSpPr>
        <p:spPr>
          <a:xfrm>
            <a:off x="9696455" y="4887408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7" name="Rectangle 876"/>
          <p:cNvSpPr/>
          <p:nvPr userDrawn="1"/>
        </p:nvSpPr>
        <p:spPr>
          <a:xfrm>
            <a:off x="9216455" y="488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8" name="Rectangle 877"/>
          <p:cNvSpPr/>
          <p:nvPr userDrawn="1"/>
        </p:nvSpPr>
        <p:spPr>
          <a:xfrm>
            <a:off x="8736455" y="4887408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9" name="Rectangle 878"/>
          <p:cNvSpPr/>
          <p:nvPr userDrawn="1"/>
        </p:nvSpPr>
        <p:spPr>
          <a:xfrm>
            <a:off x="8256455" y="4887408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0" name="Rectangle 879"/>
          <p:cNvSpPr/>
          <p:nvPr userDrawn="1"/>
        </p:nvSpPr>
        <p:spPr>
          <a:xfrm>
            <a:off x="7776455" y="4887408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1" name="Rectangle 880"/>
          <p:cNvSpPr/>
          <p:nvPr userDrawn="1"/>
        </p:nvSpPr>
        <p:spPr>
          <a:xfrm>
            <a:off x="7296455" y="488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2" name="Rectangle 881"/>
          <p:cNvSpPr/>
          <p:nvPr userDrawn="1"/>
        </p:nvSpPr>
        <p:spPr>
          <a:xfrm>
            <a:off x="6816455" y="488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3" name="Rectangle 882"/>
          <p:cNvSpPr/>
          <p:nvPr userDrawn="1"/>
        </p:nvSpPr>
        <p:spPr>
          <a:xfrm>
            <a:off x="6336455" y="488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4" name="Rectangle 883"/>
          <p:cNvSpPr/>
          <p:nvPr userDrawn="1"/>
        </p:nvSpPr>
        <p:spPr>
          <a:xfrm>
            <a:off x="5856455" y="488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5" name="Rectangle 884"/>
          <p:cNvSpPr/>
          <p:nvPr userDrawn="1"/>
        </p:nvSpPr>
        <p:spPr>
          <a:xfrm>
            <a:off x="5376455" y="488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6" name="Rectangle 885"/>
          <p:cNvSpPr/>
          <p:nvPr userDrawn="1"/>
        </p:nvSpPr>
        <p:spPr>
          <a:xfrm>
            <a:off x="4896455" y="488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7" name="Rectangle 886"/>
          <p:cNvSpPr/>
          <p:nvPr userDrawn="1"/>
        </p:nvSpPr>
        <p:spPr>
          <a:xfrm>
            <a:off x="4417609" y="488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8" name="Rectangle 887"/>
          <p:cNvSpPr/>
          <p:nvPr userDrawn="1"/>
        </p:nvSpPr>
        <p:spPr>
          <a:xfrm>
            <a:off x="3937609" y="488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9" name="Rectangle 888"/>
          <p:cNvSpPr/>
          <p:nvPr userDrawn="1"/>
        </p:nvSpPr>
        <p:spPr>
          <a:xfrm>
            <a:off x="3457609" y="488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0" name="Rectangle 889"/>
          <p:cNvSpPr/>
          <p:nvPr userDrawn="1"/>
        </p:nvSpPr>
        <p:spPr>
          <a:xfrm>
            <a:off x="2977609" y="488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1" name="Rectangle 890"/>
          <p:cNvSpPr/>
          <p:nvPr userDrawn="1"/>
        </p:nvSpPr>
        <p:spPr>
          <a:xfrm>
            <a:off x="2497609" y="488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2" name="Rectangle 891"/>
          <p:cNvSpPr/>
          <p:nvPr userDrawn="1"/>
        </p:nvSpPr>
        <p:spPr>
          <a:xfrm>
            <a:off x="2017609" y="488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3" name="Rectangle 892"/>
          <p:cNvSpPr/>
          <p:nvPr userDrawn="1"/>
        </p:nvSpPr>
        <p:spPr>
          <a:xfrm>
            <a:off x="1537609" y="488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4" name="Rectangle 893"/>
          <p:cNvSpPr/>
          <p:nvPr userDrawn="1"/>
        </p:nvSpPr>
        <p:spPr>
          <a:xfrm>
            <a:off x="1057609" y="488678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5" name="Rectangle 894"/>
          <p:cNvSpPr/>
          <p:nvPr userDrawn="1"/>
        </p:nvSpPr>
        <p:spPr>
          <a:xfrm>
            <a:off x="577609" y="488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6" name="Rectangle 895"/>
          <p:cNvSpPr/>
          <p:nvPr userDrawn="1"/>
        </p:nvSpPr>
        <p:spPr>
          <a:xfrm>
            <a:off x="97609" y="488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7" name="Rectangle 846"/>
          <p:cNvSpPr/>
          <p:nvPr userDrawn="1"/>
        </p:nvSpPr>
        <p:spPr>
          <a:xfrm>
            <a:off x="11616033" y="524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8" name="Rectangle 847"/>
          <p:cNvSpPr/>
          <p:nvPr userDrawn="1"/>
        </p:nvSpPr>
        <p:spPr>
          <a:xfrm>
            <a:off x="11136033" y="524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9" name="Rectangle 848"/>
          <p:cNvSpPr/>
          <p:nvPr userDrawn="1"/>
        </p:nvSpPr>
        <p:spPr>
          <a:xfrm>
            <a:off x="10656033" y="524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0" name="Rectangle 849"/>
          <p:cNvSpPr/>
          <p:nvPr userDrawn="1"/>
        </p:nvSpPr>
        <p:spPr>
          <a:xfrm>
            <a:off x="10176033" y="524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1" name="Rectangle 850"/>
          <p:cNvSpPr/>
          <p:nvPr userDrawn="1"/>
        </p:nvSpPr>
        <p:spPr>
          <a:xfrm>
            <a:off x="9696033" y="524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2" name="Rectangle 851"/>
          <p:cNvSpPr/>
          <p:nvPr userDrawn="1"/>
        </p:nvSpPr>
        <p:spPr>
          <a:xfrm>
            <a:off x="9216033" y="524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3" name="Rectangle 852"/>
          <p:cNvSpPr/>
          <p:nvPr userDrawn="1"/>
        </p:nvSpPr>
        <p:spPr>
          <a:xfrm>
            <a:off x="8736033" y="524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4" name="Rectangle 853"/>
          <p:cNvSpPr/>
          <p:nvPr userDrawn="1"/>
        </p:nvSpPr>
        <p:spPr>
          <a:xfrm>
            <a:off x="8256033" y="524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5" name="Rectangle 854"/>
          <p:cNvSpPr/>
          <p:nvPr userDrawn="1"/>
        </p:nvSpPr>
        <p:spPr>
          <a:xfrm>
            <a:off x="7776033" y="524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6" name="Rectangle 855"/>
          <p:cNvSpPr/>
          <p:nvPr userDrawn="1"/>
        </p:nvSpPr>
        <p:spPr>
          <a:xfrm>
            <a:off x="7296033" y="524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7" name="Rectangle 856"/>
          <p:cNvSpPr/>
          <p:nvPr userDrawn="1"/>
        </p:nvSpPr>
        <p:spPr>
          <a:xfrm>
            <a:off x="6816033" y="524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8" name="Rectangle 857"/>
          <p:cNvSpPr/>
          <p:nvPr userDrawn="1"/>
        </p:nvSpPr>
        <p:spPr>
          <a:xfrm>
            <a:off x="6336033" y="524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9" name="Rectangle 858"/>
          <p:cNvSpPr/>
          <p:nvPr userDrawn="1"/>
        </p:nvSpPr>
        <p:spPr>
          <a:xfrm>
            <a:off x="5856033" y="524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0" name="Rectangle 859"/>
          <p:cNvSpPr/>
          <p:nvPr userDrawn="1"/>
        </p:nvSpPr>
        <p:spPr>
          <a:xfrm>
            <a:off x="5376033" y="524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1" name="Rectangle 860"/>
          <p:cNvSpPr/>
          <p:nvPr userDrawn="1"/>
        </p:nvSpPr>
        <p:spPr>
          <a:xfrm>
            <a:off x="4896033" y="524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2" name="Rectangle 861"/>
          <p:cNvSpPr/>
          <p:nvPr userDrawn="1"/>
        </p:nvSpPr>
        <p:spPr>
          <a:xfrm>
            <a:off x="4417188" y="524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3" name="Rectangle 862"/>
          <p:cNvSpPr/>
          <p:nvPr userDrawn="1"/>
        </p:nvSpPr>
        <p:spPr>
          <a:xfrm>
            <a:off x="3937188" y="524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4" name="Rectangle 863"/>
          <p:cNvSpPr/>
          <p:nvPr userDrawn="1"/>
        </p:nvSpPr>
        <p:spPr>
          <a:xfrm>
            <a:off x="3457188" y="524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5" name="Rectangle 864"/>
          <p:cNvSpPr/>
          <p:nvPr userDrawn="1"/>
        </p:nvSpPr>
        <p:spPr>
          <a:xfrm>
            <a:off x="2977188" y="524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6" name="Rectangle 865"/>
          <p:cNvSpPr/>
          <p:nvPr userDrawn="1"/>
        </p:nvSpPr>
        <p:spPr>
          <a:xfrm>
            <a:off x="2497188" y="524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7" name="Rectangle 866"/>
          <p:cNvSpPr/>
          <p:nvPr userDrawn="1"/>
        </p:nvSpPr>
        <p:spPr>
          <a:xfrm>
            <a:off x="2017188" y="524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8" name="Rectangle 867"/>
          <p:cNvSpPr/>
          <p:nvPr userDrawn="1"/>
        </p:nvSpPr>
        <p:spPr>
          <a:xfrm>
            <a:off x="1537188" y="524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9" name="Rectangle 868"/>
          <p:cNvSpPr/>
          <p:nvPr userDrawn="1"/>
        </p:nvSpPr>
        <p:spPr>
          <a:xfrm>
            <a:off x="1057188" y="524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0" name="Rectangle 869"/>
          <p:cNvSpPr/>
          <p:nvPr userDrawn="1"/>
        </p:nvSpPr>
        <p:spPr>
          <a:xfrm>
            <a:off x="577188" y="524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1" name="Rectangle 870"/>
          <p:cNvSpPr/>
          <p:nvPr userDrawn="1"/>
        </p:nvSpPr>
        <p:spPr>
          <a:xfrm>
            <a:off x="97188" y="524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2" name="Rectangle 821"/>
          <p:cNvSpPr/>
          <p:nvPr userDrawn="1"/>
        </p:nvSpPr>
        <p:spPr>
          <a:xfrm>
            <a:off x="11616455" y="560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3" name="Rectangle 822"/>
          <p:cNvSpPr/>
          <p:nvPr userDrawn="1"/>
        </p:nvSpPr>
        <p:spPr>
          <a:xfrm>
            <a:off x="11136455" y="560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4" name="Rectangle 823"/>
          <p:cNvSpPr/>
          <p:nvPr userDrawn="1"/>
        </p:nvSpPr>
        <p:spPr>
          <a:xfrm>
            <a:off x="10656455" y="560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5" name="Rectangle 824"/>
          <p:cNvSpPr/>
          <p:nvPr userDrawn="1"/>
        </p:nvSpPr>
        <p:spPr>
          <a:xfrm>
            <a:off x="10176455" y="560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6" name="Rectangle 825"/>
          <p:cNvSpPr/>
          <p:nvPr userDrawn="1"/>
        </p:nvSpPr>
        <p:spPr>
          <a:xfrm>
            <a:off x="9696455" y="560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7" name="Rectangle 826"/>
          <p:cNvSpPr/>
          <p:nvPr userDrawn="1"/>
        </p:nvSpPr>
        <p:spPr>
          <a:xfrm>
            <a:off x="9216455" y="560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8" name="Rectangle 827"/>
          <p:cNvSpPr/>
          <p:nvPr userDrawn="1"/>
        </p:nvSpPr>
        <p:spPr>
          <a:xfrm>
            <a:off x="8736455" y="560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9" name="Rectangle 828"/>
          <p:cNvSpPr/>
          <p:nvPr userDrawn="1"/>
        </p:nvSpPr>
        <p:spPr>
          <a:xfrm>
            <a:off x="8256455" y="560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0" name="Rectangle 829"/>
          <p:cNvSpPr/>
          <p:nvPr userDrawn="1"/>
        </p:nvSpPr>
        <p:spPr>
          <a:xfrm>
            <a:off x="7776455" y="560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1" name="Rectangle 830"/>
          <p:cNvSpPr/>
          <p:nvPr userDrawn="1"/>
        </p:nvSpPr>
        <p:spPr>
          <a:xfrm>
            <a:off x="7296455" y="560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2" name="Rectangle 831"/>
          <p:cNvSpPr/>
          <p:nvPr userDrawn="1"/>
        </p:nvSpPr>
        <p:spPr>
          <a:xfrm>
            <a:off x="6816455" y="560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3" name="Rectangle 832"/>
          <p:cNvSpPr/>
          <p:nvPr userDrawn="1"/>
        </p:nvSpPr>
        <p:spPr>
          <a:xfrm>
            <a:off x="6336455" y="560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4" name="Rectangle 833"/>
          <p:cNvSpPr/>
          <p:nvPr userDrawn="1"/>
        </p:nvSpPr>
        <p:spPr>
          <a:xfrm>
            <a:off x="5856455" y="560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5" name="Rectangle 834"/>
          <p:cNvSpPr/>
          <p:nvPr userDrawn="1"/>
        </p:nvSpPr>
        <p:spPr>
          <a:xfrm>
            <a:off x="5376455" y="560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6" name="Rectangle 835"/>
          <p:cNvSpPr/>
          <p:nvPr userDrawn="1"/>
        </p:nvSpPr>
        <p:spPr>
          <a:xfrm>
            <a:off x="4896455" y="560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7" name="Rectangle 836"/>
          <p:cNvSpPr/>
          <p:nvPr userDrawn="1"/>
        </p:nvSpPr>
        <p:spPr>
          <a:xfrm>
            <a:off x="4417609" y="560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8" name="Rectangle 837"/>
          <p:cNvSpPr/>
          <p:nvPr userDrawn="1"/>
        </p:nvSpPr>
        <p:spPr>
          <a:xfrm>
            <a:off x="3937609" y="560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9" name="Rectangle 838"/>
          <p:cNvSpPr/>
          <p:nvPr userDrawn="1"/>
        </p:nvSpPr>
        <p:spPr>
          <a:xfrm>
            <a:off x="3457609" y="560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0" name="Rectangle 839"/>
          <p:cNvSpPr/>
          <p:nvPr userDrawn="1"/>
        </p:nvSpPr>
        <p:spPr>
          <a:xfrm>
            <a:off x="2977609" y="560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1" name="Rectangle 840"/>
          <p:cNvSpPr/>
          <p:nvPr userDrawn="1"/>
        </p:nvSpPr>
        <p:spPr>
          <a:xfrm>
            <a:off x="2497609" y="560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2" name="Rectangle 841"/>
          <p:cNvSpPr/>
          <p:nvPr userDrawn="1"/>
        </p:nvSpPr>
        <p:spPr>
          <a:xfrm>
            <a:off x="2017609" y="560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3" name="Rectangle 842"/>
          <p:cNvSpPr/>
          <p:nvPr userDrawn="1"/>
        </p:nvSpPr>
        <p:spPr>
          <a:xfrm>
            <a:off x="1537609" y="560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4" name="Rectangle 843"/>
          <p:cNvSpPr/>
          <p:nvPr userDrawn="1"/>
        </p:nvSpPr>
        <p:spPr>
          <a:xfrm>
            <a:off x="1057609" y="560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5" name="Rectangle 844"/>
          <p:cNvSpPr/>
          <p:nvPr userDrawn="1"/>
        </p:nvSpPr>
        <p:spPr>
          <a:xfrm>
            <a:off x="577609" y="560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6" name="Rectangle 845"/>
          <p:cNvSpPr/>
          <p:nvPr userDrawn="1"/>
        </p:nvSpPr>
        <p:spPr>
          <a:xfrm>
            <a:off x="97609" y="560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7" name="Rectangle 796"/>
          <p:cNvSpPr/>
          <p:nvPr userDrawn="1"/>
        </p:nvSpPr>
        <p:spPr>
          <a:xfrm>
            <a:off x="11614391" y="596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8" name="Rectangle 797"/>
          <p:cNvSpPr/>
          <p:nvPr userDrawn="1"/>
        </p:nvSpPr>
        <p:spPr>
          <a:xfrm>
            <a:off x="11134391" y="596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9" name="Rectangle 798"/>
          <p:cNvSpPr/>
          <p:nvPr userDrawn="1"/>
        </p:nvSpPr>
        <p:spPr>
          <a:xfrm>
            <a:off x="10654391" y="596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0" name="Rectangle 799"/>
          <p:cNvSpPr/>
          <p:nvPr userDrawn="1"/>
        </p:nvSpPr>
        <p:spPr>
          <a:xfrm>
            <a:off x="10174391" y="596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1" name="Rectangle 800"/>
          <p:cNvSpPr/>
          <p:nvPr userDrawn="1"/>
        </p:nvSpPr>
        <p:spPr>
          <a:xfrm>
            <a:off x="9694391" y="596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2" name="Rectangle 801"/>
          <p:cNvSpPr/>
          <p:nvPr userDrawn="1"/>
        </p:nvSpPr>
        <p:spPr>
          <a:xfrm>
            <a:off x="9214391" y="596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3" name="Rectangle 802"/>
          <p:cNvSpPr/>
          <p:nvPr userDrawn="1"/>
        </p:nvSpPr>
        <p:spPr>
          <a:xfrm>
            <a:off x="8734391" y="596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4" name="Rectangle 803"/>
          <p:cNvSpPr/>
          <p:nvPr userDrawn="1"/>
        </p:nvSpPr>
        <p:spPr>
          <a:xfrm>
            <a:off x="8254391" y="596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5" name="Rectangle 804"/>
          <p:cNvSpPr/>
          <p:nvPr userDrawn="1"/>
        </p:nvSpPr>
        <p:spPr>
          <a:xfrm>
            <a:off x="7774391" y="596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6" name="Rectangle 805"/>
          <p:cNvSpPr/>
          <p:nvPr userDrawn="1"/>
        </p:nvSpPr>
        <p:spPr>
          <a:xfrm>
            <a:off x="7294391" y="596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7" name="Rectangle 806"/>
          <p:cNvSpPr/>
          <p:nvPr userDrawn="1"/>
        </p:nvSpPr>
        <p:spPr>
          <a:xfrm>
            <a:off x="6814391" y="596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8" name="Rectangle 807"/>
          <p:cNvSpPr/>
          <p:nvPr userDrawn="1"/>
        </p:nvSpPr>
        <p:spPr>
          <a:xfrm>
            <a:off x="6334391" y="596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9" name="Rectangle 808"/>
          <p:cNvSpPr/>
          <p:nvPr userDrawn="1"/>
        </p:nvSpPr>
        <p:spPr>
          <a:xfrm>
            <a:off x="5854391" y="596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0" name="Rectangle 809"/>
          <p:cNvSpPr/>
          <p:nvPr userDrawn="1"/>
        </p:nvSpPr>
        <p:spPr>
          <a:xfrm>
            <a:off x="5374391" y="596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1" name="Rectangle 810"/>
          <p:cNvSpPr/>
          <p:nvPr userDrawn="1"/>
        </p:nvSpPr>
        <p:spPr>
          <a:xfrm>
            <a:off x="4894391" y="596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2" name="Rectangle 811"/>
          <p:cNvSpPr/>
          <p:nvPr userDrawn="1"/>
        </p:nvSpPr>
        <p:spPr>
          <a:xfrm>
            <a:off x="4415545" y="596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3" name="Rectangle 812"/>
          <p:cNvSpPr/>
          <p:nvPr userDrawn="1"/>
        </p:nvSpPr>
        <p:spPr>
          <a:xfrm>
            <a:off x="3935545" y="596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4" name="Rectangle 813"/>
          <p:cNvSpPr/>
          <p:nvPr userDrawn="1"/>
        </p:nvSpPr>
        <p:spPr>
          <a:xfrm>
            <a:off x="3455545" y="596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5" name="Rectangle 814"/>
          <p:cNvSpPr/>
          <p:nvPr userDrawn="1"/>
        </p:nvSpPr>
        <p:spPr>
          <a:xfrm>
            <a:off x="2975545" y="596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6" name="Rectangle 815"/>
          <p:cNvSpPr/>
          <p:nvPr userDrawn="1"/>
        </p:nvSpPr>
        <p:spPr>
          <a:xfrm>
            <a:off x="2495545" y="596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7" name="Rectangle 816"/>
          <p:cNvSpPr/>
          <p:nvPr userDrawn="1"/>
        </p:nvSpPr>
        <p:spPr>
          <a:xfrm>
            <a:off x="2015545" y="596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8" name="Rectangle 817"/>
          <p:cNvSpPr/>
          <p:nvPr userDrawn="1"/>
        </p:nvSpPr>
        <p:spPr>
          <a:xfrm>
            <a:off x="1535545" y="596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9" name="Rectangle 818"/>
          <p:cNvSpPr/>
          <p:nvPr userDrawn="1"/>
        </p:nvSpPr>
        <p:spPr>
          <a:xfrm>
            <a:off x="1055545" y="596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0" name="Rectangle 819"/>
          <p:cNvSpPr/>
          <p:nvPr userDrawn="1"/>
        </p:nvSpPr>
        <p:spPr>
          <a:xfrm>
            <a:off x="575545" y="596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1" name="Rectangle 820"/>
          <p:cNvSpPr/>
          <p:nvPr userDrawn="1"/>
        </p:nvSpPr>
        <p:spPr>
          <a:xfrm>
            <a:off x="95545" y="596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2" name="Rectangle 771"/>
          <p:cNvSpPr/>
          <p:nvPr userDrawn="1"/>
        </p:nvSpPr>
        <p:spPr>
          <a:xfrm>
            <a:off x="11616455" y="632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3" name="Rectangle 772"/>
          <p:cNvSpPr/>
          <p:nvPr userDrawn="1"/>
        </p:nvSpPr>
        <p:spPr>
          <a:xfrm>
            <a:off x="11136455" y="632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4" name="Rectangle 773"/>
          <p:cNvSpPr/>
          <p:nvPr userDrawn="1"/>
        </p:nvSpPr>
        <p:spPr>
          <a:xfrm>
            <a:off x="10656455" y="632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5" name="Rectangle 774"/>
          <p:cNvSpPr/>
          <p:nvPr userDrawn="1"/>
        </p:nvSpPr>
        <p:spPr>
          <a:xfrm>
            <a:off x="10176455" y="632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6" name="Rectangle 775"/>
          <p:cNvSpPr/>
          <p:nvPr userDrawn="1"/>
        </p:nvSpPr>
        <p:spPr>
          <a:xfrm>
            <a:off x="9696455" y="632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7" name="Rectangle 776"/>
          <p:cNvSpPr/>
          <p:nvPr userDrawn="1"/>
        </p:nvSpPr>
        <p:spPr>
          <a:xfrm>
            <a:off x="9216455" y="632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8" name="Rectangle 777"/>
          <p:cNvSpPr/>
          <p:nvPr userDrawn="1"/>
        </p:nvSpPr>
        <p:spPr>
          <a:xfrm>
            <a:off x="8736455" y="632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9" name="Rectangle 778"/>
          <p:cNvSpPr/>
          <p:nvPr userDrawn="1"/>
        </p:nvSpPr>
        <p:spPr>
          <a:xfrm>
            <a:off x="8256455" y="632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0" name="Rectangle 779"/>
          <p:cNvSpPr/>
          <p:nvPr userDrawn="1"/>
        </p:nvSpPr>
        <p:spPr>
          <a:xfrm>
            <a:off x="7776455" y="6328359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1" name="Rectangle 780"/>
          <p:cNvSpPr/>
          <p:nvPr userDrawn="1"/>
        </p:nvSpPr>
        <p:spPr>
          <a:xfrm>
            <a:off x="7296455" y="632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2" name="Rectangle 781"/>
          <p:cNvSpPr/>
          <p:nvPr userDrawn="1"/>
        </p:nvSpPr>
        <p:spPr>
          <a:xfrm>
            <a:off x="6816455" y="632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3" name="Rectangle 782"/>
          <p:cNvSpPr/>
          <p:nvPr userDrawn="1"/>
        </p:nvSpPr>
        <p:spPr>
          <a:xfrm>
            <a:off x="6336455" y="632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4" name="Rectangle 783"/>
          <p:cNvSpPr/>
          <p:nvPr userDrawn="1"/>
        </p:nvSpPr>
        <p:spPr>
          <a:xfrm>
            <a:off x="5856455" y="632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5" name="Rectangle 784"/>
          <p:cNvSpPr/>
          <p:nvPr userDrawn="1"/>
        </p:nvSpPr>
        <p:spPr>
          <a:xfrm>
            <a:off x="5376455" y="632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6" name="Rectangle 785"/>
          <p:cNvSpPr/>
          <p:nvPr userDrawn="1"/>
        </p:nvSpPr>
        <p:spPr>
          <a:xfrm>
            <a:off x="4896455" y="632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7" name="Rectangle 786"/>
          <p:cNvSpPr/>
          <p:nvPr userDrawn="1"/>
        </p:nvSpPr>
        <p:spPr>
          <a:xfrm>
            <a:off x="4417609" y="632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8" name="Rectangle 787"/>
          <p:cNvSpPr/>
          <p:nvPr userDrawn="1"/>
        </p:nvSpPr>
        <p:spPr>
          <a:xfrm>
            <a:off x="3937609" y="632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9" name="Rectangle 788"/>
          <p:cNvSpPr/>
          <p:nvPr userDrawn="1"/>
        </p:nvSpPr>
        <p:spPr>
          <a:xfrm>
            <a:off x="3457609" y="632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0" name="Rectangle 789"/>
          <p:cNvSpPr/>
          <p:nvPr userDrawn="1"/>
        </p:nvSpPr>
        <p:spPr>
          <a:xfrm>
            <a:off x="2977609" y="632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1" name="Rectangle 790"/>
          <p:cNvSpPr/>
          <p:nvPr userDrawn="1"/>
        </p:nvSpPr>
        <p:spPr>
          <a:xfrm>
            <a:off x="2497609" y="632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2" name="Rectangle 791"/>
          <p:cNvSpPr/>
          <p:nvPr userDrawn="1"/>
        </p:nvSpPr>
        <p:spPr>
          <a:xfrm>
            <a:off x="2017609" y="632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3" name="Rectangle 792"/>
          <p:cNvSpPr/>
          <p:nvPr userDrawn="1"/>
        </p:nvSpPr>
        <p:spPr>
          <a:xfrm>
            <a:off x="1537609" y="632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4" name="Rectangle 793"/>
          <p:cNvSpPr/>
          <p:nvPr userDrawn="1"/>
        </p:nvSpPr>
        <p:spPr>
          <a:xfrm>
            <a:off x="1057609" y="6327735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5" name="Rectangle 794"/>
          <p:cNvSpPr/>
          <p:nvPr userDrawn="1"/>
        </p:nvSpPr>
        <p:spPr>
          <a:xfrm>
            <a:off x="577609" y="632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6" name="Rectangle 795"/>
          <p:cNvSpPr/>
          <p:nvPr userDrawn="1"/>
        </p:nvSpPr>
        <p:spPr>
          <a:xfrm>
            <a:off x="97609" y="6328686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71" name="Straight Connector 770"/>
          <p:cNvCxnSpPr>
            <a:stCxn id="903" idx="3"/>
          </p:cNvCxnSpPr>
          <p:nvPr userDrawn="1"/>
        </p:nvCxnSpPr>
        <p:spPr>
          <a:xfrm>
            <a:off x="9216443" y="4707408"/>
            <a:ext cx="12" cy="2173660"/>
          </a:xfrm>
          <a:prstGeom prst="line">
            <a:avLst/>
          </a:prstGeom>
          <a:ln w="317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2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947" y="2135131"/>
            <a:ext cx="7228104" cy="125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133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26704" y="203932"/>
            <a:ext cx="11749571" cy="64282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solidFill>
            <a:srgbClr val="1F497D"/>
          </a:solidFill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solidFill>
            <a:srgbClr val="1F497D"/>
          </a:solidFill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691673" y="6488148"/>
            <a:ext cx="576064" cy="288000"/>
          </a:xfrm>
          <a:prstGeom prst="roundRect">
            <a:avLst/>
          </a:prstGeom>
          <a:solidFill>
            <a:srgbClr val="1F497D"/>
          </a:solidFill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pic>
        <p:nvPicPr>
          <p:cNvPr id="18" name="Picture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947" y="2135131"/>
            <a:ext cx="7228104" cy="125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solidFill>
            <a:srgbClr val="1F497D"/>
          </a:solidFill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solidFill>
            <a:srgbClr val="1F497D"/>
          </a:solidFill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394" name="Rectangle 393"/>
          <p:cNvSpPr/>
          <p:nvPr userDrawn="1"/>
        </p:nvSpPr>
        <p:spPr>
          <a:xfrm>
            <a:off x="11623653" y="20360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9" name="Rectangle 398"/>
          <p:cNvSpPr/>
          <p:nvPr userDrawn="1"/>
        </p:nvSpPr>
        <p:spPr>
          <a:xfrm>
            <a:off x="11143653" y="20360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0" name="Rectangle 399"/>
          <p:cNvSpPr/>
          <p:nvPr userDrawn="1"/>
        </p:nvSpPr>
        <p:spPr>
          <a:xfrm>
            <a:off x="10663653" y="20360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1" name="Rectangle 400"/>
          <p:cNvSpPr/>
          <p:nvPr userDrawn="1"/>
        </p:nvSpPr>
        <p:spPr>
          <a:xfrm>
            <a:off x="10183653" y="20360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2" name="Rectangle 401"/>
          <p:cNvSpPr/>
          <p:nvPr userDrawn="1"/>
        </p:nvSpPr>
        <p:spPr>
          <a:xfrm>
            <a:off x="9703653" y="20360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3" name="Rectangle 402"/>
          <p:cNvSpPr/>
          <p:nvPr userDrawn="1"/>
        </p:nvSpPr>
        <p:spPr>
          <a:xfrm>
            <a:off x="9223653" y="202980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4" name="Rectangle 403"/>
          <p:cNvSpPr/>
          <p:nvPr userDrawn="1"/>
        </p:nvSpPr>
        <p:spPr>
          <a:xfrm>
            <a:off x="8743653" y="20360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5" name="Rectangle 404"/>
          <p:cNvSpPr/>
          <p:nvPr userDrawn="1"/>
        </p:nvSpPr>
        <p:spPr>
          <a:xfrm>
            <a:off x="8263653" y="20360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6" name="Rectangle 405"/>
          <p:cNvSpPr/>
          <p:nvPr userDrawn="1"/>
        </p:nvSpPr>
        <p:spPr>
          <a:xfrm>
            <a:off x="7783653" y="20360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7" name="Rectangle 406"/>
          <p:cNvSpPr/>
          <p:nvPr userDrawn="1"/>
        </p:nvSpPr>
        <p:spPr>
          <a:xfrm>
            <a:off x="7303653" y="202980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8" name="Rectangle 407"/>
          <p:cNvSpPr/>
          <p:nvPr userDrawn="1"/>
        </p:nvSpPr>
        <p:spPr>
          <a:xfrm>
            <a:off x="6823653" y="21718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9" name="Rectangle 408"/>
          <p:cNvSpPr/>
          <p:nvPr userDrawn="1"/>
        </p:nvSpPr>
        <p:spPr>
          <a:xfrm>
            <a:off x="6343653" y="21718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0" name="Rectangle 409"/>
          <p:cNvSpPr/>
          <p:nvPr userDrawn="1"/>
        </p:nvSpPr>
        <p:spPr>
          <a:xfrm>
            <a:off x="5863653" y="21718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1" name="Rectangle 410"/>
          <p:cNvSpPr/>
          <p:nvPr userDrawn="1"/>
        </p:nvSpPr>
        <p:spPr>
          <a:xfrm>
            <a:off x="5383653" y="21718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2" name="Rectangle 411"/>
          <p:cNvSpPr/>
          <p:nvPr userDrawn="1"/>
        </p:nvSpPr>
        <p:spPr>
          <a:xfrm>
            <a:off x="4903653" y="21718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3" name="Rectangle 412"/>
          <p:cNvSpPr/>
          <p:nvPr userDrawn="1"/>
        </p:nvSpPr>
        <p:spPr>
          <a:xfrm>
            <a:off x="4424808" y="21718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4" name="Rectangle 413"/>
          <p:cNvSpPr/>
          <p:nvPr userDrawn="1"/>
        </p:nvSpPr>
        <p:spPr>
          <a:xfrm>
            <a:off x="3944808" y="21718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5" name="Rectangle 414"/>
          <p:cNvSpPr/>
          <p:nvPr userDrawn="1"/>
        </p:nvSpPr>
        <p:spPr>
          <a:xfrm>
            <a:off x="3464808" y="202980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6" name="Rectangle 415"/>
          <p:cNvSpPr/>
          <p:nvPr userDrawn="1"/>
        </p:nvSpPr>
        <p:spPr>
          <a:xfrm>
            <a:off x="2984808" y="202980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7" name="Rectangle 416"/>
          <p:cNvSpPr/>
          <p:nvPr userDrawn="1"/>
        </p:nvSpPr>
        <p:spPr>
          <a:xfrm>
            <a:off x="2504808" y="20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8" name="Rectangle 417"/>
          <p:cNvSpPr/>
          <p:nvPr userDrawn="1"/>
        </p:nvSpPr>
        <p:spPr>
          <a:xfrm>
            <a:off x="2024808" y="202980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9" name="Rectangle 418"/>
          <p:cNvSpPr/>
          <p:nvPr userDrawn="1"/>
        </p:nvSpPr>
        <p:spPr>
          <a:xfrm>
            <a:off x="1544808" y="202980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0" name="Rectangle 419"/>
          <p:cNvSpPr/>
          <p:nvPr userDrawn="1"/>
        </p:nvSpPr>
        <p:spPr>
          <a:xfrm>
            <a:off x="1064808" y="202980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1" name="Rectangle 420"/>
          <p:cNvSpPr/>
          <p:nvPr userDrawn="1"/>
        </p:nvSpPr>
        <p:spPr>
          <a:xfrm>
            <a:off x="584808" y="21718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2" name="Rectangle 421"/>
          <p:cNvSpPr/>
          <p:nvPr userDrawn="1"/>
        </p:nvSpPr>
        <p:spPr>
          <a:xfrm>
            <a:off x="104808" y="21718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0" name="Rectangle 449"/>
          <p:cNvSpPr/>
          <p:nvPr userDrawn="1"/>
        </p:nvSpPr>
        <p:spPr>
          <a:xfrm>
            <a:off x="11623665" y="56360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1" name="Rectangle 450"/>
          <p:cNvSpPr/>
          <p:nvPr userDrawn="1"/>
        </p:nvSpPr>
        <p:spPr>
          <a:xfrm>
            <a:off x="11143665" y="56360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2" name="Rectangle 451"/>
          <p:cNvSpPr/>
          <p:nvPr userDrawn="1"/>
        </p:nvSpPr>
        <p:spPr>
          <a:xfrm>
            <a:off x="10663665" y="56360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3" name="Rectangle 452"/>
          <p:cNvSpPr/>
          <p:nvPr userDrawn="1"/>
        </p:nvSpPr>
        <p:spPr>
          <a:xfrm>
            <a:off x="10183665" y="56360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4" name="Rectangle 453"/>
          <p:cNvSpPr/>
          <p:nvPr userDrawn="1"/>
        </p:nvSpPr>
        <p:spPr>
          <a:xfrm>
            <a:off x="9703665" y="56360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5" name="Rectangle 454"/>
          <p:cNvSpPr/>
          <p:nvPr userDrawn="1"/>
        </p:nvSpPr>
        <p:spPr>
          <a:xfrm>
            <a:off x="9223665" y="562980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6" name="Rectangle 455"/>
          <p:cNvSpPr/>
          <p:nvPr userDrawn="1"/>
        </p:nvSpPr>
        <p:spPr>
          <a:xfrm>
            <a:off x="8743665" y="56360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7" name="Rectangle 456"/>
          <p:cNvSpPr/>
          <p:nvPr userDrawn="1"/>
        </p:nvSpPr>
        <p:spPr>
          <a:xfrm>
            <a:off x="8263665" y="56360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8" name="Rectangle 457"/>
          <p:cNvSpPr/>
          <p:nvPr userDrawn="1"/>
        </p:nvSpPr>
        <p:spPr>
          <a:xfrm>
            <a:off x="7783665" y="56360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9" name="Rectangle 458"/>
          <p:cNvSpPr/>
          <p:nvPr userDrawn="1"/>
        </p:nvSpPr>
        <p:spPr>
          <a:xfrm>
            <a:off x="7303665" y="562980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0" name="Rectangle 459"/>
          <p:cNvSpPr/>
          <p:nvPr userDrawn="1"/>
        </p:nvSpPr>
        <p:spPr>
          <a:xfrm>
            <a:off x="6823665" y="57718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1" name="Rectangle 460"/>
          <p:cNvSpPr/>
          <p:nvPr userDrawn="1"/>
        </p:nvSpPr>
        <p:spPr>
          <a:xfrm>
            <a:off x="6343665" y="57718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2" name="Rectangle 461"/>
          <p:cNvSpPr/>
          <p:nvPr userDrawn="1"/>
        </p:nvSpPr>
        <p:spPr>
          <a:xfrm>
            <a:off x="5863665" y="57718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3" name="Rectangle 462"/>
          <p:cNvSpPr/>
          <p:nvPr userDrawn="1"/>
        </p:nvSpPr>
        <p:spPr>
          <a:xfrm>
            <a:off x="5383665" y="57718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4" name="Rectangle 463"/>
          <p:cNvSpPr/>
          <p:nvPr userDrawn="1"/>
        </p:nvSpPr>
        <p:spPr>
          <a:xfrm>
            <a:off x="4903665" y="57718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5" name="Rectangle 464"/>
          <p:cNvSpPr/>
          <p:nvPr userDrawn="1"/>
        </p:nvSpPr>
        <p:spPr>
          <a:xfrm>
            <a:off x="4424820" y="57718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6" name="Rectangle 465"/>
          <p:cNvSpPr/>
          <p:nvPr userDrawn="1"/>
        </p:nvSpPr>
        <p:spPr>
          <a:xfrm>
            <a:off x="3944820" y="57718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7" name="Rectangle 466"/>
          <p:cNvSpPr/>
          <p:nvPr userDrawn="1"/>
        </p:nvSpPr>
        <p:spPr>
          <a:xfrm>
            <a:off x="3464820" y="562980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8" name="Rectangle 467"/>
          <p:cNvSpPr/>
          <p:nvPr userDrawn="1"/>
        </p:nvSpPr>
        <p:spPr>
          <a:xfrm>
            <a:off x="2984820" y="562980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9" name="Rectangle 468"/>
          <p:cNvSpPr/>
          <p:nvPr userDrawn="1"/>
        </p:nvSpPr>
        <p:spPr>
          <a:xfrm>
            <a:off x="2504820" y="56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0" name="Rectangle 469"/>
          <p:cNvSpPr/>
          <p:nvPr userDrawn="1"/>
        </p:nvSpPr>
        <p:spPr>
          <a:xfrm>
            <a:off x="2024820" y="562980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1" name="Rectangle 470"/>
          <p:cNvSpPr/>
          <p:nvPr userDrawn="1"/>
        </p:nvSpPr>
        <p:spPr>
          <a:xfrm>
            <a:off x="1544820" y="562980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2" name="Rectangle 471"/>
          <p:cNvSpPr/>
          <p:nvPr userDrawn="1"/>
        </p:nvSpPr>
        <p:spPr>
          <a:xfrm>
            <a:off x="1064820" y="562980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3" name="Rectangle 472"/>
          <p:cNvSpPr/>
          <p:nvPr userDrawn="1"/>
        </p:nvSpPr>
        <p:spPr>
          <a:xfrm>
            <a:off x="584820" y="57718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4" name="Rectangle 473"/>
          <p:cNvSpPr/>
          <p:nvPr userDrawn="1"/>
        </p:nvSpPr>
        <p:spPr>
          <a:xfrm>
            <a:off x="104820" y="57718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6" name="Rectangle 475"/>
          <p:cNvSpPr/>
          <p:nvPr userDrawn="1"/>
        </p:nvSpPr>
        <p:spPr>
          <a:xfrm>
            <a:off x="11623244" y="92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7" name="Rectangle 476"/>
          <p:cNvSpPr/>
          <p:nvPr userDrawn="1"/>
        </p:nvSpPr>
        <p:spPr>
          <a:xfrm>
            <a:off x="11143244" y="92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8" name="Rectangle 477"/>
          <p:cNvSpPr/>
          <p:nvPr userDrawn="1"/>
        </p:nvSpPr>
        <p:spPr>
          <a:xfrm>
            <a:off x="10663244" y="92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9" name="Rectangle 478"/>
          <p:cNvSpPr/>
          <p:nvPr userDrawn="1"/>
        </p:nvSpPr>
        <p:spPr>
          <a:xfrm>
            <a:off x="10183244" y="92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0" name="Rectangle 479"/>
          <p:cNvSpPr/>
          <p:nvPr userDrawn="1"/>
        </p:nvSpPr>
        <p:spPr>
          <a:xfrm>
            <a:off x="9703244" y="92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1" name="Rectangle 480"/>
          <p:cNvSpPr/>
          <p:nvPr userDrawn="1"/>
        </p:nvSpPr>
        <p:spPr>
          <a:xfrm>
            <a:off x="9223244" y="92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2" name="Rectangle 481"/>
          <p:cNvSpPr/>
          <p:nvPr userDrawn="1"/>
        </p:nvSpPr>
        <p:spPr>
          <a:xfrm>
            <a:off x="8743244" y="92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3" name="Rectangle 482"/>
          <p:cNvSpPr/>
          <p:nvPr userDrawn="1"/>
        </p:nvSpPr>
        <p:spPr>
          <a:xfrm>
            <a:off x="8263244" y="92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4" name="Rectangle 483"/>
          <p:cNvSpPr/>
          <p:nvPr userDrawn="1"/>
        </p:nvSpPr>
        <p:spPr>
          <a:xfrm>
            <a:off x="7783244" y="92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5" name="Rectangle 484"/>
          <p:cNvSpPr/>
          <p:nvPr userDrawn="1"/>
        </p:nvSpPr>
        <p:spPr>
          <a:xfrm>
            <a:off x="7303244" y="92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6" name="Rectangle 485"/>
          <p:cNvSpPr/>
          <p:nvPr userDrawn="1"/>
        </p:nvSpPr>
        <p:spPr>
          <a:xfrm>
            <a:off x="6823244" y="93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7" name="Rectangle 486"/>
          <p:cNvSpPr/>
          <p:nvPr userDrawn="1"/>
        </p:nvSpPr>
        <p:spPr>
          <a:xfrm>
            <a:off x="6343244" y="93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8" name="Rectangle 487"/>
          <p:cNvSpPr/>
          <p:nvPr userDrawn="1"/>
        </p:nvSpPr>
        <p:spPr>
          <a:xfrm>
            <a:off x="5863244" y="93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9" name="Rectangle 488"/>
          <p:cNvSpPr/>
          <p:nvPr userDrawn="1"/>
        </p:nvSpPr>
        <p:spPr>
          <a:xfrm>
            <a:off x="5383244" y="93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0" name="Rectangle 489"/>
          <p:cNvSpPr/>
          <p:nvPr userDrawn="1"/>
        </p:nvSpPr>
        <p:spPr>
          <a:xfrm>
            <a:off x="4903244" y="93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1" name="Rectangle 490"/>
          <p:cNvSpPr/>
          <p:nvPr userDrawn="1"/>
        </p:nvSpPr>
        <p:spPr>
          <a:xfrm>
            <a:off x="4424399" y="93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2" name="Rectangle 491"/>
          <p:cNvSpPr/>
          <p:nvPr userDrawn="1"/>
        </p:nvSpPr>
        <p:spPr>
          <a:xfrm>
            <a:off x="3944399" y="93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3" name="Rectangle 492"/>
          <p:cNvSpPr/>
          <p:nvPr userDrawn="1"/>
        </p:nvSpPr>
        <p:spPr>
          <a:xfrm>
            <a:off x="3464399" y="92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4" name="Rectangle 493"/>
          <p:cNvSpPr/>
          <p:nvPr userDrawn="1"/>
        </p:nvSpPr>
        <p:spPr>
          <a:xfrm>
            <a:off x="2984399" y="92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5" name="Rectangle 494"/>
          <p:cNvSpPr/>
          <p:nvPr userDrawn="1"/>
        </p:nvSpPr>
        <p:spPr>
          <a:xfrm>
            <a:off x="2504399" y="924882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6" name="Rectangle 495"/>
          <p:cNvSpPr/>
          <p:nvPr userDrawn="1"/>
        </p:nvSpPr>
        <p:spPr>
          <a:xfrm>
            <a:off x="2024399" y="92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7" name="Rectangle 496"/>
          <p:cNvSpPr/>
          <p:nvPr userDrawn="1"/>
        </p:nvSpPr>
        <p:spPr>
          <a:xfrm>
            <a:off x="1544399" y="92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8" name="Rectangle 497"/>
          <p:cNvSpPr/>
          <p:nvPr userDrawn="1"/>
        </p:nvSpPr>
        <p:spPr>
          <a:xfrm>
            <a:off x="1064399" y="92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9" name="Rectangle 498"/>
          <p:cNvSpPr/>
          <p:nvPr userDrawn="1"/>
        </p:nvSpPr>
        <p:spPr>
          <a:xfrm>
            <a:off x="584399" y="93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0" name="Rectangle 499"/>
          <p:cNvSpPr/>
          <p:nvPr userDrawn="1"/>
        </p:nvSpPr>
        <p:spPr>
          <a:xfrm>
            <a:off x="104399" y="93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2" name="Rectangle 501"/>
          <p:cNvSpPr/>
          <p:nvPr userDrawn="1"/>
        </p:nvSpPr>
        <p:spPr>
          <a:xfrm>
            <a:off x="11623665" y="128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3" name="Rectangle 502"/>
          <p:cNvSpPr/>
          <p:nvPr userDrawn="1"/>
        </p:nvSpPr>
        <p:spPr>
          <a:xfrm>
            <a:off x="11143665" y="128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4" name="Rectangle 503"/>
          <p:cNvSpPr/>
          <p:nvPr userDrawn="1"/>
        </p:nvSpPr>
        <p:spPr>
          <a:xfrm>
            <a:off x="10663665" y="128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5" name="Rectangle 504"/>
          <p:cNvSpPr/>
          <p:nvPr userDrawn="1"/>
        </p:nvSpPr>
        <p:spPr>
          <a:xfrm>
            <a:off x="10183665" y="128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6" name="Rectangle 505"/>
          <p:cNvSpPr/>
          <p:nvPr userDrawn="1"/>
        </p:nvSpPr>
        <p:spPr>
          <a:xfrm>
            <a:off x="9703665" y="128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7" name="Rectangle 506"/>
          <p:cNvSpPr/>
          <p:nvPr userDrawn="1"/>
        </p:nvSpPr>
        <p:spPr>
          <a:xfrm>
            <a:off x="9223665" y="128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8" name="Rectangle 507"/>
          <p:cNvSpPr/>
          <p:nvPr userDrawn="1"/>
        </p:nvSpPr>
        <p:spPr>
          <a:xfrm>
            <a:off x="8743665" y="128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9" name="Rectangle 508"/>
          <p:cNvSpPr/>
          <p:nvPr userDrawn="1"/>
        </p:nvSpPr>
        <p:spPr>
          <a:xfrm>
            <a:off x="8263665" y="128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0" name="Rectangle 509"/>
          <p:cNvSpPr/>
          <p:nvPr userDrawn="1"/>
        </p:nvSpPr>
        <p:spPr>
          <a:xfrm>
            <a:off x="7783665" y="128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1" name="Rectangle 510"/>
          <p:cNvSpPr/>
          <p:nvPr userDrawn="1"/>
        </p:nvSpPr>
        <p:spPr>
          <a:xfrm>
            <a:off x="7303665" y="128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2" name="Rectangle 511"/>
          <p:cNvSpPr/>
          <p:nvPr userDrawn="1"/>
        </p:nvSpPr>
        <p:spPr>
          <a:xfrm>
            <a:off x="6823665" y="129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3" name="Rectangle 512"/>
          <p:cNvSpPr/>
          <p:nvPr userDrawn="1"/>
        </p:nvSpPr>
        <p:spPr>
          <a:xfrm>
            <a:off x="6343665" y="129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4" name="Rectangle 513"/>
          <p:cNvSpPr/>
          <p:nvPr userDrawn="1"/>
        </p:nvSpPr>
        <p:spPr>
          <a:xfrm>
            <a:off x="5863665" y="129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5" name="Rectangle 514"/>
          <p:cNvSpPr/>
          <p:nvPr userDrawn="1"/>
        </p:nvSpPr>
        <p:spPr>
          <a:xfrm>
            <a:off x="5383665" y="129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6" name="Rectangle 515"/>
          <p:cNvSpPr/>
          <p:nvPr userDrawn="1"/>
        </p:nvSpPr>
        <p:spPr>
          <a:xfrm>
            <a:off x="4903665" y="129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7" name="Rectangle 516"/>
          <p:cNvSpPr/>
          <p:nvPr userDrawn="1"/>
        </p:nvSpPr>
        <p:spPr>
          <a:xfrm>
            <a:off x="4424820" y="129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8" name="Rectangle 517"/>
          <p:cNvSpPr/>
          <p:nvPr userDrawn="1"/>
        </p:nvSpPr>
        <p:spPr>
          <a:xfrm>
            <a:off x="3944820" y="129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9" name="Rectangle 518"/>
          <p:cNvSpPr/>
          <p:nvPr userDrawn="1"/>
        </p:nvSpPr>
        <p:spPr>
          <a:xfrm>
            <a:off x="3464820" y="128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0" name="Rectangle 519"/>
          <p:cNvSpPr/>
          <p:nvPr userDrawn="1"/>
        </p:nvSpPr>
        <p:spPr>
          <a:xfrm>
            <a:off x="2984820" y="128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1" name="Rectangle 520"/>
          <p:cNvSpPr/>
          <p:nvPr userDrawn="1"/>
        </p:nvSpPr>
        <p:spPr>
          <a:xfrm>
            <a:off x="2504820" y="1284882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2" name="Rectangle 521"/>
          <p:cNvSpPr/>
          <p:nvPr userDrawn="1"/>
        </p:nvSpPr>
        <p:spPr>
          <a:xfrm>
            <a:off x="2024820" y="128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3" name="Rectangle 522"/>
          <p:cNvSpPr/>
          <p:nvPr userDrawn="1"/>
        </p:nvSpPr>
        <p:spPr>
          <a:xfrm>
            <a:off x="1544820" y="128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4" name="Rectangle 523"/>
          <p:cNvSpPr/>
          <p:nvPr userDrawn="1"/>
        </p:nvSpPr>
        <p:spPr>
          <a:xfrm>
            <a:off x="1064820" y="128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5" name="Rectangle 524"/>
          <p:cNvSpPr/>
          <p:nvPr userDrawn="1"/>
        </p:nvSpPr>
        <p:spPr>
          <a:xfrm>
            <a:off x="584820" y="129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6" name="Rectangle 525"/>
          <p:cNvSpPr/>
          <p:nvPr userDrawn="1"/>
        </p:nvSpPr>
        <p:spPr>
          <a:xfrm>
            <a:off x="104820" y="129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8" name="Rectangle 527"/>
          <p:cNvSpPr/>
          <p:nvPr userDrawn="1"/>
        </p:nvSpPr>
        <p:spPr>
          <a:xfrm>
            <a:off x="11621601" y="164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9" name="Rectangle 528"/>
          <p:cNvSpPr/>
          <p:nvPr userDrawn="1"/>
        </p:nvSpPr>
        <p:spPr>
          <a:xfrm>
            <a:off x="11141601" y="164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0" name="Rectangle 529"/>
          <p:cNvSpPr/>
          <p:nvPr userDrawn="1"/>
        </p:nvSpPr>
        <p:spPr>
          <a:xfrm>
            <a:off x="10661601" y="164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1" name="Rectangle 530"/>
          <p:cNvSpPr/>
          <p:nvPr userDrawn="1"/>
        </p:nvSpPr>
        <p:spPr>
          <a:xfrm>
            <a:off x="10181601" y="164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2" name="Rectangle 531"/>
          <p:cNvSpPr/>
          <p:nvPr userDrawn="1"/>
        </p:nvSpPr>
        <p:spPr>
          <a:xfrm>
            <a:off x="9701601" y="164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3" name="Rectangle 532"/>
          <p:cNvSpPr/>
          <p:nvPr userDrawn="1"/>
        </p:nvSpPr>
        <p:spPr>
          <a:xfrm>
            <a:off x="9221601" y="164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4" name="Rectangle 533"/>
          <p:cNvSpPr/>
          <p:nvPr userDrawn="1"/>
        </p:nvSpPr>
        <p:spPr>
          <a:xfrm>
            <a:off x="8741601" y="164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5" name="Rectangle 534"/>
          <p:cNvSpPr/>
          <p:nvPr userDrawn="1"/>
        </p:nvSpPr>
        <p:spPr>
          <a:xfrm>
            <a:off x="8261601" y="164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6" name="Rectangle 535"/>
          <p:cNvSpPr/>
          <p:nvPr userDrawn="1"/>
        </p:nvSpPr>
        <p:spPr>
          <a:xfrm>
            <a:off x="7781601" y="164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7" name="Rectangle 536"/>
          <p:cNvSpPr/>
          <p:nvPr userDrawn="1"/>
        </p:nvSpPr>
        <p:spPr>
          <a:xfrm>
            <a:off x="7301601" y="164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8" name="Rectangle 537"/>
          <p:cNvSpPr/>
          <p:nvPr userDrawn="1"/>
        </p:nvSpPr>
        <p:spPr>
          <a:xfrm>
            <a:off x="6821601" y="165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9" name="Rectangle 538"/>
          <p:cNvSpPr/>
          <p:nvPr userDrawn="1"/>
        </p:nvSpPr>
        <p:spPr>
          <a:xfrm>
            <a:off x="6341601" y="165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0" name="Rectangle 539"/>
          <p:cNvSpPr/>
          <p:nvPr userDrawn="1"/>
        </p:nvSpPr>
        <p:spPr>
          <a:xfrm>
            <a:off x="5861601" y="165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1" name="Rectangle 540"/>
          <p:cNvSpPr/>
          <p:nvPr userDrawn="1"/>
        </p:nvSpPr>
        <p:spPr>
          <a:xfrm>
            <a:off x="5381601" y="165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2" name="Rectangle 541"/>
          <p:cNvSpPr/>
          <p:nvPr userDrawn="1"/>
        </p:nvSpPr>
        <p:spPr>
          <a:xfrm>
            <a:off x="4901601" y="165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3" name="Rectangle 542"/>
          <p:cNvSpPr/>
          <p:nvPr userDrawn="1"/>
        </p:nvSpPr>
        <p:spPr>
          <a:xfrm>
            <a:off x="4422756" y="165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4" name="Rectangle 543"/>
          <p:cNvSpPr/>
          <p:nvPr userDrawn="1"/>
        </p:nvSpPr>
        <p:spPr>
          <a:xfrm>
            <a:off x="3942756" y="165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5" name="Rectangle 544"/>
          <p:cNvSpPr/>
          <p:nvPr userDrawn="1"/>
        </p:nvSpPr>
        <p:spPr>
          <a:xfrm>
            <a:off x="3462756" y="164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6" name="Rectangle 545"/>
          <p:cNvSpPr/>
          <p:nvPr userDrawn="1"/>
        </p:nvSpPr>
        <p:spPr>
          <a:xfrm>
            <a:off x="2982756" y="164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7" name="Rectangle 546"/>
          <p:cNvSpPr/>
          <p:nvPr userDrawn="1"/>
        </p:nvSpPr>
        <p:spPr>
          <a:xfrm>
            <a:off x="2502756" y="1644882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8" name="Rectangle 547"/>
          <p:cNvSpPr/>
          <p:nvPr userDrawn="1"/>
        </p:nvSpPr>
        <p:spPr>
          <a:xfrm>
            <a:off x="2022756" y="164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9" name="Rectangle 548"/>
          <p:cNvSpPr/>
          <p:nvPr userDrawn="1"/>
        </p:nvSpPr>
        <p:spPr>
          <a:xfrm>
            <a:off x="1542756" y="164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0" name="Rectangle 549"/>
          <p:cNvSpPr/>
          <p:nvPr userDrawn="1"/>
        </p:nvSpPr>
        <p:spPr>
          <a:xfrm>
            <a:off x="1062756" y="164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1" name="Rectangle 550"/>
          <p:cNvSpPr/>
          <p:nvPr userDrawn="1"/>
        </p:nvSpPr>
        <p:spPr>
          <a:xfrm>
            <a:off x="582756" y="165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2" name="Rectangle 551"/>
          <p:cNvSpPr/>
          <p:nvPr userDrawn="1"/>
        </p:nvSpPr>
        <p:spPr>
          <a:xfrm>
            <a:off x="102756" y="165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1" name="Rectangle 580"/>
          <p:cNvSpPr/>
          <p:nvPr userDrawn="1"/>
        </p:nvSpPr>
        <p:spPr>
          <a:xfrm>
            <a:off x="11623665" y="200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2" name="Rectangle 581"/>
          <p:cNvSpPr/>
          <p:nvPr userDrawn="1"/>
        </p:nvSpPr>
        <p:spPr>
          <a:xfrm>
            <a:off x="11143665" y="200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3" name="Rectangle 582"/>
          <p:cNvSpPr/>
          <p:nvPr userDrawn="1"/>
        </p:nvSpPr>
        <p:spPr>
          <a:xfrm>
            <a:off x="10663665" y="200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4" name="Rectangle 583"/>
          <p:cNvSpPr/>
          <p:nvPr userDrawn="1"/>
        </p:nvSpPr>
        <p:spPr>
          <a:xfrm>
            <a:off x="10183665" y="200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5" name="Rectangle 584"/>
          <p:cNvSpPr/>
          <p:nvPr userDrawn="1"/>
        </p:nvSpPr>
        <p:spPr>
          <a:xfrm>
            <a:off x="9703665" y="200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6" name="Rectangle 585"/>
          <p:cNvSpPr/>
          <p:nvPr userDrawn="1"/>
        </p:nvSpPr>
        <p:spPr>
          <a:xfrm>
            <a:off x="9223665" y="200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7" name="Rectangle 586"/>
          <p:cNvSpPr/>
          <p:nvPr userDrawn="1"/>
        </p:nvSpPr>
        <p:spPr>
          <a:xfrm>
            <a:off x="8743665" y="200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8" name="Rectangle 587"/>
          <p:cNvSpPr/>
          <p:nvPr userDrawn="1"/>
        </p:nvSpPr>
        <p:spPr>
          <a:xfrm>
            <a:off x="8263665" y="200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9" name="Rectangle 588"/>
          <p:cNvSpPr/>
          <p:nvPr userDrawn="1"/>
        </p:nvSpPr>
        <p:spPr>
          <a:xfrm>
            <a:off x="7783665" y="200455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0" name="Rectangle 589"/>
          <p:cNvSpPr/>
          <p:nvPr userDrawn="1"/>
        </p:nvSpPr>
        <p:spPr>
          <a:xfrm>
            <a:off x="7303665" y="200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1" name="Rectangle 590"/>
          <p:cNvSpPr/>
          <p:nvPr userDrawn="1"/>
        </p:nvSpPr>
        <p:spPr>
          <a:xfrm>
            <a:off x="6823665" y="201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2" name="Rectangle 591"/>
          <p:cNvSpPr/>
          <p:nvPr userDrawn="1"/>
        </p:nvSpPr>
        <p:spPr>
          <a:xfrm>
            <a:off x="6343665" y="201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3" name="Rectangle 592"/>
          <p:cNvSpPr/>
          <p:nvPr userDrawn="1"/>
        </p:nvSpPr>
        <p:spPr>
          <a:xfrm>
            <a:off x="5863665" y="201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4" name="Rectangle 593"/>
          <p:cNvSpPr/>
          <p:nvPr userDrawn="1"/>
        </p:nvSpPr>
        <p:spPr>
          <a:xfrm>
            <a:off x="5383665" y="201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5" name="Rectangle 594"/>
          <p:cNvSpPr/>
          <p:nvPr userDrawn="1"/>
        </p:nvSpPr>
        <p:spPr>
          <a:xfrm>
            <a:off x="4903665" y="201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6" name="Rectangle 595"/>
          <p:cNvSpPr/>
          <p:nvPr userDrawn="1"/>
        </p:nvSpPr>
        <p:spPr>
          <a:xfrm>
            <a:off x="4424820" y="201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7" name="Rectangle 596"/>
          <p:cNvSpPr/>
          <p:nvPr userDrawn="1"/>
        </p:nvSpPr>
        <p:spPr>
          <a:xfrm>
            <a:off x="3944820" y="201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8" name="Rectangle 597"/>
          <p:cNvSpPr/>
          <p:nvPr userDrawn="1"/>
        </p:nvSpPr>
        <p:spPr>
          <a:xfrm>
            <a:off x="3464820" y="200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9" name="Rectangle 598"/>
          <p:cNvSpPr/>
          <p:nvPr userDrawn="1"/>
        </p:nvSpPr>
        <p:spPr>
          <a:xfrm>
            <a:off x="2984820" y="200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0" name="Rectangle 599"/>
          <p:cNvSpPr/>
          <p:nvPr userDrawn="1"/>
        </p:nvSpPr>
        <p:spPr>
          <a:xfrm>
            <a:off x="2504820" y="200726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1" name="Rectangle 600"/>
          <p:cNvSpPr/>
          <p:nvPr userDrawn="1"/>
        </p:nvSpPr>
        <p:spPr>
          <a:xfrm>
            <a:off x="2034344" y="2006312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2" name="Rectangle 601"/>
          <p:cNvSpPr/>
          <p:nvPr userDrawn="1"/>
        </p:nvSpPr>
        <p:spPr>
          <a:xfrm>
            <a:off x="1544820" y="200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3" name="Rectangle 602"/>
          <p:cNvSpPr/>
          <p:nvPr userDrawn="1"/>
        </p:nvSpPr>
        <p:spPr>
          <a:xfrm>
            <a:off x="1064820" y="2003931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4" name="Rectangle 603"/>
          <p:cNvSpPr/>
          <p:nvPr userDrawn="1"/>
        </p:nvSpPr>
        <p:spPr>
          <a:xfrm>
            <a:off x="584820" y="201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5" name="Rectangle 604"/>
          <p:cNvSpPr/>
          <p:nvPr userDrawn="1"/>
        </p:nvSpPr>
        <p:spPr>
          <a:xfrm>
            <a:off x="104820" y="201813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>
            <a:stCxn id="404" idx="3"/>
          </p:cNvCxnSpPr>
          <p:nvPr userDrawn="1"/>
        </p:nvCxnSpPr>
        <p:spPr>
          <a:xfrm>
            <a:off x="9223654" y="383604"/>
            <a:ext cx="12" cy="2173660"/>
          </a:xfrm>
          <a:prstGeom prst="line">
            <a:avLst/>
          </a:prstGeom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9" name="Rectangle 738"/>
          <p:cNvSpPr/>
          <p:nvPr userDrawn="1"/>
        </p:nvSpPr>
        <p:spPr>
          <a:xfrm>
            <a:off x="11616443" y="236550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0" name="Rectangle 739"/>
          <p:cNvSpPr/>
          <p:nvPr userDrawn="1"/>
        </p:nvSpPr>
        <p:spPr>
          <a:xfrm>
            <a:off x="11136443" y="236550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1" name="Rectangle 740"/>
          <p:cNvSpPr/>
          <p:nvPr userDrawn="1"/>
        </p:nvSpPr>
        <p:spPr>
          <a:xfrm>
            <a:off x="10656443" y="236550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2" name="Rectangle 741"/>
          <p:cNvSpPr/>
          <p:nvPr userDrawn="1"/>
        </p:nvSpPr>
        <p:spPr>
          <a:xfrm>
            <a:off x="10176443" y="236550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3" name="Rectangle 742"/>
          <p:cNvSpPr/>
          <p:nvPr userDrawn="1"/>
        </p:nvSpPr>
        <p:spPr>
          <a:xfrm>
            <a:off x="9696443" y="236550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4" name="Rectangle 743"/>
          <p:cNvSpPr/>
          <p:nvPr userDrawn="1"/>
        </p:nvSpPr>
        <p:spPr>
          <a:xfrm>
            <a:off x="9216443" y="2364882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5" name="Rectangle 744"/>
          <p:cNvSpPr/>
          <p:nvPr userDrawn="1"/>
        </p:nvSpPr>
        <p:spPr>
          <a:xfrm>
            <a:off x="8736443" y="236550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6" name="Rectangle 745"/>
          <p:cNvSpPr/>
          <p:nvPr userDrawn="1"/>
        </p:nvSpPr>
        <p:spPr>
          <a:xfrm>
            <a:off x="8256443" y="236550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7" name="Rectangle 746"/>
          <p:cNvSpPr/>
          <p:nvPr userDrawn="1"/>
        </p:nvSpPr>
        <p:spPr>
          <a:xfrm>
            <a:off x="7776443" y="236550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8" name="Rectangle 747"/>
          <p:cNvSpPr/>
          <p:nvPr userDrawn="1"/>
        </p:nvSpPr>
        <p:spPr>
          <a:xfrm>
            <a:off x="7296443" y="2364882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9" name="Rectangle 748"/>
          <p:cNvSpPr/>
          <p:nvPr userDrawn="1"/>
        </p:nvSpPr>
        <p:spPr>
          <a:xfrm>
            <a:off x="6816443" y="236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0" name="Rectangle 749"/>
          <p:cNvSpPr/>
          <p:nvPr userDrawn="1"/>
        </p:nvSpPr>
        <p:spPr>
          <a:xfrm>
            <a:off x="6336443" y="236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1" name="Rectangle 750"/>
          <p:cNvSpPr/>
          <p:nvPr userDrawn="1"/>
        </p:nvSpPr>
        <p:spPr>
          <a:xfrm>
            <a:off x="5856443" y="236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2" name="Rectangle 751"/>
          <p:cNvSpPr/>
          <p:nvPr userDrawn="1"/>
        </p:nvSpPr>
        <p:spPr>
          <a:xfrm>
            <a:off x="5376443" y="236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3" name="Rectangle 752"/>
          <p:cNvSpPr/>
          <p:nvPr userDrawn="1"/>
        </p:nvSpPr>
        <p:spPr>
          <a:xfrm>
            <a:off x="4896443" y="236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4" name="Rectangle 753"/>
          <p:cNvSpPr/>
          <p:nvPr userDrawn="1"/>
        </p:nvSpPr>
        <p:spPr>
          <a:xfrm>
            <a:off x="4417597" y="236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5" name="Rectangle 754"/>
          <p:cNvSpPr/>
          <p:nvPr userDrawn="1"/>
        </p:nvSpPr>
        <p:spPr>
          <a:xfrm>
            <a:off x="3937597" y="236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6" name="Rectangle 755"/>
          <p:cNvSpPr/>
          <p:nvPr userDrawn="1"/>
        </p:nvSpPr>
        <p:spPr>
          <a:xfrm>
            <a:off x="3457597" y="2364882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7" name="Rectangle 756"/>
          <p:cNvSpPr/>
          <p:nvPr userDrawn="1"/>
        </p:nvSpPr>
        <p:spPr>
          <a:xfrm>
            <a:off x="2977597" y="2364882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8" name="Rectangle 757"/>
          <p:cNvSpPr/>
          <p:nvPr userDrawn="1"/>
        </p:nvSpPr>
        <p:spPr>
          <a:xfrm>
            <a:off x="2497597" y="236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9" name="Rectangle 758"/>
          <p:cNvSpPr/>
          <p:nvPr userDrawn="1"/>
        </p:nvSpPr>
        <p:spPr>
          <a:xfrm>
            <a:off x="2017597" y="2364882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0" name="Rectangle 759"/>
          <p:cNvSpPr/>
          <p:nvPr userDrawn="1"/>
        </p:nvSpPr>
        <p:spPr>
          <a:xfrm>
            <a:off x="1537597" y="2364882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1" name="Rectangle 760"/>
          <p:cNvSpPr/>
          <p:nvPr userDrawn="1"/>
        </p:nvSpPr>
        <p:spPr>
          <a:xfrm>
            <a:off x="1057597" y="2364882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2" name="Rectangle 761"/>
          <p:cNvSpPr/>
          <p:nvPr userDrawn="1"/>
        </p:nvSpPr>
        <p:spPr>
          <a:xfrm>
            <a:off x="577597" y="236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3" name="Rectangle 762"/>
          <p:cNvSpPr/>
          <p:nvPr userDrawn="1"/>
        </p:nvSpPr>
        <p:spPr>
          <a:xfrm>
            <a:off x="97597" y="236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4" name="Rectangle 713"/>
          <p:cNvSpPr/>
          <p:nvPr userDrawn="1"/>
        </p:nvSpPr>
        <p:spPr>
          <a:xfrm>
            <a:off x="11616455" y="272550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5" name="Rectangle 714"/>
          <p:cNvSpPr/>
          <p:nvPr userDrawn="1"/>
        </p:nvSpPr>
        <p:spPr>
          <a:xfrm>
            <a:off x="11136455" y="272550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6" name="Rectangle 715"/>
          <p:cNvSpPr/>
          <p:nvPr userDrawn="1"/>
        </p:nvSpPr>
        <p:spPr>
          <a:xfrm>
            <a:off x="10656455" y="272550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7" name="Rectangle 716"/>
          <p:cNvSpPr/>
          <p:nvPr userDrawn="1"/>
        </p:nvSpPr>
        <p:spPr>
          <a:xfrm>
            <a:off x="10176455" y="272550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8" name="Rectangle 717"/>
          <p:cNvSpPr/>
          <p:nvPr userDrawn="1"/>
        </p:nvSpPr>
        <p:spPr>
          <a:xfrm>
            <a:off x="9696455" y="272550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9" name="Rectangle 718"/>
          <p:cNvSpPr/>
          <p:nvPr userDrawn="1"/>
        </p:nvSpPr>
        <p:spPr>
          <a:xfrm>
            <a:off x="9216455" y="2724882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0" name="Rectangle 719"/>
          <p:cNvSpPr/>
          <p:nvPr userDrawn="1"/>
        </p:nvSpPr>
        <p:spPr>
          <a:xfrm>
            <a:off x="8736455" y="272550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1" name="Rectangle 720"/>
          <p:cNvSpPr/>
          <p:nvPr userDrawn="1"/>
        </p:nvSpPr>
        <p:spPr>
          <a:xfrm>
            <a:off x="8256455" y="272550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2" name="Rectangle 721"/>
          <p:cNvSpPr/>
          <p:nvPr userDrawn="1"/>
        </p:nvSpPr>
        <p:spPr>
          <a:xfrm>
            <a:off x="7776455" y="272550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3" name="Rectangle 722"/>
          <p:cNvSpPr/>
          <p:nvPr userDrawn="1"/>
        </p:nvSpPr>
        <p:spPr>
          <a:xfrm>
            <a:off x="7296455" y="2724882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4" name="Rectangle 723"/>
          <p:cNvSpPr/>
          <p:nvPr userDrawn="1"/>
        </p:nvSpPr>
        <p:spPr>
          <a:xfrm>
            <a:off x="6816455" y="272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5" name="Rectangle 724"/>
          <p:cNvSpPr/>
          <p:nvPr userDrawn="1"/>
        </p:nvSpPr>
        <p:spPr>
          <a:xfrm>
            <a:off x="6336455" y="272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6" name="Rectangle 725"/>
          <p:cNvSpPr/>
          <p:nvPr userDrawn="1"/>
        </p:nvSpPr>
        <p:spPr>
          <a:xfrm>
            <a:off x="5856455" y="272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7" name="Rectangle 726"/>
          <p:cNvSpPr/>
          <p:nvPr userDrawn="1"/>
        </p:nvSpPr>
        <p:spPr>
          <a:xfrm>
            <a:off x="5376455" y="272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8" name="Rectangle 727"/>
          <p:cNvSpPr/>
          <p:nvPr userDrawn="1"/>
        </p:nvSpPr>
        <p:spPr>
          <a:xfrm>
            <a:off x="4896455" y="272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9" name="Rectangle 728"/>
          <p:cNvSpPr/>
          <p:nvPr userDrawn="1"/>
        </p:nvSpPr>
        <p:spPr>
          <a:xfrm>
            <a:off x="4417609" y="272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0" name="Rectangle 729"/>
          <p:cNvSpPr/>
          <p:nvPr userDrawn="1"/>
        </p:nvSpPr>
        <p:spPr>
          <a:xfrm>
            <a:off x="3937609" y="272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1" name="Rectangle 730"/>
          <p:cNvSpPr/>
          <p:nvPr userDrawn="1"/>
        </p:nvSpPr>
        <p:spPr>
          <a:xfrm>
            <a:off x="3457609" y="2724882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2" name="Rectangle 731"/>
          <p:cNvSpPr/>
          <p:nvPr userDrawn="1"/>
        </p:nvSpPr>
        <p:spPr>
          <a:xfrm>
            <a:off x="2977609" y="2724882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3" name="Rectangle 732"/>
          <p:cNvSpPr/>
          <p:nvPr userDrawn="1"/>
        </p:nvSpPr>
        <p:spPr>
          <a:xfrm>
            <a:off x="2497609" y="272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4" name="Rectangle 733"/>
          <p:cNvSpPr/>
          <p:nvPr userDrawn="1"/>
        </p:nvSpPr>
        <p:spPr>
          <a:xfrm>
            <a:off x="2017609" y="2724882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5" name="Rectangle 734"/>
          <p:cNvSpPr/>
          <p:nvPr userDrawn="1"/>
        </p:nvSpPr>
        <p:spPr>
          <a:xfrm>
            <a:off x="1537609" y="2724882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6" name="Rectangle 735"/>
          <p:cNvSpPr/>
          <p:nvPr userDrawn="1"/>
        </p:nvSpPr>
        <p:spPr>
          <a:xfrm>
            <a:off x="1057609" y="2724882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7" name="Rectangle 736"/>
          <p:cNvSpPr/>
          <p:nvPr userDrawn="1"/>
        </p:nvSpPr>
        <p:spPr>
          <a:xfrm>
            <a:off x="577609" y="272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8" name="Rectangle 737"/>
          <p:cNvSpPr/>
          <p:nvPr userDrawn="1"/>
        </p:nvSpPr>
        <p:spPr>
          <a:xfrm>
            <a:off x="97609" y="272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9" name="Rectangle 688"/>
          <p:cNvSpPr/>
          <p:nvPr userDrawn="1"/>
        </p:nvSpPr>
        <p:spPr>
          <a:xfrm>
            <a:off x="11616033" y="308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0" name="Rectangle 689"/>
          <p:cNvSpPr/>
          <p:nvPr userDrawn="1"/>
        </p:nvSpPr>
        <p:spPr>
          <a:xfrm>
            <a:off x="11136033" y="308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1" name="Rectangle 690"/>
          <p:cNvSpPr/>
          <p:nvPr userDrawn="1"/>
        </p:nvSpPr>
        <p:spPr>
          <a:xfrm>
            <a:off x="10656033" y="308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2" name="Rectangle 691"/>
          <p:cNvSpPr/>
          <p:nvPr userDrawn="1"/>
        </p:nvSpPr>
        <p:spPr>
          <a:xfrm>
            <a:off x="10176033" y="308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3" name="Rectangle 692"/>
          <p:cNvSpPr/>
          <p:nvPr userDrawn="1"/>
        </p:nvSpPr>
        <p:spPr>
          <a:xfrm>
            <a:off x="9696033" y="308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4" name="Rectangle 693"/>
          <p:cNvSpPr/>
          <p:nvPr userDrawn="1"/>
        </p:nvSpPr>
        <p:spPr>
          <a:xfrm>
            <a:off x="9216033" y="308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5" name="Rectangle 694"/>
          <p:cNvSpPr/>
          <p:nvPr userDrawn="1"/>
        </p:nvSpPr>
        <p:spPr>
          <a:xfrm>
            <a:off x="8736033" y="308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6" name="Rectangle 695"/>
          <p:cNvSpPr/>
          <p:nvPr userDrawn="1"/>
        </p:nvSpPr>
        <p:spPr>
          <a:xfrm>
            <a:off x="8256033" y="308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7" name="Rectangle 696"/>
          <p:cNvSpPr/>
          <p:nvPr userDrawn="1"/>
        </p:nvSpPr>
        <p:spPr>
          <a:xfrm>
            <a:off x="7776033" y="308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8" name="Rectangle 697"/>
          <p:cNvSpPr/>
          <p:nvPr userDrawn="1"/>
        </p:nvSpPr>
        <p:spPr>
          <a:xfrm>
            <a:off x="7296033" y="308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9" name="Rectangle 698"/>
          <p:cNvSpPr/>
          <p:nvPr userDrawn="1"/>
        </p:nvSpPr>
        <p:spPr>
          <a:xfrm>
            <a:off x="6816033" y="308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0" name="Rectangle 699"/>
          <p:cNvSpPr/>
          <p:nvPr userDrawn="1"/>
        </p:nvSpPr>
        <p:spPr>
          <a:xfrm>
            <a:off x="6336033" y="308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1" name="Rectangle 700"/>
          <p:cNvSpPr/>
          <p:nvPr userDrawn="1"/>
        </p:nvSpPr>
        <p:spPr>
          <a:xfrm>
            <a:off x="5856033" y="308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2" name="Rectangle 701"/>
          <p:cNvSpPr/>
          <p:nvPr userDrawn="1"/>
        </p:nvSpPr>
        <p:spPr>
          <a:xfrm>
            <a:off x="5376033" y="308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3" name="Rectangle 702"/>
          <p:cNvSpPr/>
          <p:nvPr userDrawn="1"/>
        </p:nvSpPr>
        <p:spPr>
          <a:xfrm>
            <a:off x="4896033" y="308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4" name="Rectangle 703"/>
          <p:cNvSpPr/>
          <p:nvPr userDrawn="1"/>
        </p:nvSpPr>
        <p:spPr>
          <a:xfrm>
            <a:off x="4417188" y="308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5" name="Rectangle 704"/>
          <p:cNvSpPr/>
          <p:nvPr userDrawn="1"/>
        </p:nvSpPr>
        <p:spPr>
          <a:xfrm>
            <a:off x="3937188" y="308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6" name="Rectangle 705"/>
          <p:cNvSpPr/>
          <p:nvPr userDrawn="1"/>
        </p:nvSpPr>
        <p:spPr>
          <a:xfrm>
            <a:off x="3457188" y="308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7" name="Rectangle 706"/>
          <p:cNvSpPr/>
          <p:nvPr userDrawn="1"/>
        </p:nvSpPr>
        <p:spPr>
          <a:xfrm>
            <a:off x="2977188" y="308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8" name="Rectangle 707"/>
          <p:cNvSpPr/>
          <p:nvPr userDrawn="1"/>
        </p:nvSpPr>
        <p:spPr>
          <a:xfrm>
            <a:off x="2497188" y="308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9" name="Rectangle 708"/>
          <p:cNvSpPr/>
          <p:nvPr userDrawn="1"/>
        </p:nvSpPr>
        <p:spPr>
          <a:xfrm>
            <a:off x="2017188" y="308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0" name="Rectangle 709"/>
          <p:cNvSpPr/>
          <p:nvPr userDrawn="1"/>
        </p:nvSpPr>
        <p:spPr>
          <a:xfrm>
            <a:off x="1537188" y="308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1" name="Rectangle 710"/>
          <p:cNvSpPr/>
          <p:nvPr userDrawn="1"/>
        </p:nvSpPr>
        <p:spPr>
          <a:xfrm>
            <a:off x="1057188" y="308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2" name="Rectangle 711"/>
          <p:cNvSpPr/>
          <p:nvPr userDrawn="1"/>
        </p:nvSpPr>
        <p:spPr>
          <a:xfrm>
            <a:off x="577188" y="308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3" name="Rectangle 712"/>
          <p:cNvSpPr/>
          <p:nvPr userDrawn="1"/>
        </p:nvSpPr>
        <p:spPr>
          <a:xfrm>
            <a:off x="97188" y="308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4" name="Rectangle 663"/>
          <p:cNvSpPr/>
          <p:nvPr userDrawn="1"/>
        </p:nvSpPr>
        <p:spPr>
          <a:xfrm>
            <a:off x="11616455" y="344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5" name="Rectangle 664"/>
          <p:cNvSpPr/>
          <p:nvPr userDrawn="1"/>
        </p:nvSpPr>
        <p:spPr>
          <a:xfrm>
            <a:off x="11136455" y="344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6" name="Rectangle 665"/>
          <p:cNvSpPr/>
          <p:nvPr userDrawn="1"/>
        </p:nvSpPr>
        <p:spPr>
          <a:xfrm>
            <a:off x="10656455" y="344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7" name="Rectangle 666"/>
          <p:cNvSpPr/>
          <p:nvPr userDrawn="1"/>
        </p:nvSpPr>
        <p:spPr>
          <a:xfrm>
            <a:off x="10176455" y="344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8" name="Rectangle 667"/>
          <p:cNvSpPr/>
          <p:nvPr userDrawn="1"/>
        </p:nvSpPr>
        <p:spPr>
          <a:xfrm>
            <a:off x="9696455" y="344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9" name="Rectangle 668"/>
          <p:cNvSpPr/>
          <p:nvPr userDrawn="1"/>
        </p:nvSpPr>
        <p:spPr>
          <a:xfrm>
            <a:off x="9216455" y="344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0" name="Rectangle 669"/>
          <p:cNvSpPr/>
          <p:nvPr userDrawn="1"/>
        </p:nvSpPr>
        <p:spPr>
          <a:xfrm>
            <a:off x="8736455" y="344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1" name="Rectangle 670"/>
          <p:cNvSpPr/>
          <p:nvPr userDrawn="1"/>
        </p:nvSpPr>
        <p:spPr>
          <a:xfrm>
            <a:off x="8256455" y="344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2" name="Rectangle 671"/>
          <p:cNvSpPr/>
          <p:nvPr userDrawn="1"/>
        </p:nvSpPr>
        <p:spPr>
          <a:xfrm>
            <a:off x="7776455" y="344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3" name="Rectangle 672"/>
          <p:cNvSpPr/>
          <p:nvPr userDrawn="1"/>
        </p:nvSpPr>
        <p:spPr>
          <a:xfrm>
            <a:off x="7296455" y="344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4" name="Rectangle 673"/>
          <p:cNvSpPr/>
          <p:nvPr userDrawn="1"/>
        </p:nvSpPr>
        <p:spPr>
          <a:xfrm>
            <a:off x="6816455" y="344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5" name="Rectangle 674"/>
          <p:cNvSpPr/>
          <p:nvPr userDrawn="1"/>
        </p:nvSpPr>
        <p:spPr>
          <a:xfrm>
            <a:off x="6336455" y="344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6" name="Rectangle 675"/>
          <p:cNvSpPr/>
          <p:nvPr userDrawn="1"/>
        </p:nvSpPr>
        <p:spPr>
          <a:xfrm>
            <a:off x="5856455" y="344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7" name="Rectangle 676"/>
          <p:cNvSpPr/>
          <p:nvPr userDrawn="1"/>
        </p:nvSpPr>
        <p:spPr>
          <a:xfrm>
            <a:off x="5376455" y="344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8" name="Rectangle 677"/>
          <p:cNvSpPr/>
          <p:nvPr userDrawn="1"/>
        </p:nvSpPr>
        <p:spPr>
          <a:xfrm>
            <a:off x="4896455" y="344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9" name="Rectangle 678"/>
          <p:cNvSpPr/>
          <p:nvPr userDrawn="1"/>
        </p:nvSpPr>
        <p:spPr>
          <a:xfrm>
            <a:off x="4417609" y="344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0" name="Rectangle 679"/>
          <p:cNvSpPr/>
          <p:nvPr userDrawn="1"/>
        </p:nvSpPr>
        <p:spPr>
          <a:xfrm>
            <a:off x="3937609" y="344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1" name="Rectangle 680"/>
          <p:cNvSpPr/>
          <p:nvPr userDrawn="1"/>
        </p:nvSpPr>
        <p:spPr>
          <a:xfrm>
            <a:off x="3457609" y="344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2" name="Rectangle 681"/>
          <p:cNvSpPr/>
          <p:nvPr userDrawn="1"/>
        </p:nvSpPr>
        <p:spPr>
          <a:xfrm>
            <a:off x="2977609" y="344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3" name="Rectangle 682"/>
          <p:cNvSpPr/>
          <p:nvPr userDrawn="1"/>
        </p:nvSpPr>
        <p:spPr>
          <a:xfrm>
            <a:off x="2497609" y="344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4" name="Rectangle 683"/>
          <p:cNvSpPr/>
          <p:nvPr userDrawn="1"/>
        </p:nvSpPr>
        <p:spPr>
          <a:xfrm>
            <a:off x="2017609" y="344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5" name="Rectangle 684"/>
          <p:cNvSpPr/>
          <p:nvPr userDrawn="1"/>
        </p:nvSpPr>
        <p:spPr>
          <a:xfrm>
            <a:off x="1537609" y="344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6" name="Rectangle 685"/>
          <p:cNvSpPr/>
          <p:nvPr userDrawn="1"/>
        </p:nvSpPr>
        <p:spPr>
          <a:xfrm>
            <a:off x="1057609" y="344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7" name="Rectangle 686"/>
          <p:cNvSpPr/>
          <p:nvPr userDrawn="1"/>
        </p:nvSpPr>
        <p:spPr>
          <a:xfrm>
            <a:off x="577609" y="344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8" name="Rectangle 687"/>
          <p:cNvSpPr/>
          <p:nvPr userDrawn="1"/>
        </p:nvSpPr>
        <p:spPr>
          <a:xfrm>
            <a:off x="97609" y="344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9" name="Rectangle 638"/>
          <p:cNvSpPr/>
          <p:nvPr userDrawn="1"/>
        </p:nvSpPr>
        <p:spPr>
          <a:xfrm>
            <a:off x="11614391" y="380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0" name="Rectangle 639"/>
          <p:cNvSpPr/>
          <p:nvPr userDrawn="1"/>
        </p:nvSpPr>
        <p:spPr>
          <a:xfrm>
            <a:off x="11134391" y="380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1" name="Rectangle 640"/>
          <p:cNvSpPr/>
          <p:nvPr userDrawn="1"/>
        </p:nvSpPr>
        <p:spPr>
          <a:xfrm>
            <a:off x="10654391" y="380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2" name="Rectangle 641"/>
          <p:cNvSpPr/>
          <p:nvPr userDrawn="1"/>
        </p:nvSpPr>
        <p:spPr>
          <a:xfrm>
            <a:off x="10174391" y="380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3" name="Rectangle 642"/>
          <p:cNvSpPr/>
          <p:nvPr userDrawn="1"/>
        </p:nvSpPr>
        <p:spPr>
          <a:xfrm>
            <a:off x="9694391" y="380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4" name="Rectangle 643"/>
          <p:cNvSpPr/>
          <p:nvPr userDrawn="1"/>
        </p:nvSpPr>
        <p:spPr>
          <a:xfrm>
            <a:off x="9214391" y="380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5" name="Rectangle 644"/>
          <p:cNvSpPr/>
          <p:nvPr userDrawn="1"/>
        </p:nvSpPr>
        <p:spPr>
          <a:xfrm>
            <a:off x="8734391" y="380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6" name="Rectangle 645"/>
          <p:cNvSpPr/>
          <p:nvPr userDrawn="1"/>
        </p:nvSpPr>
        <p:spPr>
          <a:xfrm>
            <a:off x="8254391" y="380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7" name="Rectangle 646"/>
          <p:cNvSpPr/>
          <p:nvPr userDrawn="1"/>
        </p:nvSpPr>
        <p:spPr>
          <a:xfrm>
            <a:off x="7774391" y="380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8" name="Rectangle 647"/>
          <p:cNvSpPr/>
          <p:nvPr userDrawn="1"/>
        </p:nvSpPr>
        <p:spPr>
          <a:xfrm>
            <a:off x="7294391" y="380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9" name="Rectangle 648"/>
          <p:cNvSpPr/>
          <p:nvPr userDrawn="1"/>
        </p:nvSpPr>
        <p:spPr>
          <a:xfrm>
            <a:off x="6814391" y="380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0" name="Rectangle 649"/>
          <p:cNvSpPr/>
          <p:nvPr userDrawn="1"/>
        </p:nvSpPr>
        <p:spPr>
          <a:xfrm>
            <a:off x="6334391" y="380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1" name="Rectangle 650"/>
          <p:cNvSpPr/>
          <p:nvPr userDrawn="1"/>
        </p:nvSpPr>
        <p:spPr>
          <a:xfrm>
            <a:off x="5854391" y="380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2" name="Rectangle 651"/>
          <p:cNvSpPr/>
          <p:nvPr userDrawn="1"/>
        </p:nvSpPr>
        <p:spPr>
          <a:xfrm>
            <a:off x="5374391" y="380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3" name="Rectangle 652"/>
          <p:cNvSpPr/>
          <p:nvPr userDrawn="1"/>
        </p:nvSpPr>
        <p:spPr>
          <a:xfrm>
            <a:off x="4894391" y="380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4" name="Rectangle 653"/>
          <p:cNvSpPr/>
          <p:nvPr userDrawn="1"/>
        </p:nvSpPr>
        <p:spPr>
          <a:xfrm>
            <a:off x="4415545" y="380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5" name="Rectangle 654"/>
          <p:cNvSpPr/>
          <p:nvPr userDrawn="1"/>
        </p:nvSpPr>
        <p:spPr>
          <a:xfrm>
            <a:off x="3935545" y="380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6" name="Rectangle 655"/>
          <p:cNvSpPr/>
          <p:nvPr userDrawn="1"/>
        </p:nvSpPr>
        <p:spPr>
          <a:xfrm>
            <a:off x="3455545" y="380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7" name="Rectangle 656"/>
          <p:cNvSpPr/>
          <p:nvPr userDrawn="1"/>
        </p:nvSpPr>
        <p:spPr>
          <a:xfrm>
            <a:off x="2975545" y="380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8" name="Rectangle 657"/>
          <p:cNvSpPr/>
          <p:nvPr userDrawn="1"/>
        </p:nvSpPr>
        <p:spPr>
          <a:xfrm>
            <a:off x="2495545" y="380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9" name="Rectangle 658"/>
          <p:cNvSpPr/>
          <p:nvPr userDrawn="1"/>
        </p:nvSpPr>
        <p:spPr>
          <a:xfrm>
            <a:off x="2015545" y="380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0" name="Rectangle 659"/>
          <p:cNvSpPr/>
          <p:nvPr userDrawn="1"/>
        </p:nvSpPr>
        <p:spPr>
          <a:xfrm>
            <a:off x="1535545" y="380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1" name="Rectangle 660"/>
          <p:cNvSpPr/>
          <p:nvPr userDrawn="1"/>
        </p:nvSpPr>
        <p:spPr>
          <a:xfrm>
            <a:off x="1055545" y="380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2" name="Rectangle 661"/>
          <p:cNvSpPr/>
          <p:nvPr userDrawn="1"/>
        </p:nvSpPr>
        <p:spPr>
          <a:xfrm>
            <a:off x="575545" y="380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3" name="Rectangle 662"/>
          <p:cNvSpPr/>
          <p:nvPr userDrawn="1"/>
        </p:nvSpPr>
        <p:spPr>
          <a:xfrm>
            <a:off x="95545" y="380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4" name="Rectangle 613"/>
          <p:cNvSpPr/>
          <p:nvPr userDrawn="1"/>
        </p:nvSpPr>
        <p:spPr>
          <a:xfrm>
            <a:off x="11616455" y="416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5" name="Rectangle 614"/>
          <p:cNvSpPr/>
          <p:nvPr userDrawn="1"/>
        </p:nvSpPr>
        <p:spPr>
          <a:xfrm>
            <a:off x="11136455" y="416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6" name="Rectangle 615"/>
          <p:cNvSpPr/>
          <p:nvPr userDrawn="1"/>
        </p:nvSpPr>
        <p:spPr>
          <a:xfrm>
            <a:off x="10656455" y="416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7" name="Rectangle 616"/>
          <p:cNvSpPr/>
          <p:nvPr userDrawn="1"/>
        </p:nvSpPr>
        <p:spPr>
          <a:xfrm>
            <a:off x="10176455" y="416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8" name="Rectangle 617"/>
          <p:cNvSpPr/>
          <p:nvPr userDrawn="1"/>
        </p:nvSpPr>
        <p:spPr>
          <a:xfrm>
            <a:off x="9696455" y="416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9" name="Rectangle 618"/>
          <p:cNvSpPr/>
          <p:nvPr userDrawn="1"/>
        </p:nvSpPr>
        <p:spPr>
          <a:xfrm>
            <a:off x="9216455" y="416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0" name="Rectangle 619"/>
          <p:cNvSpPr/>
          <p:nvPr userDrawn="1"/>
        </p:nvSpPr>
        <p:spPr>
          <a:xfrm>
            <a:off x="8736455" y="416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1" name="Rectangle 620"/>
          <p:cNvSpPr/>
          <p:nvPr userDrawn="1"/>
        </p:nvSpPr>
        <p:spPr>
          <a:xfrm>
            <a:off x="8256455" y="416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2" name="Rectangle 621"/>
          <p:cNvSpPr/>
          <p:nvPr userDrawn="1"/>
        </p:nvSpPr>
        <p:spPr>
          <a:xfrm>
            <a:off x="7776455" y="4166457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3" name="Rectangle 622"/>
          <p:cNvSpPr/>
          <p:nvPr userDrawn="1"/>
        </p:nvSpPr>
        <p:spPr>
          <a:xfrm>
            <a:off x="7296455" y="416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4" name="Rectangle 623"/>
          <p:cNvSpPr/>
          <p:nvPr userDrawn="1"/>
        </p:nvSpPr>
        <p:spPr>
          <a:xfrm>
            <a:off x="6816455" y="416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5" name="Rectangle 624"/>
          <p:cNvSpPr/>
          <p:nvPr userDrawn="1"/>
        </p:nvSpPr>
        <p:spPr>
          <a:xfrm>
            <a:off x="6336455" y="416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6" name="Rectangle 625"/>
          <p:cNvSpPr/>
          <p:nvPr userDrawn="1"/>
        </p:nvSpPr>
        <p:spPr>
          <a:xfrm>
            <a:off x="5856455" y="416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7" name="Rectangle 626"/>
          <p:cNvSpPr/>
          <p:nvPr userDrawn="1"/>
        </p:nvSpPr>
        <p:spPr>
          <a:xfrm>
            <a:off x="5376455" y="416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8" name="Rectangle 627"/>
          <p:cNvSpPr/>
          <p:nvPr userDrawn="1"/>
        </p:nvSpPr>
        <p:spPr>
          <a:xfrm>
            <a:off x="4896455" y="416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9" name="Rectangle 628"/>
          <p:cNvSpPr/>
          <p:nvPr userDrawn="1"/>
        </p:nvSpPr>
        <p:spPr>
          <a:xfrm>
            <a:off x="4417609" y="416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0" name="Rectangle 629"/>
          <p:cNvSpPr/>
          <p:nvPr userDrawn="1"/>
        </p:nvSpPr>
        <p:spPr>
          <a:xfrm>
            <a:off x="3937609" y="416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1" name="Rectangle 630"/>
          <p:cNvSpPr/>
          <p:nvPr userDrawn="1"/>
        </p:nvSpPr>
        <p:spPr>
          <a:xfrm>
            <a:off x="3457609" y="416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2" name="Rectangle 631"/>
          <p:cNvSpPr/>
          <p:nvPr userDrawn="1"/>
        </p:nvSpPr>
        <p:spPr>
          <a:xfrm>
            <a:off x="2977609" y="416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3" name="Rectangle 632"/>
          <p:cNvSpPr/>
          <p:nvPr userDrawn="1"/>
        </p:nvSpPr>
        <p:spPr>
          <a:xfrm>
            <a:off x="2497609" y="416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4" name="Rectangle 633"/>
          <p:cNvSpPr/>
          <p:nvPr userDrawn="1"/>
        </p:nvSpPr>
        <p:spPr>
          <a:xfrm>
            <a:off x="2017609" y="416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5" name="Rectangle 634"/>
          <p:cNvSpPr/>
          <p:nvPr userDrawn="1"/>
        </p:nvSpPr>
        <p:spPr>
          <a:xfrm>
            <a:off x="1537609" y="416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6" name="Rectangle 635"/>
          <p:cNvSpPr/>
          <p:nvPr userDrawn="1"/>
        </p:nvSpPr>
        <p:spPr>
          <a:xfrm>
            <a:off x="1057609" y="4165833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7" name="Rectangle 636"/>
          <p:cNvSpPr/>
          <p:nvPr userDrawn="1"/>
        </p:nvSpPr>
        <p:spPr>
          <a:xfrm>
            <a:off x="577609" y="416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8" name="Rectangle 637"/>
          <p:cNvSpPr/>
          <p:nvPr userDrawn="1"/>
        </p:nvSpPr>
        <p:spPr>
          <a:xfrm>
            <a:off x="97609" y="416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13" name="Straight Connector 612"/>
          <p:cNvCxnSpPr>
            <a:stCxn id="745" idx="3"/>
          </p:cNvCxnSpPr>
          <p:nvPr userDrawn="1"/>
        </p:nvCxnSpPr>
        <p:spPr>
          <a:xfrm>
            <a:off x="9216443" y="2545506"/>
            <a:ext cx="12" cy="2173660"/>
          </a:xfrm>
          <a:prstGeom prst="line">
            <a:avLst/>
          </a:prstGeom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7" name="Rectangle 896"/>
          <p:cNvSpPr/>
          <p:nvPr userDrawn="1"/>
        </p:nvSpPr>
        <p:spPr>
          <a:xfrm>
            <a:off x="11616443" y="4527408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8" name="Rectangle 897"/>
          <p:cNvSpPr/>
          <p:nvPr userDrawn="1"/>
        </p:nvSpPr>
        <p:spPr>
          <a:xfrm>
            <a:off x="11136443" y="4527408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9" name="Rectangle 898"/>
          <p:cNvSpPr/>
          <p:nvPr userDrawn="1"/>
        </p:nvSpPr>
        <p:spPr>
          <a:xfrm>
            <a:off x="10656443" y="4527408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0" name="Rectangle 899"/>
          <p:cNvSpPr/>
          <p:nvPr userDrawn="1"/>
        </p:nvSpPr>
        <p:spPr>
          <a:xfrm>
            <a:off x="10176443" y="4527408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1" name="Rectangle 900"/>
          <p:cNvSpPr/>
          <p:nvPr userDrawn="1"/>
        </p:nvSpPr>
        <p:spPr>
          <a:xfrm>
            <a:off x="9696443" y="4527408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2" name="Rectangle 901"/>
          <p:cNvSpPr/>
          <p:nvPr userDrawn="1"/>
        </p:nvSpPr>
        <p:spPr>
          <a:xfrm>
            <a:off x="9216443" y="452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3" name="Rectangle 902"/>
          <p:cNvSpPr/>
          <p:nvPr userDrawn="1"/>
        </p:nvSpPr>
        <p:spPr>
          <a:xfrm>
            <a:off x="8736443" y="4527408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4" name="Rectangle 903"/>
          <p:cNvSpPr/>
          <p:nvPr userDrawn="1"/>
        </p:nvSpPr>
        <p:spPr>
          <a:xfrm>
            <a:off x="8256443" y="4527408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5" name="Rectangle 904"/>
          <p:cNvSpPr/>
          <p:nvPr userDrawn="1"/>
        </p:nvSpPr>
        <p:spPr>
          <a:xfrm>
            <a:off x="7776443" y="4527408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6" name="Rectangle 905"/>
          <p:cNvSpPr/>
          <p:nvPr userDrawn="1"/>
        </p:nvSpPr>
        <p:spPr>
          <a:xfrm>
            <a:off x="7296443" y="452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7" name="Rectangle 906"/>
          <p:cNvSpPr/>
          <p:nvPr userDrawn="1"/>
        </p:nvSpPr>
        <p:spPr>
          <a:xfrm>
            <a:off x="6816443" y="452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8" name="Rectangle 907"/>
          <p:cNvSpPr/>
          <p:nvPr userDrawn="1"/>
        </p:nvSpPr>
        <p:spPr>
          <a:xfrm>
            <a:off x="6336443" y="452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9" name="Rectangle 908"/>
          <p:cNvSpPr/>
          <p:nvPr userDrawn="1"/>
        </p:nvSpPr>
        <p:spPr>
          <a:xfrm>
            <a:off x="5856443" y="452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0" name="Rectangle 909"/>
          <p:cNvSpPr/>
          <p:nvPr userDrawn="1"/>
        </p:nvSpPr>
        <p:spPr>
          <a:xfrm>
            <a:off x="5376443" y="452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1" name="Rectangle 910"/>
          <p:cNvSpPr/>
          <p:nvPr userDrawn="1"/>
        </p:nvSpPr>
        <p:spPr>
          <a:xfrm>
            <a:off x="4896443" y="452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2" name="Rectangle 911"/>
          <p:cNvSpPr/>
          <p:nvPr userDrawn="1"/>
        </p:nvSpPr>
        <p:spPr>
          <a:xfrm>
            <a:off x="4417597" y="452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3" name="Rectangle 912"/>
          <p:cNvSpPr/>
          <p:nvPr userDrawn="1"/>
        </p:nvSpPr>
        <p:spPr>
          <a:xfrm>
            <a:off x="3937597" y="452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4" name="Rectangle 913"/>
          <p:cNvSpPr/>
          <p:nvPr userDrawn="1"/>
        </p:nvSpPr>
        <p:spPr>
          <a:xfrm>
            <a:off x="3457597" y="452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5" name="Rectangle 914"/>
          <p:cNvSpPr/>
          <p:nvPr userDrawn="1"/>
        </p:nvSpPr>
        <p:spPr>
          <a:xfrm>
            <a:off x="2977597" y="452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6" name="Rectangle 915"/>
          <p:cNvSpPr/>
          <p:nvPr userDrawn="1"/>
        </p:nvSpPr>
        <p:spPr>
          <a:xfrm>
            <a:off x="2497597" y="452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7" name="Rectangle 916"/>
          <p:cNvSpPr/>
          <p:nvPr userDrawn="1"/>
        </p:nvSpPr>
        <p:spPr>
          <a:xfrm>
            <a:off x="2017597" y="452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8" name="Rectangle 917"/>
          <p:cNvSpPr/>
          <p:nvPr userDrawn="1"/>
        </p:nvSpPr>
        <p:spPr>
          <a:xfrm>
            <a:off x="1537597" y="452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9" name="Rectangle 918"/>
          <p:cNvSpPr/>
          <p:nvPr userDrawn="1"/>
        </p:nvSpPr>
        <p:spPr>
          <a:xfrm>
            <a:off x="1057597" y="452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20" name="Rectangle 919"/>
          <p:cNvSpPr/>
          <p:nvPr userDrawn="1"/>
        </p:nvSpPr>
        <p:spPr>
          <a:xfrm>
            <a:off x="577597" y="452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21" name="Rectangle 920"/>
          <p:cNvSpPr/>
          <p:nvPr userDrawn="1"/>
        </p:nvSpPr>
        <p:spPr>
          <a:xfrm>
            <a:off x="97597" y="452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2" name="Rectangle 871"/>
          <p:cNvSpPr/>
          <p:nvPr userDrawn="1"/>
        </p:nvSpPr>
        <p:spPr>
          <a:xfrm>
            <a:off x="11616455" y="4887408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3" name="Rectangle 872"/>
          <p:cNvSpPr/>
          <p:nvPr userDrawn="1"/>
        </p:nvSpPr>
        <p:spPr>
          <a:xfrm>
            <a:off x="11136455" y="4887408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4" name="Rectangle 873"/>
          <p:cNvSpPr/>
          <p:nvPr userDrawn="1"/>
        </p:nvSpPr>
        <p:spPr>
          <a:xfrm>
            <a:off x="10656455" y="4887408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5" name="Rectangle 874"/>
          <p:cNvSpPr/>
          <p:nvPr userDrawn="1"/>
        </p:nvSpPr>
        <p:spPr>
          <a:xfrm>
            <a:off x="10176455" y="4887408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6" name="Rectangle 875"/>
          <p:cNvSpPr/>
          <p:nvPr userDrawn="1"/>
        </p:nvSpPr>
        <p:spPr>
          <a:xfrm>
            <a:off x="9696455" y="4887408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7" name="Rectangle 876"/>
          <p:cNvSpPr/>
          <p:nvPr userDrawn="1"/>
        </p:nvSpPr>
        <p:spPr>
          <a:xfrm>
            <a:off x="9216455" y="488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8" name="Rectangle 877"/>
          <p:cNvSpPr/>
          <p:nvPr userDrawn="1"/>
        </p:nvSpPr>
        <p:spPr>
          <a:xfrm>
            <a:off x="8736455" y="4887408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9" name="Rectangle 878"/>
          <p:cNvSpPr/>
          <p:nvPr userDrawn="1"/>
        </p:nvSpPr>
        <p:spPr>
          <a:xfrm>
            <a:off x="8256455" y="4887408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0" name="Rectangle 879"/>
          <p:cNvSpPr/>
          <p:nvPr userDrawn="1"/>
        </p:nvSpPr>
        <p:spPr>
          <a:xfrm>
            <a:off x="7776455" y="4887408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1" name="Rectangle 880"/>
          <p:cNvSpPr/>
          <p:nvPr userDrawn="1"/>
        </p:nvSpPr>
        <p:spPr>
          <a:xfrm>
            <a:off x="7296455" y="488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2" name="Rectangle 881"/>
          <p:cNvSpPr/>
          <p:nvPr userDrawn="1"/>
        </p:nvSpPr>
        <p:spPr>
          <a:xfrm>
            <a:off x="6816455" y="488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3" name="Rectangle 882"/>
          <p:cNvSpPr/>
          <p:nvPr userDrawn="1"/>
        </p:nvSpPr>
        <p:spPr>
          <a:xfrm>
            <a:off x="6336455" y="488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4" name="Rectangle 883"/>
          <p:cNvSpPr/>
          <p:nvPr userDrawn="1"/>
        </p:nvSpPr>
        <p:spPr>
          <a:xfrm>
            <a:off x="5856455" y="488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5" name="Rectangle 884"/>
          <p:cNvSpPr/>
          <p:nvPr userDrawn="1"/>
        </p:nvSpPr>
        <p:spPr>
          <a:xfrm>
            <a:off x="5376455" y="488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6" name="Rectangle 885"/>
          <p:cNvSpPr/>
          <p:nvPr userDrawn="1"/>
        </p:nvSpPr>
        <p:spPr>
          <a:xfrm>
            <a:off x="4896455" y="488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7" name="Rectangle 886"/>
          <p:cNvSpPr/>
          <p:nvPr userDrawn="1"/>
        </p:nvSpPr>
        <p:spPr>
          <a:xfrm>
            <a:off x="4417609" y="488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8" name="Rectangle 887"/>
          <p:cNvSpPr/>
          <p:nvPr userDrawn="1"/>
        </p:nvSpPr>
        <p:spPr>
          <a:xfrm>
            <a:off x="3937609" y="488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9" name="Rectangle 888"/>
          <p:cNvSpPr/>
          <p:nvPr userDrawn="1"/>
        </p:nvSpPr>
        <p:spPr>
          <a:xfrm>
            <a:off x="3457609" y="488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0" name="Rectangle 889"/>
          <p:cNvSpPr/>
          <p:nvPr userDrawn="1"/>
        </p:nvSpPr>
        <p:spPr>
          <a:xfrm>
            <a:off x="2977609" y="488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1" name="Rectangle 890"/>
          <p:cNvSpPr/>
          <p:nvPr userDrawn="1"/>
        </p:nvSpPr>
        <p:spPr>
          <a:xfrm>
            <a:off x="2497609" y="488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2" name="Rectangle 891"/>
          <p:cNvSpPr/>
          <p:nvPr userDrawn="1"/>
        </p:nvSpPr>
        <p:spPr>
          <a:xfrm>
            <a:off x="2017609" y="488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3" name="Rectangle 892"/>
          <p:cNvSpPr/>
          <p:nvPr userDrawn="1"/>
        </p:nvSpPr>
        <p:spPr>
          <a:xfrm>
            <a:off x="1537609" y="488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4" name="Rectangle 893"/>
          <p:cNvSpPr/>
          <p:nvPr userDrawn="1"/>
        </p:nvSpPr>
        <p:spPr>
          <a:xfrm>
            <a:off x="1057609" y="4886784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5" name="Rectangle 894"/>
          <p:cNvSpPr/>
          <p:nvPr userDrawn="1"/>
        </p:nvSpPr>
        <p:spPr>
          <a:xfrm>
            <a:off x="577609" y="488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6" name="Rectangle 895"/>
          <p:cNvSpPr/>
          <p:nvPr userDrawn="1"/>
        </p:nvSpPr>
        <p:spPr>
          <a:xfrm>
            <a:off x="97609" y="488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7" name="Rectangle 846"/>
          <p:cNvSpPr/>
          <p:nvPr userDrawn="1"/>
        </p:nvSpPr>
        <p:spPr>
          <a:xfrm>
            <a:off x="11616033" y="524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8" name="Rectangle 847"/>
          <p:cNvSpPr/>
          <p:nvPr userDrawn="1"/>
        </p:nvSpPr>
        <p:spPr>
          <a:xfrm>
            <a:off x="11136033" y="524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9" name="Rectangle 848"/>
          <p:cNvSpPr/>
          <p:nvPr userDrawn="1"/>
        </p:nvSpPr>
        <p:spPr>
          <a:xfrm>
            <a:off x="10656033" y="524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0" name="Rectangle 849"/>
          <p:cNvSpPr/>
          <p:nvPr userDrawn="1"/>
        </p:nvSpPr>
        <p:spPr>
          <a:xfrm>
            <a:off x="10176033" y="524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1" name="Rectangle 850"/>
          <p:cNvSpPr/>
          <p:nvPr userDrawn="1"/>
        </p:nvSpPr>
        <p:spPr>
          <a:xfrm>
            <a:off x="9696033" y="524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2" name="Rectangle 851"/>
          <p:cNvSpPr/>
          <p:nvPr userDrawn="1"/>
        </p:nvSpPr>
        <p:spPr>
          <a:xfrm>
            <a:off x="9216033" y="524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3" name="Rectangle 852"/>
          <p:cNvSpPr/>
          <p:nvPr userDrawn="1"/>
        </p:nvSpPr>
        <p:spPr>
          <a:xfrm>
            <a:off x="8736033" y="524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4" name="Rectangle 853"/>
          <p:cNvSpPr/>
          <p:nvPr userDrawn="1"/>
        </p:nvSpPr>
        <p:spPr>
          <a:xfrm>
            <a:off x="8256033" y="524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5" name="Rectangle 854"/>
          <p:cNvSpPr/>
          <p:nvPr userDrawn="1"/>
        </p:nvSpPr>
        <p:spPr>
          <a:xfrm>
            <a:off x="7776033" y="524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6" name="Rectangle 855"/>
          <p:cNvSpPr/>
          <p:nvPr userDrawn="1"/>
        </p:nvSpPr>
        <p:spPr>
          <a:xfrm>
            <a:off x="7296033" y="524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7" name="Rectangle 856"/>
          <p:cNvSpPr/>
          <p:nvPr userDrawn="1"/>
        </p:nvSpPr>
        <p:spPr>
          <a:xfrm>
            <a:off x="6816033" y="524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8" name="Rectangle 857"/>
          <p:cNvSpPr/>
          <p:nvPr userDrawn="1"/>
        </p:nvSpPr>
        <p:spPr>
          <a:xfrm>
            <a:off x="6336033" y="524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9" name="Rectangle 858"/>
          <p:cNvSpPr/>
          <p:nvPr userDrawn="1"/>
        </p:nvSpPr>
        <p:spPr>
          <a:xfrm>
            <a:off x="5856033" y="524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0" name="Rectangle 859"/>
          <p:cNvSpPr/>
          <p:nvPr userDrawn="1"/>
        </p:nvSpPr>
        <p:spPr>
          <a:xfrm>
            <a:off x="5376033" y="524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1" name="Rectangle 860"/>
          <p:cNvSpPr/>
          <p:nvPr userDrawn="1"/>
        </p:nvSpPr>
        <p:spPr>
          <a:xfrm>
            <a:off x="4896033" y="524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2" name="Rectangle 861"/>
          <p:cNvSpPr/>
          <p:nvPr userDrawn="1"/>
        </p:nvSpPr>
        <p:spPr>
          <a:xfrm>
            <a:off x="4417188" y="524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3" name="Rectangle 862"/>
          <p:cNvSpPr/>
          <p:nvPr userDrawn="1"/>
        </p:nvSpPr>
        <p:spPr>
          <a:xfrm>
            <a:off x="3937188" y="524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4" name="Rectangle 863"/>
          <p:cNvSpPr/>
          <p:nvPr userDrawn="1"/>
        </p:nvSpPr>
        <p:spPr>
          <a:xfrm>
            <a:off x="3457188" y="524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5" name="Rectangle 864"/>
          <p:cNvSpPr/>
          <p:nvPr userDrawn="1"/>
        </p:nvSpPr>
        <p:spPr>
          <a:xfrm>
            <a:off x="2977188" y="524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6" name="Rectangle 865"/>
          <p:cNvSpPr/>
          <p:nvPr userDrawn="1"/>
        </p:nvSpPr>
        <p:spPr>
          <a:xfrm>
            <a:off x="2497188" y="524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7" name="Rectangle 866"/>
          <p:cNvSpPr/>
          <p:nvPr userDrawn="1"/>
        </p:nvSpPr>
        <p:spPr>
          <a:xfrm>
            <a:off x="2017188" y="524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8" name="Rectangle 867"/>
          <p:cNvSpPr/>
          <p:nvPr userDrawn="1"/>
        </p:nvSpPr>
        <p:spPr>
          <a:xfrm>
            <a:off x="1537188" y="524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9" name="Rectangle 868"/>
          <p:cNvSpPr/>
          <p:nvPr userDrawn="1"/>
        </p:nvSpPr>
        <p:spPr>
          <a:xfrm>
            <a:off x="1057188" y="524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0" name="Rectangle 869"/>
          <p:cNvSpPr/>
          <p:nvPr userDrawn="1"/>
        </p:nvSpPr>
        <p:spPr>
          <a:xfrm>
            <a:off x="577188" y="524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1" name="Rectangle 870"/>
          <p:cNvSpPr/>
          <p:nvPr userDrawn="1"/>
        </p:nvSpPr>
        <p:spPr>
          <a:xfrm>
            <a:off x="97188" y="524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2" name="Rectangle 821"/>
          <p:cNvSpPr/>
          <p:nvPr userDrawn="1"/>
        </p:nvSpPr>
        <p:spPr>
          <a:xfrm>
            <a:off x="11616455" y="560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3" name="Rectangle 822"/>
          <p:cNvSpPr/>
          <p:nvPr userDrawn="1"/>
        </p:nvSpPr>
        <p:spPr>
          <a:xfrm>
            <a:off x="11136455" y="560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4" name="Rectangle 823"/>
          <p:cNvSpPr/>
          <p:nvPr userDrawn="1"/>
        </p:nvSpPr>
        <p:spPr>
          <a:xfrm>
            <a:off x="10656455" y="560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5" name="Rectangle 824"/>
          <p:cNvSpPr/>
          <p:nvPr userDrawn="1"/>
        </p:nvSpPr>
        <p:spPr>
          <a:xfrm>
            <a:off x="10176455" y="560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6" name="Rectangle 825"/>
          <p:cNvSpPr/>
          <p:nvPr userDrawn="1"/>
        </p:nvSpPr>
        <p:spPr>
          <a:xfrm>
            <a:off x="9696455" y="560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7" name="Rectangle 826"/>
          <p:cNvSpPr/>
          <p:nvPr userDrawn="1"/>
        </p:nvSpPr>
        <p:spPr>
          <a:xfrm>
            <a:off x="9216455" y="560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8" name="Rectangle 827"/>
          <p:cNvSpPr/>
          <p:nvPr userDrawn="1"/>
        </p:nvSpPr>
        <p:spPr>
          <a:xfrm>
            <a:off x="8736455" y="560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9" name="Rectangle 828"/>
          <p:cNvSpPr/>
          <p:nvPr userDrawn="1"/>
        </p:nvSpPr>
        <p:spPr>
          <a:xfrm>
            <a:off x="8256455" y="560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0" name="Rectangle 829"/>
          <p:cNvSpPr/>
          <p:nvPr userDrawn="1"/>
        </p:nvSpPr>
        <p:spPr>
          <a:xfrm>
            <a:off x="7776455" y="560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1" name="Rectangle 830"/>
          <p:cNvSpPr/>
          <p:nvPr userDrawn="1"/>
        </p:nvSpPr>
        <p:spPr>
          <a:xfrm>
            <a:off x="7296455" y="560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2" name="Rectangle 831"/>
          <p:cNvSpPr/>
          <p:nvPr userDrawn="1"/>
        </p:nvSpPr>
        <p:spPr>
          <a:xfrm>
            <a:off x="6816455" y="560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3" name="Rectangle 832"/>
          <p:cNvSpPr/>
          <p:nvPr userDrawn="1"/>
        </p:nvSpPr>
        <p:spPr>
          <a:xfrm>
            <a:off x="6336455" y="560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4" name="Rectangle 833"/>
          <p:cNvSpPr/>
          <p:nvPr userDrawn="1"/>
        </p:nvSpPr>
        <p:spPr>
          <a:xfrm>
            <a:off x="5856455" y="560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5" name="Rectangle 834"/>
          <p:cNvSpPr/>
          <p:nvPr userDrawn="1"/>
        </p:nvSpPr>
        <p:spPr>
          <a:xfrm>
            <a:off x="5376455" y="560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6" name="Rectangle 835"/>
          <p:cNvSpPr/>
          <p:nvPr userDrawn="1"/>
        </p:nvSpPr>
        <p:spPr>
          <a:xfrm>
            <a:off x="4896455" y="560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7" name="Rectangle 836"/>
          <p:cNvSpPr/>
          <p:nvPr userDrawn="1"/>
        </p:nvSpPr>
        <p:spPr>
          <a:xfrm>
            <a:off x="4417609" y="560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8" name="Rectangle 837"/>
          <p:cNvSpPr/>
          <p:nvPr userDrawn="1"/>
        </p:nvSpPr>
        <p:spPr>
          <a:xfrm>
            <a:off x="3937609" y="560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9" name="Rectangle 838"/>
          <p:cNvSpPr/>
          <p:nvPr userDrawn="1"/>
        </p:nvSpPr>
        <p:spPr>
          <a:xfrm>
            <a:off x="3457609" y="560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0" name="Rectangle 839"/>
          <p:cNvSpPr/>
          <p:nvPr userDrawn="1"/>
        </p:nvSpPr>
        <p:spPr>
          <a:xfrm>
            <a:off x="2977609" y="560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1" name="Rectangle 840"/>
          <p:cNvSpPr/>
          <p:nvPr userDrawn="1"/>
        </p:nvSpPr>
        <p:spPr>
          <a:xfrm>
            <a:off x="2497609" y="560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2" name="Rectangle 841"/>
          <p:cNvSpPr/>
          <p:nvPr userDrawn="1"/>
        </p:nvSpPr>
        <p:spPr>
          <a:xfrm>
            <a:off x="2017609" y="560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3" name="Rectangle 842"/>
          <p:cNvSpPr/>
          <p:nvPr userDrawn="1"/>
        </p:nvSpPr>
        <p:spPr>
          <a:xfrm>
            <a:off x="1537609" y="560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4" name="Rectangle 843"/>
          <p:cNvSpPr/>
          <p:nvPr userDrawn="1"/>
        </p:nvSpPr>
        <p:spPr>
          <a:xfrm>
            <a:off x="1057609" y="560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5" name="Rectangle 844"/>
          <p:cNvSpPr/>
          <p:nvPr userDrawn="1"/>
        </p:nvSpPr>
        <p:spPr>
          <a:xfrm>
            <a:off x="577609" y="560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6" name="Rectangle 845"/>
          <p:cNvSpPr/>
          <p:nvPr userDrawn="1"/>
        </p:nvSpPr>
        <p:spPr>
          <a:xfrm>
            <a:off x="97609" y="560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7" name="Rectangle 796"/>
          <p:cNvSpPr/>
          <p:nvPr userDrawn="1"/>
        </p:nvSpPr>
        <p:spPr>
          <a:xfrm>
            <a:off x="11614391" y="596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8" name="Rectangle 797"/>
          <p:cNvSpPr/>
          <p:nvPr userDrawn="1"/>
        </p:nvSpPr>
        <p:spPr>
          <a:xfrm>
            <a:off x="11134391" y="596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9" name="Rectangle 798"/>
          <p:cNvSpPr/>
          <p:nvPr userDrawn="1"/>
        </p:nvSpPr>
        <p:spPr>
          <a:xfrm>
            <a:off x="10654391" y="596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0" name="Rectangle 799"/>
          <p:cNvSpPr/>
          <p:nvPr userDrawn="1"/>
        </p:nvSpPr>
        <p:spPr>
          <a:xfrm>
            <a:off x="10174391" y="596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1" name="Rectangle 800"/>
          <p:cNvSpPr/>
          <p:nvPr userDrawn="1"/>
        </p:nvSpPr>
        <p:spPr>
          <a:xfrm>
            <a:off x="9694391" y="596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2" name="Rectangle 801"/>
          <p:cNvSpPr/>
          <p:nvPr userDrawn="1"/>
        </p:nvSpPr>
        <p:spPr>
          <a:xfrm>
            <a:off x="9214391" y="596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3" name="Rectangle 802"/>
          <p:cNvSpPr/>
          <p:nvPr userDrawn="1"/>
        </p:nvSpPr>
        <p:spPr>
          <a:xfrm>
            <a:off x="8734391" y="596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4" name="Rectangle 803"/>
          <p:cNvSpPr/>
          <p:nvPr userDrawn="1"/>
        </p:nvSpPr>
        <p:spPr>
          <a:xfrm>
            <a:off x="8254391" y="596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5" name="Rectangle 804"/>
          <p:cNvSpPr/>
          <p:nvPr userDrawn="1"/>
        </p:nvSpPr>
        <p:spPr>
          <a:xfrm>
            <a:off x="7774391" y="596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6" name="Rectangle 805"/>
          <p:cNvSpPr/>
          <p:nvPr userDrawn="1"/>
        </p:nvSpPr>
        <p:spPr>
          <a:xfrm>
            <a:off x="7294391" y="596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7" name="Rectangle 806"/>
          <p:cNvSpPr/>
          <p:nvPr userDrawn="1"/>
        </p:nvSpPr>
        <p:spPr>
          <a:xfrm>
            <a:off x="6814391" y="596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8" name="Rectangle 807"/>
          <p:cNvSpPr/>
          <p:nvPr userDrawn="1"/>
        </p:nvSpPr>
        <p:spPr>
          <a:xfrm>
            <a:off x="6334391" y="596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9" name="Rectangle 808"/>
          <p:cNvSpPr/>
          <p:nvPr userDrawn="1"/>
        </p:nvSpPr>
        <p:spPr>
          <a:xfrm>
            <a:off x="5854391" y="596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0" name="Rectangle 809"/>
          <p:cNvSpPr/>
          <p:nvPr userDrawn="1"/>
        </p:nvSpPr>
        <p:spPr>
          <a:xfrm>
            <a:off x="5374391" y="596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1" name="Rectangle 810"/>
          <p:cNvSpPr/>
          <p:nvPr userDrawn="1"/>
        </p:nvSpPr>
        <p:spPr>
          <a:xfrm>
            <a:off x="4894391" y="596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2" name="Rectangle 811"/>
          <p:cNvSpPr/>
          <p:nvPr userDrawn="1"/>
        </p:nvSpPr>
        <p:spPr>
          <a:xfrm>
            <a:off x="4415545" y="596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3" name="Rectangle 812"/>
          <p:cNvSpPr/>
          <p:nvPr userDrawn="1"/>
        </p:nvSpPr>
        <p:spPr>
          <a:xfrm>
            <a:off x="3935545" y="596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4" name="Rectangle 813"/>
          <p:cNvSpPr/>
          <p:nvPr userDrawn="1"/>
        </p:nvSpPr>
        <p:spPr>
          <a:xfrm>
            <a:off x="3455545" y="596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5" name="Rectangle 814"/>
          <p:cNvSpPr/>
          <p:nvPr userDrawn="1"/>
        </p:nvSpPr>
        <p:spPr>
          <a:xfrm>
            <a:off x="2975545" y="596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6" name="Rectangle 815"/>
          <p:cNvSpPr/>
          <p:nvPr userDrawn="1"/>
        </p:nvSpPr>
        <p:spPr>
          <a:xfrm>
            <a:off x="2495545" y="596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7" name="Rectangle 816"/>
          <p:cNvSpPr/>
          <p:nvPr userDrawn="1"/>
        </p:nvSpPr>
        <p:spPr>
          <a:xfrm>
            <a:off x="2015545" y="596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8" name="Rectangle 817"/>
          <p:cNvSpPr/>
          <p:nvPr userDrawn="1"/>
        </p:nvSpPr>
        <p:spPr>
          <a:xfrm>
            <a:off x="1535545" y="596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9" name="Rectangle 818"/>
          <p:cNvSpPr/>
          <p:nvPr userDrawn="1"/>
        </p:nvSpPr>
        <p:spPr>
          <a:xfrm>
            <a:off x="1055545" y="596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0" name="Rectangle 819"/>
          <p:cNvSpPr/>
          <p:nvPr userDrawn="1"/>
        </p:nvSpPr>
        <p:spPr>
          <a:xfrm>
            <a:off x="575545" y="596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1" name="Rectangle 820"/>
          <p:cNvSpPr/>
          <p:nvPr userDrawn="1"/>
        </p:nvSpPr>
        <p:spPr>
          <a:xfrm>
            <a:off x="95545" y="596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2" name="Rectangle 771"/>
          <p:cNvSpPr/>
          <p:nvPr userDrawn="1"/>
        </p:nvSpPr>
        <p:spPr>
          <a:xfrm>
            <a:off x="11616455" y="632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3" name="Rectangle 772"/>
          <p:cNvSpPr/>
          <p:nvPr userDrawn="1"/>
        </p:nvSpPr>
        <p:spPr>
          <a:xfrm>
            <a:off x="11136455" y="632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4" name="Rectangle 773"/>
          <p:cNvSpPr/>
          <p:nvPr userDrawn="1"/>
        </p:nvSpPr>
        <p:spPr>
          <a:xfrm>
            <a:off x="10656455" y="632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5" name="Rectangle 774"/>
          <p:cNvSpPr/>
          <p:nvPr userDrawn="1"/>
        </p:nvSpPr>
        <p:spPr>
          <a:xfrm>
            <a:off x="10176455" y="632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6" name="Rectangle 775"/>
          <p:cNvSpPr/>
          <p:nvPr userDrawn="1"/>
        </p:nvSpPr>
        <p:spPr>
          <a:xfrm>
            <a:off x="9696455" y="632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7" name="Rectangle 776"/>
          <p:cNvSpPr/>
          <p:nvPr userDrawn="1"/>
        </p:nvSpPr>
        <p:spPr>
          <a:xfrm>
            <a:off x="9216455" y="632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8" name="Rectangle 777"/>
          <p:cNvSpPr/>
          <p:nvPr userDrawn="1"/>
        </p:nvSpPr>
        <p:spPr>
          <a:xfrm>
            <a:off x="8736455" y="632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9" name="Rectangle 778"/>
          <p:cNvSpPr/>
          <p:nvPr userDrawn="1"/>
        </p:nvSpPr>
        <p:spPr>
          <a:xfrm>
            <a:off x="8256455" y="632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0" name="Rectangle 779"/>
          <p:cNvSpPr/>
          <p:nvPr userDrawn="1"/>
        </p:nvSpPr>
        <p:spPr>
          <a:xfrm>
            <a:off x="7776455" y="6328359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1" name="Rectangle 780"/>
          <p:cNvSpPr/>
          <p:nvPr userDrawn="1"/>
        </p:nvSpPr>
        <p:spPr>
          <a:xfrm>
            <a:off x="7296455" y="632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2" name="Rectangle 781"/>
          <p:cNvSpPr/>
          <p:nvPr userDrawn="1"/>
        </p:nvSpPr>
        <p:spPr>
          <a:xfrm>
            <a:off x="6816455" y="632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3" name="Rectangle 782"/>
          <p:cNvSpPr/>
          <p:nvPr userDrawn="1"/>
        </p:nvSpPr>
        <p:spPr>
          <a:xfrm>
            <a:off x="6336455" y="632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4" name="Rectangle 783"/>
          <p:cNvSpPr/>
          <p:nvPr userDrawn="1"/>
        </p:nvSpPr>
        <p:spPr>
          <a:xfrm>
            <a:off x="5856455" y="632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5" name="Rectangle 784"/>
          <p:cNvSpPr/>
          <p:nvPr userDrawn="1"/>
        </p:nvSpPr>
        <p:spPr>
          <a:xfrm>
            <a:off x="5376455" y="632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6" name="Rectangle 785"/>
          <p:cNvSpPr/>
          <p:nvPr userDrawn="1"/>
        </p:nvSpPr>
        <p:spPr>
          <a:xfrm>
            <a:off x="4896455" y="632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7" name="Rectangle 786"/>
          <p:cNvSpPr/>
          <p:nvPr userDrawn="1"/>
        </p:nvSpPr>
        <p:spPr>
          <a:xfrm>
            <a:off x="4417609" y="632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8" name="Rectangle 787"/>
          <p:cNvSpPr/>
          <p:nvPr userDrawn="1"/>
        </p:nvSpPr>
        <p:spPr>
          <a:xfrm>
            <a:off x="3937609" y="632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9" name="Rectangle 788"/>
          <p:cNvSpPr/>
          <p:nvPr userDrawn="1"/>
        </p:nvSpPr>
        <p:spPr>
          <a:xfrm>
            <a:off x="3457609" y="632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0" name="Rectangle 789"/>
          <p:cNvSpPr/>
          <p:nvPr userDrawn="1"/>
        </p:nvSpPr>
        <p:spPr>
          <a:xfrm>
            <a:off x="2977609" y="632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1" name="Rectangle 790"/>
          <p:cNvSpPr/>
          <p:nvPr userDrawn="1"/>
        </p:nvSpPr>
        <p:spPr>
          <a:xfrm>
            <a:off x="2497609" y="632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2" name="Rectangle 791"/>
          <p:cNvSpPr/>
          <p:nvPr userDrawn="1"/>
        </p:nvSpPr>
        <p:spPr>
          <a:xfrm>
            <a:off x="2017609" y="632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3" name="Rectangle 792"/>
          <p:cNvSpPr/>
          <p:nvPr userDrawn="1"/>
        </p:nvSpPr>
        <p:spPr>
          <a:xfrm>
            <a:off x="1537609" y="632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4" name="Rectangle 793"/>
          <p:cNvSpPr/>
          <p:nvPr userDrawn="1"/>
        </p:nvSpPr>
        <p:spPr>
          <a:xfrm>
            <a:off x="1057609" y="6327735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5" name="Rectangle 794"/>
          <p:cNvSpPr/>
          <p:nvPr userDrawn="1"/>
        </p:nvSpPr>
        <p:spPr>
          <a:xfrm>
            <a:off x="577609" y="632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6" name="Rectangle 795"/>
          <p:cNvSpPr/>
          <p:nvPr userDrawn="1"/>
        </p:nvSpPr>
        <p:spPr>
          <a:xfrm>
            <a:off x="97609" y="6328686"/>
            <a:ext cx="480000" cy="360000"/>
          </a:xfrm>
          <a:prstGeom prst="rect">
            <a:avLst/>
          </a:prstGeom>
          <a:solidFill>
            <a:srgbClr val="1F497D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71" name="Straight Connector 770"/>
          <p:cNvCxnSpPr>
            <a:stCxn id="903" idx="3"/>
          </p:cNvCxnSpPr>
          <p:nvPr userDrawn="1"/>
        </p:nvCxnSpPr>
        <p:spPr>
          <a:xfrm>
            <a:off x="9216443" y="4707408"/>
            <a:ext cx="12" cy="2173660"/>
          </a:xfrm>
          <a:prstGeom prst="line">
            <a:avLst/>
          </a:prstGeom>
          <a:ln w="31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1870122" y="1777585"/>
            <a:ext cx="8629651" cy="1082996"/>
          </a:xfrm>
        </p:spPr>
        <p:txBody>
          <a:bodyPr>
            <a:normAutofit/>
          </a:bodyPr>
          <a:lstStyle>
            <a:lvl1pPr marL="0" indent="0" algn="ctr">
              <a:buNone/>
              <a:defRPr sz="4400" b="1">
                <a:latin typeface="+mn-lt"/>
                <a:cs typeface="2  Mitra_2 (MRT)" pitchFamily="2" charset="-78"/>
              </a:defRPr>
            </a:lvl1pPr>
          </a:lstStyle>
          <a:p>
            <a:pPr lvl="0"/>
            <a:r>
              <a:rPr lang="en-US" smtClean="0">
                <a:latin typeface="+mj-lt"/>
                <a:cs typeface="2  Mitra_2 (MRT)" pitchFamily="2" charset="-78"/>
              </a:rPr>
              <a:t>KHAMENEI.IR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58927E-6 L 2.5E-6 0.123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2.5E-6 -3.58927E-6 L 2.5E-6 0.1235 " pathEditMode="relative" rAng="0" ptsTypes="AA">
                      <p:cBhvr>
                        <p:cTn dur="5000" fill="hold"/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6175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691673" y="6488148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947" y="2135131"/>
            <a:ext cx="7228104" cy="125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4" name="Rectangle 393"/>
          <p:cNvSpPr/>
          <p:nvPr userDrawn="1"/>
        </p:nvSpPr>
        <p:spPr>
          <a:xfrm>
            <a:off x="11623653" y="0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9" name="Rectangle 398"/>
          <p:cNvSpPr/>
          <p:nvPr userDrawn="1"/>
        </p:nvSpPr>
        <p:spPr>
          <a:xfrm>
            <a:off x="11143653" y="0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0" name="Rectangle 399"/>
          <p:cNvSpPr/>
          <p:nvPr userDrawn="1"/>
        </p:nvSpPr>
        <p:spPr>
          <a:xfrm>
            <a:off x="10663653" y="0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1" name="Rectangle 400"/>
          <p:cNvSpPr/>
          <p:nvPr userDrawn="1"/>
        </p:nvSpPr>
        <p:spPr>
          <a:xfrm>
            <a:off x="10183653" y="0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2" name="Rectangle 401"/>
          <p:cNvSpPr/>
          <p:nvPr userDrawn="1"/>
        </p:nvSpPr>
        <p:spPr>
          <a:xfrm>
            <a:off x="9703653" y="0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3" name="Rectangle 402"/>
          <p:cNvSpPr/>
          <p:nvPr userDrawn="1"/>
        </p:nvSpPr>
        <p:spPr>
          <a:xfrm>
            <a:off x="9223653" y="-62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4" name="Rectangle 403"/>
          <p:cNvSpPr/>
          <p:nvPr userDrawn="1"/>
        </p:nvSpPr>
        <p:spPr>
          <a:xfrm>
            <a:off x="8743653" y="0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5" name="Rectangle 404"/>
          <p:cNvSpPr/>
          <p:nvPr userDrawn="1"/>
        </p:nvSpPr>
        <p:spPr>
          <a:xfrm>
            <a:off x="8263653" y="0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6" name="Rectangle 405"/>
          <p:cNvSpPr/>
          <p:nvPr userDrawn="1"/>
        </p:nvSpPr>
        <p:spPr>
          <a:xfrm>
            <a:off x="7783653" y="0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7" name="Rectangle 406"/>
          <p:cNvSpPr/>
          <p:nvPr userDrawn="1"/>
        </p:nvSpPr>
        <p:spPr>
          <a:xfrm>
            <a:off x="7303653" y="-62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8" name="Rectangle 407"/>
          <p:cNvSpPr/>
          <p:nvPr userDrawn="1"/>
        </p:nvSpPr>
        <p:spPr>
          <a:xfrm>
            <a:off x="6823653" y="32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9" name="Rectangle 408"/>
          <p:cNvSpPr/>
          <p:nvPr userDrawn="1"/>
        </p:nvSpPr>
        <p:spPr>
          <a:xfrm>
            <a:off x="6343653" y="32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0" name="Rectangle 409"/>
          <p:cNvSpPr/>
          <p:nvPr userDrawn="1"/>
        </p:nvSpPr>
        <p:spPr>
          <a:xfrm>
            <a:off x="5863653" y="32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1" name="Rectangle 410"/>
          <p:cNvSpPr/>
          <p:nvPr userDrawn="1"/>
        </p:nvSpPr>
        <p:spPr>
          <a:xfrm>
            <a:off x="5383653" y="32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2" name="Rectangle 411"/>
          <p:cNvSpPr/>
          <p:nvPr userDrawn="1"/>
        </p:nvSpPr>
        <p:spPr>
          <a:xfrm>
            <a:off x="4903653" y="32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3" name="Rectangle 412"/>
          <p:cNvSpPr/>
          <p:nvPr userDrawn="1"/>
        </p:nvSpPr>
        <p:spPr>
          <a:xfrm>
            <a:off x="4424808" y="32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4" name="Rectangle 413"/>
          <p:cNvSpPr/>
          <p:nvPr userDrawn="1"/>
        </p:nvSpPr>
        <p:spPr>
          <a:xfrm>
            <a:off x="3944808" y="32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5" name="Rectangle 414"/>
          <p:cNvSpPr/>
          <p:nvPr userDrawn="1"/>
        </p:nvSpPr>
        <p:spPr>
          <a:xfrm>
            <a:off x="3464808" y="-62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6" name="Rectangle 415"/>
          <p:cNvSpPr/>
          <p:nvPr userDrawn="1"/>
        </p:nvSpPr>
        <p:spPr>
          <a:xfrm>
            <a:off x="2984808" y="-62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7" name="Rectangle 416"/>
          <p:cNvSpPr/>
          <p:nvPr userDrawn="1"/>
        </p:nvSpPr>
        <p:spPr>
          <a:xfrm>
            <a:off x="2504808" y="32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8" name="Rectangle 417"/>
          <p:cNvSpPr/>
          <p:nvPr userDrawn="1"/>
        </p:nvSpPr>
        <p:spPr>
          <a:xfrm>
            <a:off x="2024808" y="-62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9" name="Rectangle 418"/>
          <p:cNvSpPr/>
          <p:nvPr userDrawn="1"/>
        </p:nvSpPr>
        <p:spPr>
          <a:xfrm>
            <a:off x="1544808" y="-62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0" name="Rectangle 419"/>
          <p:cNvSpPr/>
          <p:nvPr userDrawn="1"/>
        </p:nvSpPr>
        <p:spPr>
          <a:xfrm>
            <a:off x="1064808" y="-624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1" name="Rectangle 420"/>
          <p:cNvSpPr/>
          <p:nvPr userDrawn="1"/>
        </p:nvSpPr>
        <p:spPr>
          <a:xfrm>
            <a:off x="584808" y="32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2" name="Rectangle 421"/>
          <p:cNvSpPr/>
          <p:nvPr userDrawn="1"/>
        </p:nvSpPr>
        <p:spPr>
          <a:xfrm>
            <a:off x="104808" y="327"/>
            <a:ext cx="4800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7514-327E-4336-8A2F-291BEB5D15D5}" type="datetime1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8656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>
            <a:normAutofit/>
          </a:bodyPr>
          <a:lstStyle>
            <a:lvl1pPr algn="r">
              <a:buNone/>
              <a:defRPr sz="28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737046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F05B-E7AD-43BE-B06F-7ADC44637262}" type="datetimeFigureOut">
              <a:rPr lang="fa-IR" smtClean="0">
                <a:solidFill>
                  <a:srgbClr val="1F497D"/>
                </a:solidFill>
              </a:rPr>
              <a:pPr/>
              <a:t>01/09/1436</a:t>
            </a:fld>
            <a:endParaRPr lang="fa-IR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fa-IR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1" y="2376830"/>
            <a:ext cx="12012363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6" y="2341476"/>
            <a:ext cx="12012717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6" y="2468880"/>
            <a:ext cx="12013837" cy="4572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2495733" y="6399328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196861" y="6399328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524720" y="6381328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7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F05B-E7AD-43BE-B06F-7ADC44637262}" type="datetimeFigureOut">
              <a:rPr lang="fa-IR" smtClean="0">
                <a:solidFill>
                  <a:srgbClr val="1F497D"/>
                </a:solidFill>
              </a:rPr>
              <a:pPr/>
              <a:t>01/09/1436</a:t>
            </a:fld>
            <a:endParaRPr lang="fa-IR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1F497D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914400" y="1484784"/>
            <a:ext cx="10363200" cy="4535016"/>
          </a:xfrm>
        </p:spPr>
        <p:txBody>
          <a:bodyPr vert="horz"/>
          <a:lstStyle>
            <a:lvl1pPr>
              <a:lnSpc>
                <a:spcPct val="150000"/>
              </a:lnSpc>
              <a:defRPr sz="2800" b="0" cap="none" spc="0">
                <a:ln>
                  <a:noFill/>
                </a:ln>
                <a:solidFill>
                  <a:schemeClr val="tx2"/>
                </a:solidFill>
                <a:effectLst/>
                <a:cs typeface="+mn-cs"/>
              </a:defRPr>
            </a:lvl1pPr>
            <a:lvl2pPr marL="320040" indent="0" algn="r">
              <a:buNone/>
              <a:tabLst>
                <a:tab pos="5111750" algn="r"/>
              </a:tabLst>
              <a:defRPr sz="2000">
                <a:solidFill>
                  <a:schemeClr val="accent1"/>
                </a:solidFill>
                <a:cs typeface="+mn-cs"/>
              </a:defRPr>
            </a:lvl2pPr>
            <a:lvl3pPr>
              <a:defRPr>
                <a:solidFill>
                  <a:schemeClr val="accent1"/>
                </a:solidFill>
                <a:cs typeface="+mn-cs"/>
              </a:defRPr>
            </a:lvl3pPr>
            <a:lvl4pPr>
              <a:defRPr>
                <a:solidFill>
                  <a:schemeClr val="accent1"/>
                </a:solidFill>
                <a:cs typeface="+mn-cs"/>
              </a:defRPr>
            </a:lvl4pPr>
            <a:lvl5pPr>
              <a:defRPr>
                <a:solidFill>
                  <a:schemeClr val="accent1"/>
                </a:solidFill>
                <a:cs typeface="+mn-cs"/>
              </a:defRPr>
            </a:lvl5pPr>
          </a:lstStyle>
          <a:p>
            <a:pPr lvl="0" eaLnBrk="1" latinLnBrk="0" hangingPunct="1"/>
            <a:r>
              <a:rPr lang="fa-IR" dirty="0" smtClean="0"/>
              <a:t>سطح اول فهرست</a:t>
            </a:r>
            <a:endParaRPr lang="en-US" dirty="0" smtClean="0"/>
          </a:p>
          <a:p>
            <a:pPr lvl="1" eaLnBrk="1" latinLnBrk="0" hangingPunct="1"/>
            <a:r>
              <a:rPr lang="fa-IR" dirty="0" smtClean="0"/>
              <a:t>سطح دوم فهرست</a:t>
            </a:r>
            <a:endParaRPr lang="en-US" dirty="0" smtClean="0"/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407" y="857920"/>
            <a:ext cx="12192000" cy="720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ed Rectangle 10">
            <a:hlinkClick r:id="" action="ppaction://hlinkshowjump?jump=endshow"/>
          </p:cNvPr>
          <p:cNvSpPr/>
          <p:nvPr/>
        </p:nvSpPr>
        <p:spPr>
          <a:xfrm>
            <a:off x="143339" y="6136184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2" name="Rounded Rectangle 11">
            <a:hlinkClick r:id="" action="ppaction://noaction"/>
          </p:cNvPr>
          <p:cNvSpPr/>
          <p:nvPr/>
        </p:nvSpPr>
        <p:spPr>
          <a:xfrm>
            <a:off x="4700917" y="6154184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72000" y="6454800"/>
            <a:ext cx="609600" cy="403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a-IR"/>
            </a:defPPr>
            <a:lvl1pPr marL="0" algn="ctr" defTabSz="914400" rtl="1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9510F5-C48B-49F7-9228-EA773E6F3292}" type="slidenum">
              <a:rPr lang="fa-IR" sz="1400" smtClean="0"/>
              <a:pPr/>
              <a:t>‹#›</a:t>
            </a:fld>
            <a:endParaRPr lang="fa-IR" sz="1400"/>
          </a:p>
        </p:txBody>
      </p:sp>
      <p:pic>
        <p:nvPicPr>
          <p:cNvPr id="18" name="Picture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8501" y="6339886"/>
            <a:ext cx="1303843" cy="22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noaction"/>
          </p:cNvPr>
          <p:cNvSpPr/>
          <p:nvPr userDrawn="1"/>
        </p:nvSpPr>
        <p:spPr>
          <a:xfrm>
            <a:off x="815480" y="6154035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lastslideviewed"/>
          </p:cNvPr>
          <p:cNvSpPr/>
          <p:nvPr userDrawn="1"/>
        </p:nvSpPr>
        <p:spPr>
          <a:xfrm>
            <a:off x="2111557" y="6154035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1" name="Rounded Rectangle 20">
            <a:hlinkClick r:id="" action="ppaction://hlinkshowjump?jump=previousslide"/>
          </p:cNvPr>
          <p:cNvSpPr/>
          <p:nvPr userDrawn="1"/>
        </p:nvSpPr>
        <p:spPr>
          <a:xfrm>
            <a:off x="3407701" y="6154035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F05B-E7AD-43BE-B06F-7ADC44637262}" type="datetimeFigureOut">
              <a:rPr lang="fa-IR" smtClean="0">
                <a:solidFill>
                  <a:srgbClr val="1F497D"/>
                </a:solidFill>
              </a:rPr>
              <a:pPr/>
              <a:t>01/09/1436</a:t>
            </a:fld>
            <a:endParaRPr lang="fa-IR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1F497D"/>
              </a:solidFill>
            </a:endParaRPr>
          </a:p>
        </p:txBody>
      </p:sp>
      <p:sp>
        <p:nvSpPr>
          <p:cNvPr id="6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914400" y="1484784"/>
            <a:ext cx="10363200" cy="4535016"/>
          </a:xfrm>
        </p:spPr>
        <p:txBody>
          <a:bodyPr vert="horz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1800" b="0" cap="none" spc="0">
                <a:ln>
                  <a:noFill/>
                </a:ln>
                <a:solidFill>
                  <a:schemeClr val="tx2"/>
                </a:solidFill>
                <a:effectLst/>
                <a:cs typeface="+mn-cs"/>
              </a:defRPr>
            </a:lvl1pPr>
            <a:lvl2pPr marL="320040" indent="0" algn="r">
              <a:lnSpc>
                <a:spcPct val="100000"/>
              </a:lnSpc>
              <a:buNone/>
              <a:tabLst>
                <a:tab pos="5111750" algn="r"/>
              </a:tabLst>
              <a:defRPr sz="2000" b="0" cap="none" spc="0">
                <a:ln>
                  <a:noFill/>
                </a:ln>
                <a:solidFill>
                  <a:schemeClr val="tx2"/>
                </a:solidFill>
                <a:effectLst/>
                <a:cs typeface="+mn-cs"/>
              </a:defRPr>
            </a:lvl2pPr>
            <a:lvl3pPr>
              <a:lnSpc>
                <a:spcPct val="100000"/>
              </a:lnSpc>
              <a:defRPr b="0" cap="none" spc="0">
                <a:ln>
                  <a:noFill/>
                </a:ln>
                <a:solidFill>
                  <a:schemeClr val="tx2"/>
                </a:solidFill>
                <a:effectLst/>
                <a:cs typeface="+mn-cs"/>
              </a:defRPr>
            </a:lvl3pPr>
            <a:lvl4pPr>
              <a:lnSpc>
                <a:spcPct val="100000"/>
              </a:lnSpc>
              <a:defRPr b="0" cap="none" spc="0">
                <a:ln>
                  <a:noFill/>
                </a:ln>
                <a:solidFill>
                  <a:schemeClr val="tx2"/>
                </a:solidFill>
                <a:effectLst/>
                <a:cs typeface="+mn-cs"/>
              </a:defRPr>
            </a:lvl4pPr>
            <a:lvl5pPr>
              <a:lnSpc>
                <a:spcPct val="100000"/>
              </a:lnSpc>
              <a:defRPr b="0" cap="none" spc="0">
                <a:ln>
                  <a:noFill/>
                </a:ln>
                <a:solidFill>
                  <a:schemeClr val="tx2"/>
                </a:solidFill>
                <a:effectLst/>
                <a:cs typeface="+mn-cs"/>
              </a:defRPr>
            </a:lvl5pPr>
          </a:lstStyle>
          <a:p>
            <a:pPr lvl="0" eaLnBrk="1" latinLnBrk="0" hangingPunct="1"/>
            <a:r>
              <a:rPr lang="fa-IR" smtClean="0"/>
              <a:t>سطح اول فهرست</a:t>
            </a:r>
            <a:endParaRPr lang="en-US" smtClean="0"/>
          </a:p>
          <a:p>
            <a:pPr lvl="1" eaLnBrk="1" latinLnBrk="0" hangingPunct="1"/>
            <a:r>
              <a:rPr lang="fa-IR" smtClean="0"/>
              <a:t>سطح دوم فهرست</a:t>
            </a:r>
            <a:endParaRPr lang="en-US" smtClean="0"/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2407" y="529256"/>
            <a:ext cx="12192000" cy="595488"/>
          </a:xfrm>
          <a:prstGeom prst="rect">
            <a:avLst/>
          </a:prstGeom>
          <a:solidFill>
            <a:schemeClr val="accent1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597252"/>
            <a:ext cx="10363200" cy="527492"/>
          </a:xfrm>
        </p:spPr>
        <p:txBody>
          <a:bodyPr>
            <a:noAutofit/>
          </a:bodyPr>
          <a:lstStyle>
            <a:lvl1pPr algn="ctr">
              <a:defRPr sz="2800" u="none">
                <a:solidFill>
                  <a:schemeClr val="accent1">
                    <a:lumMod val="20000"/>
                    <a:lumOff val="80000"/>
                  </a:schemeClr>
                </a:solidFill>
                <a:cs typeface="+mj-cs"/>
              </a:defRPr>
            </a:lvl1pPr>
          </a:lstStyle>
          <a:p>
            <a:r>
              <a:rPr kumimoji="0" lang="fa-IR" smtClean="0"/>
              <a:t>عنوان را تایپ کن</a:t>
            </a:r>
            <a:endParaRPr kumimoji="0" lang="en-US"/>
          </a:p>
        </p:txBody>
      </p:sp>
      <p:sp>
        <p:nvSpPr>
          <p:cNvPr id="23" name="Rectangle 22"/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7" y="476672"/>
            <a:ext cx="12192000" cy="1205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07" y="1124744"/>
            <a:ext cx="12192000" cy="1105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00" y="6454800"/>
            <a:ext cx="609600" cy="403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fld id="{0630B3F6-5149-4FE3-B017-DDA3A854D13F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4706112" y="6154035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noaction"/>
          </p:cNvPr>
          <p:cNvSpPr/>
          <p:nvPr/>
        </p:nvSpPr>
        <p:spPr>
          <a:xfrm>
            <a:off x="815480" y="6154035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2" name="Rounded Rectangle 21">
            <a:hlinkClick r:id="" action="ppaction://hlinkshowjump?jump=endshow"/>
          </p:cNvPr>
          <p:cNvSpPr/>
          <p:nvPr/>
        </p:nvSpPr>
        <p:spPr>
          <a:xfrm>
            <a:off x="143339" y="6136035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pic>
        <p:nvPicPr>
          <p:cNvPr id="24" name="Picture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8501" y="6339886"/>
            <a:ext cx="1303843" cy="22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2111557" y="6154035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3407701" y="6154035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1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F05B-E7AD-43BE-B06F-7ADC44637262}" type="datetimeFigureOut">
              <a:rPr lang="fa-IR" smtClean="0">
                <a:solidFill>
                  <a:srgbClr val="1F497D"/>
                </a:solidFill>
              </a:rPr>
              <a:pPr/>
              <a:t>01/09/1436</a:t>
            </a:fld>
            <a:endParaRPr lang="fa-IR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333" y="6454800"/>
            <a:ext cx="609600" cy="403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fld id="{0630B3F6-5149-4FE3-B017-DDA3A854D13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7121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3169" y="2954474"/>
            <a:ext cx="5427907" cy="9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10-Point Star 2" hidden="1"/>
          <p:cNvSpPr/>
          <p:nvPr userDrawn="1"/>
        </p:nvSpPr>
        <p:spPr>
          <a:xfrm>
            <a:off x="2936306" y="3083323"/>
            <a:ext cx="851436" cy="666898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30036" y="3978825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639121" y="3975683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1648063" y="4035709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1334925" y="3985151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1248825" y="4057448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1049712" y="4006511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0475745" y="4087108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0704600" y="4026389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Curved Connector 14" hidden="1"/>
          <p:cNvCxnSpPr/>
          <p:nvPr userDrawn="1"/>
        </p:nvCxnSpPr>
        <p:spPr>
          <a:xfrm rot="10800000" flipV="1">
            <a:off x="2" y="4065845"/>
            <a:ext cx="12173268" cy="1552240"/>
          </a:xfrm>
          <a:prstGeom prst="curvedConnector3">
            <a:avLst>
              <a:gd name="adj1" fmla="val 379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9971833" y="4117282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0200688" y="4056563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9373227" y="4168584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9602081" y="4107865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8833143" y="4266918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9061997" y="4206199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8318779" y="4356573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8502713" y="4278673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7889467" y="4467026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8073401" y="4389126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7422625" y="4619519"/>
            <a:ext cx="264124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7683407" y="4538824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203345" y="4812671"/>
            <a:ext cx="355425" cy="1722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7437154" y="4734770"/>
            <a:ext cx="305551" cy="1694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6659275" y="5059230"/>
            <a:ext cx="345645" cy="2132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6942998" y="4957030"/>
            <a:ext cx="345645" cy="1762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7324960" y="4880619"/>
            <a:ext cx="345645" cy="1849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5891174" y="5164009"/>
            <a:ext cx="396852" cy="2236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6198414" y="5061810"/>
            <a:ext cx="373335" cy="2106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4969454" y="5300425"/>
            <a:ext cx="499265" cy="2620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5385177" y="5177025"/>
            <a:ext cx="469679" cy="2468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3996527" y="5352612"/>
            <a:ext cx="601679" cy="3038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4418319" y="5229212"/>
            <a:ext cx="566023" cy="28619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2562740" y="5457603"/>
            <a:ext cx="793208" cy="3611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3126014" y="5274726"/>
            <a:ext cx="746201" cy="3401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026540" y="5504551"/>
            <a:ext cx="895621" cy="39957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692227" y="5304470"/>
            <a:ext cx="777167" cy="3520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402994" y="5339396"/>
            <a:ext cx="777167" cy="3520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8003448" y="4542746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7692690" y="4636192"/>
            <a:ext cx="264124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8570517" y="4355605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8259481" y="4436300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9231232" y="4249279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9728601" y="4168584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0922228" y="4083273"/>
            <a:ext cx="243232" cy="1613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6365979" y="5177024"/>
            <a:ext cx="396852" cy="2236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7030522" y="5057809"/>
            <a:ext cx="345645" cy="1762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35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57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6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/>
          <p:cNvCxnSpPr/>
          <p:nvPr userDrawn="1"/>
        </p:nvCxnSpPr>
        <p:spPr>
          <a:xfrm flipH="1">
            <a:off x="1794641" y="1921605"/>
            <a:ext cx="1075340" cy="806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1" name="Rectangle 250" hidden="1"/>
          <p:cNvSpPr/>
          <p:nvPr userDrawn="1"/>
        </p:nvSpPr>
        <p:spPr>
          <a:xfrm>
            <a:off x="10755807" y="0"/>
            <a:ext cx="60959" cy="5669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49" name="Straight Connector 248" hidden="1"/>
          <p:cNvCxnSpPr>
            <a:stCxn id="244" idx="0"/>
          </p:cNvCxnSpPr>
          <p:nvPr userDrawn="1"/>
        </p:nvCxnSpPr>
        <p:spPr>
          <a:xfrm>
            <a:off x="10755807" y="1124700"/>
            <a:ext cx="0" cy="573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44" name="Rectangle 243"/>
          <p:cNvSpPr/>
          <p:nvPr userDrawn="1"/>
        </p:nvSpPr>
        <p:spPr>
          <a:xfrm>
            <a:off x="9475640" y="1124701"/>
            <a:ext cx="2560333" cy="14209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5" name="Rectangle 244"/>
          <p:cNvSpPr/>
          <p:nvPr userDrawn="1"/>
        </p:nvSpPr>
        <p:spPr>
          <a:xfrm>
            <a:off x="9475640" y="2674153"/>
            <a:ext cx="2560333" cy="14209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6" name="Rectangle 245"/>
          <p:cNvSpPr/>
          <p:nvPr userDrawn="1"/>
        </p:nvSpPr>
        <p:spPr>
          <a:xfrm>
            <a:off x="9475640" y="4235506"/>
            <a:ext cx="2560333" cy="14209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7" name="Rectangle 246"/>
          <p:cNvSpPr/>
          <p:nvPr userDrawn="1"/>
        </p:nvSpPr>
        <p:spPr>
          <a:xfrm>
            <a:off x="1267738" y="2674153"/>
            <a:ext cx="6722909" cy="142098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5" name="Rectangle 254"/>
          <p:cNvSpPr/>
          <p:nvPr userDrawn="1"/>
        </p:nvSpPr>
        <p:spPr>
          <a:xfrm>
            <a:off x="3484460" y="1623965"/>
            <a:ext cx="4506187" cy="595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2869980" y="1921604"/>
            <a:ext cx="6144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3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 animBg="1"/>
      <p:bldP spid="247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250" hidden="1"/>
          <p:cNvSpPr/>
          <p:nvPr userDrawn="1"/>
        </p:nvSpPr>
        <p:spPr>
          <a:xfrm>
            <a:off x="10755807" y="0"/>
            <a:ext cx="60959" cy="5669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49" name="Straight Connector 248" hidden="1"/>
          <p:cNvCxnSpPr/>
          <p:nvPr userDrawn="1"/>
        </p:nvCxnSpPr>
        <p:spPr>
          <a:xfrm>
            <a:off x="10755807" y="1124700"/>
            <a:ext cx="0" cy="573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07233" y="1166983"/>
            <a:ext cx="2829928" cy="122896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177219" y="1166983"/>
            <a:ext cx="2829928" cy="122896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25555" y="1166983"/>
            <a:ext cx="2829928" cy="122896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9097216" y="1163106"/>
            <a:ext cx="2828544" cy="122896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7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250" hidden="1"/>
          <p:cNvSpPr/>
          <p:nvPr userDrawn="1"/>
        </p:nvSpPr>
        <p:spPr>
          <a:xfrm>
            <a:off x="10755807" y="0"/>
            <a:ext cx="60959" cy="5669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49" name="Straight Connector 248" hidden="1"/>
          <p:cNvCxnSpPr/>
          <p:nvPr userDrawn="1"/>
        </p:nvCxnSpPr>
        <p:spPr>
          <a:xfrm>
            <a:off x="10755807" y="1124700"/>
            <a:ext cx="0" cy="573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Rounded Rectangle 13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6" name="Rounded Rectangle 15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Rounded Rectangle 19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07233" y="1166983"/>
            <a:ext cx="2829928" cy="122896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177219" y="1166983"/>
            <a:ext cx="2829928" cy="122896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41018" y="1167219"/>
            <a:ext cx="2829983" cy="1228725"/>
          </a:xfrm>
        </p:spPr>
        <p:txBody>
          <a:bodyPr/>
          <a:lstStyle>
            <a:lvl1pPr marL="0" indent="0" algn="ctr">
              <a:buFontTx/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بیللیبلیزر</a:t>
            </a:r>
          </a:p>
          <a:p>
            <a:pPr lvl="0"/>
            <a:r>
              <a:rPr lang="fa-IR" smtClean="0">
                <a:cs typeface="B Mitra" pitchFamily="2" charset="-78"/>
              </a:rPr>
              <a:t>بلیسیب</a:t>
            </a:r>
          </a:p>
          <a:p>
            <a:pPr lvl="0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6125555" y="1166983"/>
            <a:ext cx="2829928" cy="122896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9097216" y="1163106"/>
            <a:ext cx="2828544" cy="1228961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125555" y="1167219"/>
            <a:ext cx="2829983" cy="1228725"/>
          </a:xfrm>
        </p:spPr>
        <p:txBody>
          <a:bodyPr/>
          <a:lstStyle>
            <a:lvl1pPr marL="0" indent="0" algn="ctr">
              <a:buFontTx/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بیللیبلیزر</a:t>
            </a:r>
          </a:p>
          <a:p>
            <a:pPr lvl="0"/>
            <a:r>
              <a:rPr lang="fa-IR" smtClean="0">
                <a:cs typeface="B Mitra" pitchFamily="2" charset="-78"/>
              </a:rPr>
              <a:t>بلیسیب</a:t>
            </a:r>
          </a:p>
          <a:p>
            <a:pPr lvl="0"/>
            <a:endParaRPr lang="en-US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9103578" y="1176633"/>
            <a:ext cx="2829983" cy="1228725"/>
          </a:xfrm>
        </p:spPr>
        <p:txBody>
          <a:bodyPr/>
          <a:lstStyle>
            <a:lvl1pPr marL="0" indent="0" algn="ctr">
              <a:buFontTx/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بیللیبلیزر</a:t>
            </a:r>
          </a:p>
          <a:p>
            <a:pPr lvl="0"/>
            <a:r>
              <a:rPr lang="fa-IR" smtClean="0">
                <a:cs typeface="B Mitra" pitchFamily="2" charset="-78"/>
              </a:rPr>
              <a:t>بلیسیب</a:t>
            </a:r>
          </a:p>
          <a:p>
            <a:pPr lvl="0"/>
            <a:endParaRPr lang="en-US"/>
          </a:p>
        </p:txBody>
      </p:sp>
      <p:sp>
        <p:nvSpPr>
          <p:cNvPr id="224" name="Rectangle 223"/>
          <p:cNvSpPr/>
          <p:nvPr userDrawn="1"/>
        </p:nvSpPr>
        <p:spPr>
          <a:xfrm>
            <a:off x="6007147" y="1662370"/>
            <a:ext cx="3673320" cy="1305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936993" y="2046421"/>
            <a:ext cx="4306748" cy="126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854448" y="2395944"/>
            <a:ext cx="4952565" cy="149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788760" y="2814521"/>
            <a:ext cx="5669280" cy="1805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730760" y="3121760"/>
            <a:ext cx="6195000" cy="2688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9" name="Straight Connector 28" hidden="1"/>
          <p:cNvCxnSpPr/>
          <p:nvPr userDrawn="1"/>
        </p:nvCxnSpPr>
        <p:spPr>
          <a:xfrm>
            <a:off x="8955483" y="1163106"/>
            <a:ext cx="2970277" cy="1979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 hidden="1"/>
          <p:cNvCxnSpPr/>
          <p:nvPr userDrawn="1"/>
        </p:nvCxnSpPr>
        <p:spPr>
          <a:xfrm flipH="1">
            <a:off x="5730760" y="1166982"/>
            <a:ext cx="394795" cy="1975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07179" y="1167219"/>
            <a:ext cx="2829983" cy="1228725"/>
          </a:xfrm>
        </p:spPr>
        <p:txBody>
          <a:bodyPr/>
          <a:lstStyle>
            <a:lvl1pPr marL="0" indent="0" algn="ctr">
              <a:buFontTx/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بیللیبلیزر</a:t>
            </a:r>
          </a:p>
          <a:p>
            <a:pPr lvl="0"/>
            <a:r>
              <a:rPr lang="fa-IR" smtClean="0">
                <a:cs typeface="B Mitra" pitchFamily="2" charset="-78"/>
              </a:rPr>
              <a:t>بلیسیب</a:t>
            </a:r>
          </a:p>
          <a:p>
            <a:pPr lvl="0"/>
            <a:endParaRPr lang="en-US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730761" y="3142902"/>
            <a:ext cx="6195000" cy="2667208"/>
          </a:xfrm>
        </p:spPr>
        <p:txBody>
          <a:bodyPr/>
          <a:lstStyle>
            <a:lvl1pPr marL="0" indent="0" algn="ctr">
              <a:buFontTx/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بیللیبلیزر</a:t>
            </a:r>
          </a:p>
          <a:p>
            <a:pPr lvl="0"/>
            <a:r>
              <a:rPr lang="fa-IR" smtClean="0">
                <a:cs typeface="B Mitra" pitchFamily="2" charset="-78"/>
              </a:rPr>
              <a:t>بلیسیب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4" grpId="1" animBg="1"/>
      <p:bldP spid="12" grpId="0" animBg="1"/>
      <p:bldP spid="12" grpId="1" animBg="1"/>
      <p:bldP spid="11" grpId="0" animBg="1"/>
      <p:bldP spid="11" grpId="1" animBg="1"/>
      <p:bldP spid="13" grpId="0" animBg="1"/>
      <p:bldP spid="13" grpId="1" animBg="1"/>
      <p:bldP spid="2" grpId="0" animBg="1"/>
      <p:bldP spid="6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300"/>
                  </p:stCondLst>
                  <p:childTnLst>
                    <p:animEffect transition="out" filter="fade">
                      <p:cBhvr>
                        <p:cTn dur="3000"/>
                        <p:tgtEl>
                          <p:spTgt spid="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2999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00008" y="0"/>
            <a:ext cx="12292007" cy="6858000"/>
          </a:xfrm>
          <a:prstGeom prst="rect">
            <a:avLst/>
          </a:prstGeom>
          <a:solidFill>
            <a:srgbClr val="090C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8-Point Star 6"/>
          <p:cNvSpPr/>
          <p:nvPr userDrawn="1"/>
        </p:nvSpPr>
        <p:spPr>
          <a:xfrm>
            <a:off x="2613948" y="1220713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8-Point Star 7"/>
          <p:cNvSpPr/>
          <p:nvPr userDrawn="1"/>
        </p:nvSpPr>
        <p:spPr>
          <a:xfrm>
            <a:off x="8963574" y="3928265"/>
            <a:ext cx="409653" cy="30724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-Point Star 8"/>
          <p:cNvSpPr/>
          <p:nvPr userDrawn="1"/>
        </p:nvSpPr>
        <p:spPr>
          <a:xfrm>
            <a:off x="8093061" y="1815991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8-Point Star 9"/>
          <p:cNvSpPr/>
          <p:nvPr userDrawn="1"/>
        </p:nvSpPr>
        <p:spPr>
          <a:xfrm>
            <a:off x="5839968" y="5080416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8-Point Star 10"/>
          <p:cNvSpPr/>
          <p:nvPr userDrawn="1"/>
        </p:nvSpPr>
        <p:spPr>
          <a:xfrm>
            <a:off x="1333781" y="4408328"/>
            <a:ext cx="128016" cy="96013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8-Point Star 11"/>
          <p:cNvSpPr/>
          <p:nvPr userDrawn="1"/>
        </p:nvSpPr>
        <p:spPr>
          <a:xfrm>
            <a:off x="9987708" y="5771706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8-Point Star 12"/>
          <p:cNvSpPr/>
          <p:nvPr userDrawn="1"/>
        </p:nvSpPr>
        <p:spPr>
          <a:xfrm>
            <a:off x="3126014" y="5867718"/>
            <a:ext cx="409653" cy="288038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8-Point Star 13"/>
          <p:cNvSpPr/>
          <p:nvPr userDrawn="1"/>
        </p:nvSpPr>
        <p:spPr>
          <a:xfrm>
            <a:off x="11011841" y="2296053"/>
            <a:ext cx="128016" cy="96013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8-Point Star 14"/>
          <p:cNvSpPr/>
          <p:nvPr userDrawn="1"/>
        </p:nvSpPr>
        <p:spPr>
          <a:xfrm>
            <a:off x="9686696" y="510221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8-Point Star 15"/>
          <p:cNvSpPr/>
          <p:nvPr userDrawn="1"/>
        </p:nvSpPr>
        <p:spPr>
          <a:xfrm>
            <a:off x="4252561" y="2545686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8-Point Star 16"/>
          <p:cNvSpPr/>
          <p:nvPr userDrawn="1"/>
        </p:nvSpPr>
        <p:spPr>
          <a:xfrm>
            <a:off x="6454447" y="702246"/>
            <a:ext cx="358447" cy="26883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3169" y="2954474"/>
            <a:ext cx="5427907" cy="9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amond 1"/>
          <p:cNvSpPr/>
          <p:nvPr userDrawn="1"/>
        </p:nvSpPr>
        <p:spPr>
          <a:xfrm rot="21067614">
            <a:off x="3124293" y="2953294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Diamond 1"/>
          <p:cNvSpPr/>
          <p:nvPr userDrawn="1"/>
        </p:nvSpPr>
        <p:spPr>
          <a:xfrm rot="19509517">
            <a:off x="2916625" y="3053745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Diamond 1"/>
          <p:cNvSpPr/>
          <p:nvPr userDrawn="1"/>
        </p:nvSpPr>
        <p:spPr>
          <a:xfrm rot="17488843">
            <a:off x="2806472" y="3189779"/>
            <a:ext cx="172105" cy="235287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Diamond 1"/>
          <p:cNvSpPr/>
          <p:nvPr userDrawn="1"/>
        </p:nvSpPr>
        <p:spPr>
          <a:xfrm rot="15851965">
            <a:off x="2811801" y="3394563"/>
            <a:ext cx="172105" cy="235287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Diamond 1"/>
          <p:cNvSpPr/>
          <p:nvPr userDrawn="1"/>
        </p:nvSpPr>
        <p:spPr>
          <a:xfrm rot="14263334">
            <a:off x="2930432" y="3584851"/>
            <a:ext cx="172105" cy="235287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Diamond 1"/>
          <p:cNvSpPr/>
          <p:nvPr userDrawn="1"/>
        </p:nvSpPr>
        <p:spPr>
          <a:xfrm rot="11904310">
            <a:off x="3115326" y="3717114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Diamond 1"/>
          <p:cNvSpPr/>
          <p:nvPr userDrawn="1"/>
        </p:nvSpPr>
        <p:spPr>
          <a:xfrm rot="10237614">
            <a:off x="3373302" y="3720093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Diamond 1"/>
          <p:cNvSpPr/>
          <p:nvPr userDrawn="1"/>
        </p:nvSpPr>
        <p:spPr>
          <a:xfrm rot="8631799">
            <a:off x="3596732" y="3629203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Diamond 1"/>
          <p:cNvSpPr/>
          <p:nvPr userDrawn="1"/>
        </p:nvSpPr>
        <p:spPr>
          <a:xfrm rot="1496748">
            <a:off x="3392291" y="2953293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Diamond 1"/>
          <p:cNvSpPr/>
          <p:nvPr userDrawn="1"/>
        </p:nvSpPr>
        <p:spPr>
          <a:xfrm rot="2687096">
            <a:off x="3609540" y="3036518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10-Point Star 2"/>
          <p:cNvSpPr/>
          <p:nvPr userDrawn="1"/>
        </p:nvSpPr>
        <p:spPr>
          <a:xfrm>
            <a:off x="2936306" y="3083323"/>
            <a:ext cx="851436" cy="666898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Oval 3" hidden="1"/>
          <p:cNvSpPr/>
          <p:nvPr userDrawn="1"/>
        </p:nvSpPr>
        <p:spPr>
          <a:xfrm>
            <a:off x="2324384" y="2639538"/>
            <a:ext cx="2012912" cy="15315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 hidden="1"/>
          <p:cNvSpPr/>
          <p:nvPr userDrawn="1"/>
        </p:nvSpPr>
        <p:spPr>
          <a:xfrm>
            <a:off x="2161926" y="2521761"/>
            <a:ext cx="2337829" cy="17670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Oval 27" hidden="1"/>
          <p:cNvSpPr/>
          <p:nvPr userDrawn="1"/>
        </p:nvSpPr>
        <p:spPr>
          <a:xfrm>
            <a:off x="1948283" y="2360276"/>
            <a:ext cx="2765115" cy="2090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Oval 32" hidden="1"/>
          <p:cNvSpPr/>
          <p:nvPr userDrawn="1"/>
        </p:nvSpPr>
        <p:spPr>
          <a:xfrm>
            <a:off x="1472398" y="1972101"/>
            <a:ext cx="3533260" cy="2670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6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-1.54487E-6 L -0.21615 -0.254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-1272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7778E-7 5.64292E-7 L -0.00417 -0.376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88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2.56244E-6 L 0.14601 -0.1440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721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38889E-6 1.13784E-6 L -0.09861 0.120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601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6.29047E-7 L 0.04409 0.302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1510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6 2.10916E-6 L -0.27934 0.377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887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94444E-6 4.11656E-6 L -0.40521 0.2210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1105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11111E-6 -2.85846E-6 L -0.54427 0.4169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2083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1.65587E-6 L -0.48715 -0.100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-504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-6.01295E-7 L -0.64774 0.1637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818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-4.10731E-6 L -0.56077 -0.3552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8" y="-1776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21600000">
                                      <p:cBhvr>
                                        <p:cTn id="6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2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2" grpId="0" animBg="1"/>
      <p:bldP spid="2" grpId="1" animBg="1"/>
      <p:bldP spid="2" grpId="2" animBg="1"/>
      <p:bldP spid="26" grpId="0" animBg="1"/>
      <p:bldP spid="26" grpId="1" animBg="1"/>
      <p:bldP spid="26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" grpId="0" animBg="1"/>
      <p:bldP spid="3" grpId="1" animBg="1"/>
      <p:bldP spid="4" grpId="0" animBg="1"/>
      <p:bldP spid="4" grpId="1" animBg="1"/>
      <p:bldP spid="27" grpId="0" animBg="1"/>
      <p:bldP spid="27" grpId="1" animBg="1"/>
      <p:bldP spid="28" grpId="0" animBg="1"/>
      <p:bldP spid="28" grpId="1" animBg="1"/>
      <p:bldP spid="33" grpId="0" animBg="1"/>
      <p:bldP spid="33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02AB1-5C7D-4A3D-BDA8-0FC62E231574}" type="datetime1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551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00008" y="0"/>
            <a:ext cx="12292007" cy="6858000"/>
          </a:xfrm>
          <a:prstGeom prst="rect">
            <a:avLst/>
          </a:prstGeom>
          <a:gradFill>
            <a:gsLst>
              <a:gs pos="0">
                <a:srgbClr val="1F497D"/>
              </a:gs>
              <a:gs pos="50000">
                <a:srgbClr val="0C1B2E"/>
              </a:gs>
              <a:gs pos="100000">
                <a:srgbClr val="090C15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 hidden="1"/>
          <p:cNvSpPr/>
          <p:nvPr userDrawn="1"/>
        </p:nvSpPr>
        <p:spPr>
          <a:xfrm>
            <a:off x="2608037" y="2787586"/>
            <a:ext cx="6427364" cy="11905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8-Point Star 6"/>
          <p:cNvSpPr/>
          <p:nvPr userDrawn="1"/>
        </p:nvSpPr>
        <p:spPr>
          <a:xfrm>
            <a:off x="2613948" y="1220713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8-Point Star 7"/>
          <p:cNvSpPr/>
          <p:nvPr userDrawn="1"/>
        </p:nvSpPr>
        <p:spPr>
          <a:xfrm>
            <a:off x="8963574" y="3928265"/>
            <a:ext cx="409653" cy="30724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-Point Star 8"/>
          <p:cNvSpPr/>
          <p:nvPr userDrawn="1"/>
        </p:nvSpPr>
        <p:spPr>
          <a:xfrm>
            <a:off x="8093061" y="1815991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8-Point Star 9"/>
          <p:cNvSpPr/>
          <p:nvPr userDrawn="1"/>
        </p:nvSpPr>
        <p:spPr>
          <a:xfrm>
            <a:off x="5839968" y="5080416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8-Point Star 10"/>
          <p:cNvSpPr/>
          <p:nvPr userDrawn="1"/>
        </p:nvSpPr>
        <p:spPr>
          <a:xfrm>
            <a:off x="1333781" y="4408328"/>
            <a:ext cx="128016" cy="96013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8-Point Star 11"/>
          <p:cNvSpPr/>
          <p:nvPr userDrawn="1"/>
        </p:nvSpPr>
        <p:spPr>
          <a:xfrm>
            <a:off x="9987708" y="5771706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8-Point Star 12"/>
          <p:cNvSpPr/>
          <p:nvPr userDrawn="1"/>
        </p:nvSpPr>
        <p:spPr>
          <a:xfrm>
            <a:off x="3126014" y="5867718"/>
            <a:ext cx="409653" cy="288038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8-Point Star 13"/>
          <p:cNvSpPr/>
          <p:nvPr userDrawn="1"/>
        </p:nvSpPr>
        <p:spPr>
          <a:xfrm>
            <a:off x="11011841" y="2296053"/>
            <a:ext cx="128016" cy="96013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8-Point Star 14"/>
          <p:cNvSpPr/>
          <p:nvPr userDrawn="1"/>
        </p:nvSpPr>
        <p:spPr>
          <a:xfrm>
            <a:off x="9686696" y="510221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8-Point Star 15"/>
          <p:cNvSpPr/>
          <p:nvPr userDrawn="1"/>
        </p:nvSpPr>
        <p:spPr>
          <a:xfrm>
            <a:off x="4252561" y="2545686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8-Point Star 16"/>
          <p:cNvSpPr/>
          <p:nvPr userDrawn="1"/>
        </p:nvSpPr>
        <p:spPr>
          <a:xfrm>
            <a:off x="6454447" y="702246"/>
            <a:ext cx="358447" cy="26883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8" name="Picture 44">
            <a:hlinkClick r:id="rId2"/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/>
          </a:blip>
          <a:srcRect l="22517" b="75901"/>
          <a:stretch/>
        </p:blipFill>
        <p:spPr bwMode="auto">
          <a:xfrm>
            <a:off x="4128757" y="2888286"/>
            <a:ext cx="4205699" cy="22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amond 1"/>
          <p:cNvSpPr/>
          <p:nvPr userDrawn="1"/>
        </p:nvSpPr>
        <p:spPr>
          <a:xfrm rot="21067614">
            <a:off x="3124293" y="2953294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Diamond 1"/>
          <p:cNvSpPr/>
          <p:nvPr userDrawn="1"/>
        </p:nvSpPr>
        <p:spPr>
          <a:xfrm rot="19509517">
            <a:off x="2916625" y="3053745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Diamond 1"/>
          <p:cNvSpPr/>
          <p:nvPr userDrawn="1"/>
        </p:nvSpPr>
        <p:spPr>
          <a:xfrm rot="17488843">
            <a:off x="2806472" y="3189779"/>
            <a:ext cx="172105" cy="235287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Diamond 1"/>
          <p:cNvSpPr/>
          <p:nvPr userDrawn="1"/>
        </p:nvSpPr>
        <p:spPr>
          <a:xfrm rot="15851965">
            <a:off x="2811801" y="3394563"/>
            <a:ext cx="172105" cy="235287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Diamond 1"/>
          <p:cNvSpPr/>
          <p:nvPr userDrawn="1"/>
        </p:nvSpPr>
        <p:spPr>
          <a:xfrm rot="14263334">
            <a:off x="2930432" y="3584851"/>
            <a:ext cx="172105" cy="235287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Diamond 1"/>
          <p:cNvSpPr/>
          <p:nvPr userDrawn="1"/>
        </p:nvSpPr>
        <p:spPr>
          <a:xfrm rot="11904310">
            <a:off x="3115326" y="3717114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Diamond 1"/>
          <p:cNvSpPr/>
          <p:nvPr userDrawn="1"/>
        </p:nvSpPr>
        <p:spPr>
          <a:xfrm rot="10237614">
            <a:off x="3373302" y="3720093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Diamond 1"/>
          <p:cNvSpPr/>
          <p:nvPr userDrawn="1"/>
        </p:nvSpPr>
        <p:spPr>
          <a:xfrm rot="8631799">
            <a:off x="3596732" y="3629203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Diamond 1"/>
          <p:cNvSpPr/>
          <p:nvPr userDrawn="1"/>
        </p:nvSpPr>
        <p:spPr>
          <a:xfrm rot="1496748">
            <a:off x="3392291" y="2953293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Diamond 1"/>
          <p:cNvSpPr/>
          <p:nvPr userDrawn="1"/>
        </p:nvSpPr>
        <p:spPr>
          <a:xfrm rot="2687096">
            <a:off x="3609540" y="3036518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10-Point Star 2"/>
          <p:cNvSpPr/>
          <p:nvPr userDrawn="1"/>
        </p:nvSpPr>
        <p:spPr>
          <a:xfrm>
            <a:off x="3024847" y="3142052"/>
            <a:ext cx="731520" cy="548640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Oval 3" hidden="1"/>
          <p:cNvSpPr/>
          <p:nvPr userDrawn="1"/>
        </p:nvSpPr>
        <p:spPr>
          <a:xfrm>
            <a:off x="2324384" y="2639538"/>
            <a:ext cx="2012912" cy="15315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 hidden="1"/>
          <p:cNvSpPr/>
          <p:nvPr userDrawn="1"/>
        </p:nvSpPr>
        <p:spPr>
          <a:xfrm>
            <a:off x="2161926" y="2521761"/>
            <a:ext cx="2337829" cy="17670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Oval 27" hidden="1"/>
          <p:cNvSpPr/>
          <p:nvPr userDrawn="1"/>
        </p:nvSpPr>
        <p:spPr>
          <a:xfrm>
            <a:off x="1948283" y="2360276"/>
            <a:ext cx="2765115" cy="2090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Oval 32" hidden="1"/>
          <p:cNvSpPr/>
          <p:nvPr userDrawn="1"/>
        </p:nvSpPr>
        <p:spPr>
          <a:xfrm>
            <a:off x="1472398" y="1972101"/>
            <a:ext cx="3533260" cy="2670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8-Point Star 4"/>
          <p:cNvSpPr/>
          <p:nvPr userDrawn="1"/>
        </p:nvSpPr>
        <p:spPr>
          <a:xfrm>
            <a:off x="5090587" y="5714097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1128954" y="5714098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8-Point Star 38"/>
          <p:cNvSpPr/>
          <p:nvPr userDrawn="1"/>
        </p:nvSpPr>
        <p:spPr>
          <a:xfrm>
            <a:off x="1159026" y="356600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8-Point Star 39"/>
          <p:cNvSpPr/>
          <p:nvPr userDrawn="1"/>
        </p:nvSpPr>
        <p:spPr>
          <a:xfrm>
            <a:off x="10807014" y="3497745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8-Point Star 40"/>
          <p:cNvSpPr/>
          <p:nvPr userDrawn="1"/>
        </p:nvSpPr>
        <p:spPr>
          <a:xfrm>
            <a:off x="10243741" y="1412737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8-Point Star 41"/>
          <p:cNvSpPr/>
          <p:nvPr userDrawn="1"/>
        </p:nvSpPr>
        <p:spPr>
          <a:xfrm>
            <a:off x="7324961" y="1067092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8-Point Star 42"/>
          <p:cNvSpPr/>
          <p:nvPr userDrawn="1"/>
        </p:nvSpPr>
        <p:spPr>
          <a:xfrm>
            <a:off x="1948261" y="1858610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8-Point Star 43"/>
          <p:cNvSpPr/>
          <p:nvPr userDrawn="1"/>
        </p:nvSpPr>
        <p:spPr>
          <a:xfrm>
            <a:off x="5293563" y="529422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9885293" y="4619555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8-Point Star 18"/>
          <p:cNvSpPr/>
          <p:nvPr userDrawn="1"/>
        </p:nvSpPr>
        <p:spPr>
          <a:xfrm>
            <a:off x="12343213" y="6472181"/>
            <a:ext cx="204827" cy="15362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" name="8-Point Star 45"/>
          <p:cNvSpPr/>
          <p:nvPr userDrawn="1"/>
        </p:nvSpPr>
        <p:spPr>
          <a:xfrm>
            <a:off x="12548040" y="1662370"/>
            <a:ext cx="204827" cy="15362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8-Point Star 46"/>
          <p:cNvSpPr/>
          <p:nvPr userDrawn="1"/>
        </p:nvSpPr>
        <p:spPr>
          <a:xfrm>
            <a:off x="7222547" y="6411040"/>
            <a:ext cx="204827" cy="15362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8022405" y="5800626"/>
            <a:ext cx="204827" cy="15362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8-Point Star 49"/>
          <p:cNvSpPr/>
          <p:nvPr userDrawn="1"/>
        </p:nvSpPr>
        <p:spPr>
          <a:xfrm>
            <a:off x="12752867" y="702245"/>
            <a:ext cx="204827" cy="15362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8-Point Star 50"/>
          <p:cNvSpPr/>
          <p:nvPr userDrawn="1"/>
        </p:nvSpPr>
        <p:spPr>
          <a:xfrm>
            <a:off x="207233" y="3844602"/>
            <a:ext cx="204827" cy="15362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969169" y="3037216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K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4455501" y="3037216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H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4882357" y="3037216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A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422409" y="3035132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M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5789162" y="3033659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6268673" y="3033659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N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6644762" y="3033659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6951791" y="3032453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26485" y="3032453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.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401169" y="3030979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849787" y="3028895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R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563044" y="3402086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3907155" y="3337600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3908208" y="3429000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3785235" y="3452025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3785235" y="3536900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3355673" y="3533855"/>
            <a:ext cx="12192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3572519" y="3303834"/>
            <a:ext cx="12192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3494328" y="3494208"/>
            <a:ext cx="12192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3231457" y="3326237"/>
            <a:ext cx="12192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2798738">
            <a:off x="3375132" y="3203783"/>
            <a:ext cx="9144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 rot="2798738">
            <a:off x="3205956" y="3477606"/>
            <a:ext cx="9144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3908208" y="3207525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3766664" y="3329375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1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-1.54487E-6 L -0.21615 -0.254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-1272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7778E-7 5.64292E-7 L -0.00417 -0.376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88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2.56244E-6 L 0.14601 -0.1440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721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38889E-6 1.13784E-6 L -0.09861 0.120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601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6.29047E-7 L 0.04409 0.302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1510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-4.44444E-6 L -0.01927 -4.44444E-6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3.33333E-6 L -0.01684 3.33333E-6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1.23034E-6 L -0.02517 0.00277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13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-2.79371E-6 L -0.02934 0.00139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1.19334E-6 L -0.03333 1.19334E-6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2.0074E-6 L -0.03229 -0.00254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13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2.0074E-6 L -0.06285 -2.0074E-6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2.20167E-6 L -0.07552 2.20167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1.62812E-6 L -0.07569 -0.00208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11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1.62812E-6 L -0.07569 -0.00208 " pathEditMode="relative" rAng="0" ptsTypes="AA">
                                      <p:cBhvr>
                                        <p:cTn id="71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1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9.99075E-7 L -0.07552 -9.99075E-7 " pathEditMode="relative" rAng="0" ptsTypes="AA">
                                      <p:cBhvr>
                                        <p:cTn id="7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1.71138E-6 L -0.01927 -1.71138E-6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61111E-6 -4.89362E-6 L -0.01927 -4.89362E-6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-4.44444E-6 L -0.01388 -4.44444E-6 " pathEditMode="relative" rAng="0" ptsTypes="AA">
                                      <p:cBhvr>
                                        <p:cTn id="8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2.20167E-6 L -0.07552 2.20167E-6 " pathEditMode="relative" rAng="0" ptsTypes="AA">
                                      <p:cBhvr>
                                        <p:cTn id="9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9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4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2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4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9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9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5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3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repeatCount="300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6 2.10916E-6 L -0.27934 0.3776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887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94444E-6 4.11656E-6 L -0.40521 0.22109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1105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11111E-6 -2.85846E-6 L -0.54427 0.4169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2083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1.65587E-6 L -0.48715 -0.100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-504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-6.01295E-7 L -0.64774 0.1637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8187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-4.10731E-6 L -0.56077 -0.35522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8" y="-1776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1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2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2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2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6" presetClass="entr" presetSubtype="21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2" grpId="0" animBg="1"/>
      <p:bldP spid="2" grpId="1" animBg="1"/>
      <p:bldP spid="2" grpId="2" animBg="1"/>
      <p:bldP spid="26" grpId="0" animBg="1"/>
      <p:bldP spid="26" grpId="1" animBg="1"/>
      <p:bldP spid="26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" grpId="0" animBg="1"/>
      <p:bldP spid="3" grpId="1" animBg="1"/>
      <p:bldP spid="4" grpId="0" animBg="1"/>
      <p:bldP spid="4" grpId="1" animBg="1"/>
      <p:bldP spid="27" grpId="0" animBg="1"/>
      <p:bldP spid="27" grpId="1" animBg="1"/>
      <p:bldP spid="28" grpId="0" animBg="1"/>
      <p:bldP spid="28" grpId="1" animBg="1"/>
      <p:bldP spid="33" grpId="0" animBg="1"/>
      <p:bldP spid="33" grpId="1" animBg="1"/>
      <p:bldP spid="5" grpId="0" animBg="1"/>
      <p:bldP spid="5" grpId="1" animBg="1"/>
      <p:bldP spid="5" grpId="2" animBg="1"/>
      <p:bldP spid="34" grpId="0" animBg="1"/>
      <p:bldP spid="34" grpId="1" animBg="1"/>
      <p:bldP spid="34" grpId="2" animBg="1"/>
      <p:bldP spid="39" grpId="0" animBg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5" grpId="0" animBg="1"/>
      <p:bldP spid="45" grpId="1" animBg="1"/>
      <p:bldP spid="19" grpId="0" animBg="1"/>
      <p:bldP spid="19" grpId="1" animBg="1"/>
      <p:bldP spid="46" grpId="0" animBg="1"/>
      <p:bldP spid="46" grpId="1" animBg="1"/>
      <p:bldP spid="47" grpId="0" animBg="1"/>
      <p:bldP spid="47" grpId="1" animBg="1"/>
      <p:bldP spid="49" grpId="0" animBg="1"/>
      <p:bldP spid="50" grpId="0" animBg="1"/>
      <p:bldP spid="50" grpId="1" animBg="1"/>
      <p:bldP spid="51" grpId="0" animBg="1"/>
      <p:bldP spid="51" grpId="1" animBg="1"/>
      <p:bldP spid="2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22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3" grpId="0" animBg="1"/>
      <p:bldP spid="71" grpId="0" animBg="1"/>
      <p:bldP spid="73" grpId="0" animBg="1"/>
      <p:bldP spid="74" grpId="0" animBg="1"/>
    </p:bld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00008" y="0"/>
            <a:ext cx="12292007" cy="6858000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50000">
                <a:srgbClr val="0C1B2E"/>
              </a:gs>
              <a:gs pos="100000">
                <a:srgbClr val="090C15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 hidden="1"/>
          <p:cNvSpPr/>
          <p:nvPr userDrawn="1"/>
        </p:nvSpPr>
        <p:spPr>
          <a:xfrm>
            <a:off x="2608037" y="2787586"/>
            <a:ext cx="6427364" cy="11905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8-Point Star 6"/>
          <p:cNvSpPr/>
          <p:nvPr userDrawn="1"/>
        </p:nvSpPr>
        <p:spPr>
          <a:xfrm>
            <a:off x="2613948" y="1220713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8-Point Star 7"/>
          <p:cNvSpPr/>
          <p:nvPr userDrawn="1"/>
        </p:nvSpPr>
        <p:spPr>
          <a:xfrm>
            <a:off x="8963574" y="3928265"/>
            <a:ext cx="409653" cy="30724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-Point Star 8"/>
          <p:cNvSpPr/>
          <p:nvPr userDrawn="1"/>
        </p:nvSpPr>
        <p:spPr>
          <a:xfrm>
            <a:off x="8093061" y="1815991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8-Point Star 9"/>
          <p:cNvSpPr/>
          <p:nvPr userDrawn="1"/>
        </p:nvSpPr>
        <p:spPr>
          <a:xfrm>
            <a:off x="5839968" y="5080416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8-Point Star 10"/>
          <p:cNvSpPr/>
          <p:nvPr userDrawn="1"/>
        </p:nvSpPr>
        <p:spPr>
          <a:xfrm>
            <a:off x="1333781" y="4408328"/>
            <a:ext cx="128016" cy="96013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8-Point Star 11"/>
          <p:cNvSpPr/>
          <p:nvPr userDrawn="1"/>
        </p:nvSpPr>
        <p:spPr>
          <a:xfrm>
            <a:off x="9987708" y="5771706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8-Point Star 12"/>
          <p:cNvSpPr/>
          <p:nvPr userDrawn="1"/>
        </p:nvSpPr>
        <p:spPr>
          <a:xfrm>
            <a:off x="3126014" y="5867718"/>
            <a:ext cx="409653" cy="288038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8-Point Star 13"/>
          <p:cNvSpPr/>
          <p:nvPr userDrawn="1"/>
        </p:nvSpPr>
        <p:spPr>
          <a:xfrm>
            <a:off x="11011841" y="2296053"/>
            <a:ext cx="128016" cy="96013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8-Point Star 14"/>
          <p:cNvSpPr/>
          <p:nvPr userDrawn="1"/>
        </p:nvSpPr>
        <p:spPr>
          <a:xfrm>
            <a:off x="9686696" y="510221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8-Point Star 15"/>
          <p:cNvSpPr/>
          <p:nvPr userDrawn="1"/>
        </p:nvSpPr>
        <p:spPr>
          <a:xfrm>
            <a:off x="4252561" y="2545686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8-Point Star 16"/>
          <p:cNvSpPr/>
          <p:nvPr userDrawn="1"/>
        </p:nvSpPr>
        <p:spPr>
          <a:xfrm>
            <a:off x="6454447" y="702246"/>
            <a:ext cx="358447" cy="26883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3169" y="2954474"/>
            <a:ext cx="5427907" cy="9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amond 1"/>
          <p:cNvSpPr/>
          <p:nvPr userDrawn="1"/>
        </p:nvSpPr>
        <p:spPr>
          <a:xfrm rot="21067614">
            <a:off x="3124293" y="2953294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Diamond 1"/>
          <p:cNvSpPr/>
          <p:nvPr userDrawn="1"/>
        </p:nvSpPr>
        <p:spPr>
          <a:xfrm rot="19509517">
            <a:off x="2916625" y="3053745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Diamond 1"/>
          <p:cNvSpPr/>
          <p:nvPr userDrawn="1"/>
        </p:nvSpPr>
        <p:spPr>
          <a:xfrm rot="17488843">
            <a:off x="2806472" y="3189779"/>
            <a:ext cx="172105" cy="235287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Diamond 1"/>
          <p:cNvSpPr/>
          <p:nvPr userDrawn="1"/>
        </p:nvSpPr>
        <p:spPr>
          <a:xfrm rot="15851965">
            <a:off x="2811801" y="3394563"/>
            <a:ext cx="172105" cy="235287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Diamond 1"/>
          <p:cNvSpPr/>
          <p:nvPr userDrawn="1"/>
        </p:nvSpPr>
        <p:spPr>
          <a:xfrm rot="14263334">
            <a:off x="2930432" y="3584851"/>
            <a:ext cx="172105" cy="235287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Diamond 1"/>
          <p:cNvSpPr/>
          <p:nvPr userDrawn="1"/>
        </p:nvSpPr>
        <p:spPr>
          <a:xfrm rot="11904310">
            <a:off x="3115326" y="3717114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Diamond 1"/>
          <p:cNvSpPr/>
          <p:nvPr userDrawn="1"/>
        </p:nvSpPr>
        <p:spPr>
          <a:xfrm rot="10237614">
            <a:off x="3373302" y="3720093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Diamond 1"/>
          <p:cNvSpPr/>
          <p:nvPr userDrawn="1"/>
        </p:nvSpPr>
        <p:spPr>
          <a:xfrm rot="8631799">
            <a:off x="3596732" y="3629203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Diamond 1"/>
          <p:cNvSpPr/>
          <p:nvPr userDrawn="1"/>
        </p:nvSpPr>
        <p:spPr>
          <a:xfrm rot="1496748">
            <a:off x="3392291" y="2953293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Diamond 1"/>
          <p:cNvSpPr/>
          <p:nvPr userDrawn="1"/>
        </p:nvSpPr>
        <p:spPr>
          <a:xfrm rot="2687096">
            <a:off x="3609540" y="3036518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10-Point Star 2"/>
          <p:cNvSpPr/>
          <p:nvPr userDrawn="1"/>
        </p:nvSpPr>
        <p:spPr>
          <a:xfrm>
            <a:off x="3024847" y="3142052"/>
            <a:ext cx="731520" cy="548640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Oval 3" hidden="1"/>
          <p:cNvSpPr/>
          <p:nvPr userDrawn="1"/>
        </p:nvSpPr>
        <p:spPr>
          <a:xfrm>
            <a:off x="2324384" y="2639538"/>
            <a:ext cx="2012912" cy="15315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 hidden="1"/>
          <p:cNvSpPr/>
          <p:nvPr userDrawn="1"/>
        </p:nvSpPr>
        <p:spPr>
          <a:xfrm>
            <a:off x="2161926" y="2521761"/>
            <a:ext cx="2337829" cy="17670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Oval 27" hidden="1"/>
          <p:cNvSpPr/>
          <p:nvPr userDrawn="1"/>
        </p:nvSpPr>
        <p:spPr>
          <a:xfrm>
            <a:off x="1948283" y="2360276"/>
            <a:ext cx="2765115" cy="2090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Oval 32" hidden="1"/>
          <p:cNvSpPr/>
          <p:nvPr userDrawn="1"/>
        </p:nvSpPr>
        <p:spPr>
          <a:xfrm>
            <a:off x="1472398" y="1972101"/>
            <a:ext cx="3533260" cy="2670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8-Point Star 4"/>
          <p:cNvSpPr/>
          <p:nvPr userDrawn="1"/>
        </p:nvSpPr>
        <p:spPr>
          <a:xfrm>
            <a:off x="5090587" y="5714097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1128954" y="5714098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8-Point Star 38"/>
          <p:cNvSpPr/>
          <p:nvPr userDrawn="1"/>
        </p:nvSpPr>
        <p:spPr>
          <a:xfrm>
            <a:off x="1159026" y="356600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8-Point Star 39"/>
          <p:cNvSpPr/>
          <p:nvPr userDrawn="1"/>
        </p:nvSpPr>
        <p:spPr>
          <a:xfrm>
            <a:off x="10807014" y="3497745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8-Point Star 40"/>
          <p:cNvSpPr/>
          <p:nvPr userDrawn="1"/>
        </p:nvSpPr>
        <p:spPr>
          <a:xfrm>
            <a:off x="10243741" y="1412737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8-Point Star 41"/>
          <p:cNvSpPr/>
          <p:nvPr userDrawn="1"/>
        </p:nvSpPr>
        <p:spPr>
          <a:xfrm>
            <a:off x="7324961" y="1067092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8-Point Star 42"/>
          <p:cNvSpPr/>
          <p:nvPr userDrawn="1"/>
        </p:nvSpPr>
        <p:spPr>
          <a:xfrm>
            <a:off x="1948261" y="1858610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8-Point Star 43"/>
          <p:cNvSpPr/>
          <p:nvPr userDrawn="1"/>
        </p:nvSpPr>
        <p:spPr>
          <a:xfrm>
            <a:off x="5293563" y="529422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9885293" y="4619555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8-Point Star 18"/>
          <p:cNvSpPr/>
          <p:nvPr userDrawn="1"/>
        </p:nvSpPr>
        <p:spPr>
          <a:xfrm>
            <a:off x="12343213" y="6472181"/>
            <a:ext cx="204827" cy="15362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" name="8-Point Star 45"/>
          <p:cNvSpPr/>
          <p:nvPr userDrawn="1"/>
        </p:nvSpPr>
        <p:spPr>
          <a:xfrm>
            <a:off x="12548040" y="1662370"/>
            <a:ext cx="204827" cy="15362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8-Point Star 46"/>
          <p:cNvSpPr/>
          <p:nvPr userDrawn="1"/>
        </p:nvSpPr>
        <p:spPr>
          <a:xfrm>
            <a:off x="7222547" y="6411040"/>
            <a:ext cx="204827" cy="15362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8022405" y="5800626"/>
            <a:ext cx="204827" cy="15362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8-Point Star 49"/>
          <p:cNvSpPr/>
          <p:nvPr userDrawn="1"/>
        </p:nvSpPr>
        <p:spPr>
          <a:xfrm>
            <a:off x="12752867" y="702245"/>
            <a:ext cx="204827" cy="15362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8-Point Star 50"/>
          <p:cNvSpPr/>
          <p:nvPr userDrawn="1"/>
        </p:nvSpPr>
        <p:spPr>
          <a:xfrm>
            <a:off x="207233" y="3844602"/>
            <a:ext cx="204827" cy="15362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969169" y="3037216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K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4455501" y="3037216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H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4882357" y="3037216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A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422409" y="3035132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M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5789162" y="3033659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6268673" y="3033659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N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6644762" y="3033659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6951791" y="3032453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26485" y="3032453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.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401169" y="3030979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849787" y="3028895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R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537647" y="3394943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3907155" y="3337600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3908208" y="3429000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3785235" y="3452025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3785235" y="3536900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3362023" y="3533855"/>
            <a:ext cx="12192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3572519" y="3303834"/>
            <a:ext cx="12192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3507027" y="3489446"/>
            <a:ext cx="12192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3231457" y="3326237"/>
            <a:ext cx="12192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2798738">
            <a:off x="3375132" y="3203783"/>
            <a:ext cx="9144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 rot="2798738">
            <a:off x="3215480" y="3482368"/>
            <a:ext cx="9144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3908208" y="3207525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3766664" y="3329375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0" name="Picture 44">
            <a:hlinkClick r:id="rId2"/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/>
          </a:blip>
          <a:srcRect l="22517" b="75901"/>
          <a:stretch/>
        </p:blipFill>
        <p:spPr bwMode="auto">
          <a:xfrm>
            <a:off x="4128757" y="2888286"/>
            <a:ext cx="4205699" cy="22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540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-1.54487E-6 L -0.21615 -0.254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-1272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7778E-7 5.64292E-7 L -0.00417 -0.376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88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2.56244E-6 L 0.14601 -0.1440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721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38889E-6 1.13784E-6 L -0.09861 0.120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601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6.29047E-7 L 0.04409 0.302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1510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-4.44444E-6 L -0.01927 -4.44444E-6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3.33333E-6 L -0.01684 3.33333E-6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1.23034E-6 L -0.02517 0.00277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13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-2.79371E-6 L -0.02934 0.00139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1.19334E-6 L -0.03333 1.19334E-6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2.0074E-6 L -0.03229 -0.00254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13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2.0074E-6 L -0.06285 -2.0074E-6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2.20167E-6 L -0.07552 2.20167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1.62812E-6 L -0.07569 -0.00208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11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1.62812E-6 L -0.07569 -0.00208 " pathEditMode="relative" rAng="0" ptsTypes="AA">
                                      <p:cBhvr>
                                        <p:cTn id="71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1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9.99075E-7 L -0.07552 -9.99075E-7 " pathEditMode="relative" rAng="0" ptsTypes="AA">
                                      <p:cBhvr>
                                        <p:cTn id="7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1.71138E-6 L -0.01927 -1.71138E-6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61111E-6 -4.89362E-6 L -0.01927 -4.89362E-6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-4.44444E-6 L -0.01388 -4.44444E-6 " pathEditMode="relative" rAng="0" ptsTypes="AA">
                                      <p:cBhvr>
                                        <p:cTn id="8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2.20167E-6 L -0.07552 2.20167E-6 " pathEditMode="relative" rAng="0" ptsTypes="AA">
                                      <p:cBhvr>
                                        <p:cTn id="9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9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4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2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4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9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9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5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3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repeatCount="300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6 2.10916E-6 L -0.27934 0.3776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887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94444E-6 4.11656E-6 L -0.40521 0.22109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1105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11111E-6 -2.85846E-6 L -0.54427 0.4169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2083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-0.00046 L -0.48715 -0.1011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-504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-6.01295E-7 L -0.64774 0.1637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8187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-4.10731E-6 L -0.56077 -0.35522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8" y="-1776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1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2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2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2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6" presetClass="entr" presetSubtype="21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grpId="3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3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3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2" grpId="0" animBg="1"/>
      <p:bldP spid="2" grpId="1" animBg="1"/>
      <p:bldP spid="2" grpId="2" animBg="1"/>
      <p:bldP spid="26" grpId="0" animBg="1"/>
      <p:bldP spid="26" grpId="1" animBg="1"/>
      <p:bldP spid="26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" grpId="0" animBg="1"/>
      <p:bldP spid="3" grpId="1" animBg="1"/>
      <p:bldP spid="4" grpId="0" animBg="1"/>
      <p:bldP spid="4" grpId="1" animBg="1"/>
      <p:bldP spid="27" grpId="0" animBg="1"/>
      <p:bldP spid="27" grpId="1" animBg="1"/>
      <p:bldP spid="28" grpId="0" animBg="1"/>
      <p:bldP spid="28" grpId="1" animBg="1"/>
      <p:bldP spid="33" grpId="0" animBg="1"/>
      <p:bldP spid="33" grpId="1" animBg="1"/>
      <p:bldP spid="5" grpId="0" animBg="1"/>
      <p:bldP spid="5" grpId="1" animBg="1"/>
      <p:bldP spid="5" grpId="2" animBg="1"/>
      <p:bldP spid="5" grpId="3" animBg="1"/>
      <p:bldP spid="34" grpId="0" animBg="1"/>
      <p:bldP spid="34" grpId="1" animBg="1"/>
      <p:bldP spid="34" grpId="2" animBg="1"/>
      <p:bldP spid="34" grpId="3" animBg="1"/>
      <p:bldP spid="39" grpId="0" animBg="1"/>
      <p:bldP spid="39" grpId="1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  <p:bldP spid="19" grpId="0" animBg="1"/>
      <p:bldP spid="19" grpId="1" animBg="1"/>
      <p:bldP spid="19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2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22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3" grpId="0" animBg="1"/>
      <p:bldP spid="71" grpId="0" animBg="1"/>
      <p:bldP spid="73" grpId="0" animBg="1"/>
      <p:bldP spid="74" grpId="0" animBg="1"/>
    </p:bld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00008" y="0"/>
            <a:ext cx="12292007" cy="6858000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50000">
                <a:srgbClr val="0C1B2E"/>
              </a:gs>
              <a:gs pos="100000">
                <a:srgbClr val="090C15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 hidden="1"/>
          <p:cNvSpPr/>
          <p:nvPr userDrawn="1"/>
        </p:nvSpPr>
        <p:spPr>
          <a:xfrm>
            <a:off x="2608037" y="2787586"/>
            <a:ext cx="6427364" cy="11905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3169" y="2954474"/>
            <a:ext cx="5427907" cy="9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amond 1"/>
          <p:cNvSpPr/>
          <p:nvPr userDrawn="1"/>
        </p:nvSpPr>
        <p:spPr>
          <a:xfrm rot="21067614">
            <a:off x="3124293" y="2953294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Diamond 1"/>
          <p:cNvSpPr/>
          <p:nvPr userDrawn="1"/>
        </p:nvSpPr>
        <p:spPr>
          <a:xfrm rot="19509517">
            <a:off x="2916625" y="3053745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Diamond 1"/>
          <p:cNvSpPr/>
          <p:nvPr userDrawn="1"/>
        </p:nvSpPr>
        <p:spPr>
          <a:xfrm rot="17488843">
            <a:off x="2806472" y="3189779"/>
            <a:ext cx="172105" cy="235287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Diamond 1" hidden="1"/>
          <p:cNvSpPr/>
          <p:nvPr userDrawn="1"/>
        </p:nvSpPr>
        <p:spPr>
          <a:xfrm rot="15851965">
            <a:off x="2811801" y="3394563"/>
            <a:ext cx="172105" cy="235287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Diamond 1" hidden="1"/>
          <p:cNvSpPr/>
          <p:nvPr userDrawn="1"/>
        </p:nvSpPr>
        <p:spPr>
          <a:xfrm rot="14263334">
            <a:off x="2930432" y="3584851"/>
            <a:ext cx="172105" cy="235287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Diamond 1" hidden="1"/>
          <p:cNvSpPr/>
          <p:nvPr userDrawn="1"/>
        </p:nvSpPr>
        <p:spPr>
          <a:xfrm rot="11904310">
            <a:off x="3115326" y="3717114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Diamond 1" hidden="1"/>
          <p:cNvSpPr/>
          <p:nvPr userDrawn="1"/>
        </p:nvSpPr>
        <p:spPr>
          <a:xfrm rot="10237614">
            <a:off x="3373302" y="3720093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Diamond 1" hidden="1"/>
          <p:cNvSpPr/>
          <p:nvPr userDrawn="1"/>
        </p:nvSpPr>
        <p:spPr>
          <a:xfrm rot="8631799">
            <a:off x="3596732" y="3629203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Diamond 1" hidden="1"/>
          <p:cNvSpPr/>
          <p:nvPr userDrawn="1"/>
        </p:nvSpPr>
        <p:spPr>
          <a:xfrm rot="1496748">
            <a:off x="3392291" y="2953293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Diamond 1" hidden="1"/>
          <p:cNvSpPr/>
          <p:nvPr userDrawn="1"/>
        </p:nvSpPr>
        <p:spPr>
          <a:xfrm rot="2687096">
            <a:off x="3609540" y="3036518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10-Point Star 2"/>
          <p:cNvSpPr/>
          <p:nvPr userDrawn="1"/>
        </p:nvSpPr>
        <p:spPr>
          <a:xfrm>
            <a:off x="3024847" y="3142052"/>
            <a:ext cx="731520" cy="548640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Oval 3" hidden="1"/>
          <p:cNvSpPr/>
          <p:nvPr userDrawn="1"/>
        </p:nvSpPr>
        <p:spPr>
          <a:xfrm>
            <a:off x="2324384" y="2639538"/>
            <a:ext cx="2012912" cy="15315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 hidden="1"/>
          <p:cNvSpPr/>
          <p:nvPr userDrawn="1"/>
        </p:nvSpPr>
        <p:spPr>
          <a:xfrm>
            <a:off x="2161926" y="2521761"/>
            <a:ext cx="2337829" cy="17670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Oval 27" hidden="1"/>
          <p:cNvSpPr/>
          <p:nvPr userDrawn="1"/>
        </p:nvSpPr>
        <p:spPr>
          <a:xfrm>
            <a:off x="1948283" y="2360276"/>
            <a:ext cx="2765115" cy="2090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Oval 32" hidden="1"/>
          <p:cNvSpPr/>
          <p:nvPr userDrawn="1"/>
        </p:nvSpPr>
        <p:spPr>
          <a:xfrm>
            <a:off x="1472398" y="1972101"/>
            <a:ext cx="3533260" cy="2670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969169" y="3037216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K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4455501" y="3037216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H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4882357" y="3037216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A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422409" y="3035132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M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5789162" y="3033659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6268673" y="3033659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N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6644762" y="3033659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6951791" y="3032453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26485" y="3032453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.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401169" y="3030979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849787" y="3028895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R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537647" y="3394943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3907155" y="3337600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3908208" y="3429000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3785235" y="3452025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3785235" y="3536900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3362023" y="3533855"/>
            <a:ext cx="12192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3572519" y="3303834"/>
            <a:ext cx="12192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3507027" y="3489446"/>
            <a:ext cx="12192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3231457" y="3326237"/>
            <a:ext cx="12192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2798738">
            <a:off x="3375132" y="3203783"/>
            <a:ext cx="9144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 rot="2798738">
            <a:off x="3215480" y="3482368"/>
            <a:ext cx="9144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3908208" y="3207525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3766664" y="3329375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0" name="Picture 44">
            <a:hlinkClick r:id="rId2"/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/>
          </a:blip>
          <a:srcRect l="22517" b="75901"/>
          <a:stretch/>
        </p:blipFill>
        <p:spPr bwMode="auto">
          <a:xfrm>
            <a:off x="4128757" y="2888286"/>
            <a:ext cx="4205699" cy="22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384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2" grpId="1" animBg="1"/>
      <p:bldP spid="2" grpId="2" animBg="1"/>
      <p:bldP spid="26" grpId="0" animBg="1"/>
      <p:bldP spid="26" grpId="1" animBg="1"/>
      <p:bldP spid="26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" grpId="0" animBg="1"/>
      <p:bldP spid="3" grpId="1" animBg="1"/>
      <p:bldP spid="4" grpId="0" animBg="1"/>
      <p:bldP spid="4" grpId="1" animBg="1"/>
      <p:bldP spid="27" grpId="0" animBg="1"/>
      <p:bldP spid="27" grpId="1" animBg="1"/>
      <p:bldP spid="28" grpId="0" animBg="1"/>
      <p:bldP spid="28" grpId="1" animBg="1"/>
      <p:bldP spid="33" grpId="0" animBg="1"/>
      <p:bldP spid="33" grpId="1" animBg="1"/>
      <p:bldP spid="2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22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3" grpId="0" animBg="1"/>
      <p:bldP spid="71" grpId="0" animBg="1"/>
      <p:bldP spid="73" grpId="0" animBg="1"/>
      <p:bldP spid="74" grpId="0" animBg="1"/>
    </p:bld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00008" y="0"/>
            <a:ext cx="12292007" cy="6858000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50000">
                <a:srgbClr val="0C1B2E"/>
              </a:gs>
              <a:gs pos="100000">
                <a:srgbClr val="090C15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 hidden="1"/>
          <p:cNvSpPr/>
          <p:nvPr userDrawn="1"/>
        </p:nvSpPr>
        <p:spPr>
          <a:xfrm>
            <a:off x="2608037" y="2787586"/>
            <a:ext cx="6427364" cy="11905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8" name="Picture 44" hidden="1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3169" y="2954474"/>
            <a:ext cx="5427907" cy="9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iamond 1"/>
          <p:cNvSpPr/>
          <p:nvPr userDrawn="1"/>
        </p:nvSpPr>
        <p:spPr>
          <a:xfrm rot="21067614">
            <a:off x="3124293" y="2953294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Diamond 1"/>
          <p:cNvSpPr/>
          <p:nvPr userDrawn="1"/>
        </p:nvSpPr>
        <p:spPr>
          <a:xfrm rot="19509517">
            <a:off x="2916625" y="3053745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Diamond 1"/>
          <p:cNvSpPr/>
          <p:nvPr userDrawn="1"/>
        </p:nvSpPr>
        <p:spPr>
          <a:xfrm rot="17488843">
            <a:off x="2806472" y="3189779"/>
            <a:ext cx="172105" cy="235287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Diamond 1"/>
          <p:cNvSpPr/>
          <p:nvPr userDrawn="1"/>
        </p:nvSpPr>
        <p:spPr>
          <a:xfrm rot="15851965">
            <a:off x="2811801" y="3394563"/>
            <a:ext cx="172105" cy="235287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Diamond 1"/>
          <p:cNvSpPr/>
          <p:nvPr userDrawn="1"/>
        </p:nvSpPr>
        <p:spPr>
          <a:xfrm rot="14263334">
            <a:off x="2930432" y="3584851"/>
            <a:ext cx="172105" cy="235287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Diamond 1"/>
          <p:cNvSpPr/>
          <p:nvPr userDrawn="1"/>
        </p:nvSpPr>
        <p:spPr>
          <a:xfrm rot="11904310">
            <a:off x="3115326" y="3717114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Diamond 1"/>
          <p:cNvSpPr/>
          <p:nvPr userDrawn="1"/>
        </p:nvSpPr>
        <p:spPr>
          <a:xfrm rot="10237614">
            <a:off x="3373302" y="3720093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Diamond 1"/>
          <p:cNvSpPr/>
          <p:nvPr userDrawn="1"/>
        </p:nvSpPr>
        <p:spPr>
          <a:xfrm rot="8631799">
            <a:off x="3596732" y="3629203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Diamond 1"/>
          <p:cNvSpPr/>
          <p:nvPr userDrawn="1"/>
        </p:nvSpPr>
        <p:spPr>
          <a:xfrm rot="1496748">
            <a:off x="3392291" y="2953293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Diamond 1"/>
          <p:cNvSpPr/>
          <p:nvPr userDrawn="1"/>
        </p:nvSpPr>
        <p:spPr>
          <a:xfrm rot="2687096">
            <a:off x="3609540" y="3036518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10-Point Star 2"/>
          <p:cNvSpPr/>
          <p:nvPr userDrawn="1"/>
        </p:nvSpPr>
        <p:spPr>
          <a:xfrm>
            <a:off x="3024847" y="3142052"/>
            <a:ext cx="731520" cy="548640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Oval 3" hidden="1"/>
          <p:cNvSpPr/>
          <p:nvPr userDrawn="1"/>
        </p:nvSpPr>
        <p:spPr>
          <a:xfrm>
            <a:off x="2324384" y="2639538"/>
            <a:ext cx="2012912" cy="15315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Oval 26" hidden="1"/>
          <p:cNvSpPr/>
          <p:nvPr userDrawn="1"/>
        </p:nvSpPr>
        <p:spPr>
          <a:xfrm>
            <a:off x="2161926" y="2521761"/>
            <a:ext cx="2337829" cy="17670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Oval 27" hidden="1"/>
          <p:cNvSpPr/>
          <p:nvPr userDrawn="1"/>
        </p:nvSpPr>
        <p:spPr>
          <a:xfrm>
            <a:off x="1948283" y="2360276"/>
            <a:ext cx="2765115" cy="20900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Oval 32" hidden="1"/>
          <p:cNvSpPr/>
          <p:nvPr userDrawn="1"/>
        </p:nvSpPr>
        <p:spPr>
          <a:xfrm>
            <a:off x="1472398" y="1972101"/>
            <a:ext cx="3533260" cy="2670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969169" y="3037216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K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4455501" y="3037216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H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4882357" y="3037216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A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422409" y="3035132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M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5789162" y="3033659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6268673" y="3033659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N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6644762" y="3033659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6951791" y="3032453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26485" y="3032453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.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401169" y="3030979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849787" y="3028895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R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537647" y="3394943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3907155" y="3337600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3908208" y="3429000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3785235" y="3452025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3785235" y="3536900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3362023" y="3533855"/>
            <a:ext cx="12192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3572519" y="3303834"/>
            <a:ext cx="12192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3507027" y="3489446"/>
            <a:ext cx="12192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3231457" y="3326237"/>
            <a:ext cx="12192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2798738">
            <a:off x="3375132" y="3203783"/>
            <a:ext cx="9144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 rot="2798738">
            <a:off x="3215480" y="3482368"/>
            <a:ext cx="91440" cy="121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3908208" y="3207525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3766664" y="3329375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70" name="Picture 44">
            <a:hlinkClick r:id="rId2"/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/>
          </a:blip>
          <a:srcRect l="22517" b="75901"/>
          <a:stretch/>
        </p:blipFill>
        <p:spPr bwMode="auto">
          <a:xfrm>
            <a:off x="4128757" y="2888286"/>
            <a:ext cx="4205699" cy="22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96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2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2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6" presetClass="entr" presetSubtype="21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2" grpId="1" animBg="1"/>
      <p:bldP spid="2" grpId="2" animBg="1"/>
      <p:bldP spid="26" grpId="0" animBg="1"/>
      <p:bldP spid="26" grpId="1" animBg="1"/>
      <p:bldP spid="26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" grpId="0" animBg="1"/>
      <p:bldP spid="3" grpId="1" animBg="1"/>
      <p:bldP spid="4" grpId="0" animBg="1"/>
      <p:bldP spid="4" grpId="1" animBg="1"/>
      <p:bldP spid="27" grpId="0" animBg="1"/>
      <p:bldP spid="27" grpId="1" animBg="1"/>
      <p:bldP spid="28" grpId="0" animBg="1"/>
      <p:bldP spid="28" grpId="1" animBg="1"/>
      <p:bldP spid="33" grpId="0" animBg="1"/>
      <p:bldP spid="33" grpId="1" animBg="1"/>
      <p:bldP spid="2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22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3" grpId="0" animBg="1"/>
      <p:bldP spid="71" grpId="0" animBg="1"/>
      <p:bldP spid="73" grpId="0" animBg="1"/>
      <p:bldP spid="74" grpId="0" animBg="1"/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7940" y="1"/>
            <a:ext cx="12330112" cy="6963729"/>
          </a:xfrm>
          <a:prstGeom prst="rect">
            <a:avLst/>
          </a:prstGeom>
          <a:gradFill flip="none" rotWithShape="1">
            <a:gsLst>
              <a:gs pos="0">
                <a:srgbClr val="1F497D"/>
              </a:gs>
              <a:gs pos="50000">
                <a:srgbClr val="0C1B2E"/>
              </a:gs>
              <a:gs pos="100000">
                <a:srgbClr val="090C15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8-Point Star 6"/>
          <p:cNvSpPr/>
          <p:nvPr userDrawn="1"/>
        </p:nvSpPr>
        <p:spPr>
          <a:xfrm>
            <a:off x="2613948" y="1220713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8-Point Star 7"/>
          <p:cNvSpPr/>
          <p:nvPr userDrawn="1"/>
        </p:nvSpPr>
        <p:spPr>
          <a:xfrm>
            <a:off x="8963574" y="3928265"/>
            <a:ext cx="409653" cy="30724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8-Point Star 8"/>
          <p:cNvSpPr/>
          <p:nvPr userDrawn="1"/>
        </p:nvSpPr>
        <p:spPr>
          <a:xfrm>
            <a:off x="8093061" y="1815991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8-Point Star 9"/>
          <p:cNvSpPr/>
          <p:nvPr userDrawn="1"/>
        </p:nvSpPr>
        <p:spPr>
          <a:xfrm>
            <a:off x="5839968" y="5080416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8-Point Star 10"/>
          <p:cNvSpPr/>
          <p:nvPr userDrawn="1"/>
        </p:nvSpPr>
        <p:spPr>
          <a:xfrm>
            <a:off x="1333781" y="4408328"/>
            <a:ext cx="128016" cy="96013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8-Point Star 11"/>
          <p:cNvSpPr/>
          <p:nvPr userDrawn="1"/>
        </p:nvSpPr>
        <p:spPr>
          <a:xfrm>
            <a:off x="9987708" y="5771706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8-Point Star 12"/>
          <p:cNvSpPr/>
          <p:nvPr userDrawn="1"/>
        </p:nvSpPr>
        <p:spPr>
          <a:xfrm>
            <a:off x="3126014" y="5867718"/>
            <a:ext cx="409653" cy="288038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8-Point Star 13"/>
          <p:cNvSpPr/>
          <p:nvPr userDrawn="1"/>
        </p:nvSpPr>
        <p:spPr>
          <a:xfrm>
            <a:off x="11011841" y="2296053"/>
            <a:ext cx="128016" cy="96013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8-Point Star 14"/>
          <p:cNvSpPr/>
          <p:nvPr userDrawn="1"/>
        </p:nvSpPr>
        <p:spPr>
          <a:xfrm>
            <a:off x="9686696" y="510221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8-Point Star 15"/>
          <p:cNvSpPr/>
          <p:nvPr userDrawn="1"/>
        </p:nvSpPr>
        <p:spPr>
          <a:xfrm>
            <a:off x="4252561" y="2545686"/>
            <a:ext cx="256033" cy="19202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8-Point Star 16"/>
          <p:cNvSpPr/>
          <p:nvPr userDrawn="1"/>
        </p:nvSpPr>
        <p:spPr>
          <a:xfrm>
            <a:off x="6454447" y="702246"/>
            <a:ext cx="358447" cy="268835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Diamond 1"/>
          <p:cNvSpPr/>
          <p:nvPr userDrawn="1"/>
        </p:nvSpPr>
        <p:spPr>
          <a:xfrm rot="21067614">
            <a:off x="3124293" y="2953294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Diamond 1"/>
          <p:cNvSpPr/>
          <p:nvPr userDrawn="1"/>
        </p:nvSpPr>
        <p:spPr>
          <a:xfrm rot="19509517">
            <a:off x="2916625" y="3053745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Diamond 1"/>
          <p:cNvSpPr/>
          <p:nvPr userDrawn="1"/>
        </p:nvSpPr>
        <p:spPr>
          <a:xfrm rot="17488843">
            <a:off x="2806472" y="3189779"/>
            <a:ext cx="172105" cy="235287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Diamond 1"/>
          <p:cNvSpPr/>
          <p:nvPr userDrawn="1"/>
        </p:nvSpPr>
        <p:spPr>
          <a:xfrm rot="15851965">
            <a:off x="2811801" y="3394563"/>
            <a:ext cx="172105" cy="235287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Diamond 1"/>
          <p:cNvSpPr/>
          <p:nvPr userDrawn="1"/>
        </p:nvSpPr>
        <p:spPr>
          <a:xfrm rot="14263334">
            <a:off x="2930432" y="3584851"/>
            <a:ext cx="172105" cy="235287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Diamond 1"/>
          <p:cNvSpPr/>
          <p:nvPr userDrawn="1"/>
        </p:nvSpPr>
        <p:spPr>
          <a:xfrm rot="11904310">
            <a:off x="3115326" y="3717114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Diamond 1"/>
          <p:cNvSpPr/>
          <p:nvPr userDrawn="1"/>
        </p:nvSpPr>
        <p:spPr>
          <a:xfrm rot="10237614">
            <a:off x="3373302" y="3720093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Diamond 1"/>
          <p:cNvSpPr/>
          <p:nvPr userDrawn="1"/>
        </p:nvSpPr>
        <p:spPr>
          <a:xfrm rot="8631799">
            <a:off x="3596732" y="3629203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Diamond 1"/>
          <p:cNvSpPr/>
          <p:nvPr userDrawn="1"/>
        </p:nvSpPr>
        <p:spPr>
          <a:xfrm rot="1496748">
            <a:off x="3392291" y="2953293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Diamond 1"/>
          <p:cNvSpPr/>
          <p:nvPr userDrawn="1"/>
        </p:nvSpPr>
        <p:spPr>
          <a:xfrm rot="2687096">
            <a:off x="3609540" y="3036518"/>
            <a:ext cx="229473" cy="176465"/>
          </a:xfrm>
          <a:custGeom>
            <a:avLst/>
            <a:gdLst>
              <a:gd name="connsiteX0" fmla="*/ 0 w 268835"/>
              <a:gd name="connsiteY0" fmla="*/ 230431 h 460861"/>
              <a:gd name="connsiteX1" fmla="*/ 134418 w 268835"/>
              <a:gd name="connsiteY1" fmla="*/ 0 h 460861"/>
              <a:gd name="connsiteX2" fmla="*/ 268835 w 268835"/>
              <a:gd name="connsiteY2" fmla="*/ 230431 h 460861"/>
              <a:gd name="connsiteX3" fmla="*/ 134418 w 268835"/>
              <a:gd name="connsiteY3" fmla="*/ 460861 h 460861"/>
              <a:gd name="connsiteX4" fmla="*/ 0 w 268835"/>
              <a:gd name="connsiteY4" fmla="*/ 230431 h 460861"/>
              <a:gd name="connsiteX0" fmla="*/ 0 w 299791"/>
              <a:gd name="connsiteY0" fmla="*/ 230431 h 460861"/>
              <a:gd name="connsiteX1" fmla="*/ 134418 w 299791"/>
              <a:gd name="connsiteY1" fmla="*/ 0 h 460861"/>
              <a:gd name="connsiteX2" fmla="*/ 299791 w 299791"/>
              <a:gd name="connsiteY2" fmla="*/ 230431 h 460861"/>
              <a:gd name="connsiteX3" fmla="*/ 134418 w 299791"/>
              <a:gd name="connsiteY3" fmla="*/ 460861 h 460861"/>
              <a:gd name="connsiteX4" fmla="*/ 0 w 299791"/>
              <a:gd name="connsiteY4" fmla="*/ 230431 h 460861"/>
              <a:gd name="connsiteX0" fmla="*/ 0 w 318841"/>
              <a:gd name="connsiteY0" fmla="*/ 235193 h 460861"/>
              <a:gd name="connsiteX1" fmla="*/ 153468 w 318841"/>
              <a:gd name="connsiteY1" fmla="*/ 0 h 460861"/>
              <a:gd name="connsiteX2" fmla="*/ 318841 w 318841"/>
              <a:gd name="connsiteY2" fmla="*/ 230431 h 460861"/>
              <a:gd name="connsiteX3" fmla="*/ 153468 w 318841"/>
              <a:gd name="connsiteY3" fmla="*/ 460861 h 460861"/>
              <a:gd name="connsiteX4" fmla="*/ 0 w 318841"/>
              <a:gd name="connsiteY4" fmla="*/ 235193 h 460861"/>
              <a:gd name="connsiteX0" fmla="*/ 0 w 233116"/>
              <a:gd name="connsiteY0" fmla="*/ 235193 h 460861"/>
              <a:gd name="connsiteX1" fmla="*/ 67743 w 233116"/>
              <a:gd name="connsiteY1" fmla="*/ 0 h 460861"/>
              <a:gd name="connsiteX2" fmla="*/ 233116 w 233116"/>
              <a:gd name="connsiteY2" fmla="*/ 230431 h 460861"/>
              <a:gd name="connsiteX3" fmla="*/ 67743 w 233116"/>
              <a:gd name="connsiteY3" fmla="*/ 460861 h 460861"/>
              <a:gd name="connsiteX4" fmla="*/ 0 w 233116"/>
              <a:gd name="connsiteY4" fmla="*/ 235193 h 460861"/>
              <a:gd name="connsiteX0" fmla="*/ 0 w 233116"/>
              <a:gd name="connsiteY0" fmla="*/ 99461 h 325129"/>
              <a:gd name="connsiteX1" fmla="*/ 117749 w 233116"/>
              <a:gd name="connsiteY1" fmla="*/ 0 h 325129"/>
              <a:gd name="connsiteX2" fmla="*/ 233116 w 233116"/>
              <a:gd name="connsiteY2" fmla="*/ 94699 h 325129"/>
              <a:gd name="connsiteX3" fmla="*/ 67743 w 233116"/>
              <a:gd name="connsiteY3" fmla="*/ 325129 h 325129"/>
              <a:gd name="connsiteX4" fmla="*/ 0 w 233116"/>
              <a:gd name="connsiteY4" fmla="*/ 99461 h 325129"/>
              <a:gd name="connsiteX0" fmla="*/ 0 w 233116"/>
              <a:gd name="connsiteY0" fmla="*/ 99461 h 172729"/>
              <a:gd name="connsiteX1" fmla="*/ 117749 w 233116"/>
              <a:gd name="connsiteY1" fmla="*/ 0 h 172729"/>
              <a:gd name="connsiteX2" fmla="*/ 233116 w 233116"/>
              <a:gd name="connsiteY2" fmla="*/ 94699 h 172729"/>
              <a:gd name="connsiteX3" fmla="*/ 110605 w 233116"/>
              <a:gd name="connsiteY3" fmla="*/ 172729 h 172729"/>
              <a:gd name="connsiteX4" fmla="*/ 0 w 233116"/>
              <a:gd name="connsiteY4" fmla="*/ 99461 h 172729"/>
              <a:gd name="connsiteX0" fmla="*/ 0 w 233116"/>
              <a:gd name="connsiteY0" fmla="*/ 145341 h 218609"/>
              <a:gd name="connsiteX1" fmla="*/ 92799 w 233116"/>
              <a:gd name="connsiteY1" fmla="*/ 0 h 218609"/>
              <a:gd name="connsiteX2" fmla="*/ 233116 w 233116"/>
              <a:gd name="connsiteY2" fmla="*/ 140579 h 218609"/>
              <a:gd name="connsiteX3" fmla="*/ 110605 w 233116"/>
              <a:gd name="connsiteY3" fmla="*/ 218609 h 218609"/>
              <a:gd name="connsiteX4" fmla="*/ 0 w 233116"/>
              <a:gd name="connsiteY4" fmla="*/ 145341 h 218609"/>
              <a:gd name="connsiteX0" fmla="*/ 0 w 189938"/>
              <a:gd name="connsiteY0" fmla="*/ 159062 h 218609"/>
              <a:gd name="connsiteX1" fmla="*/ 49621 w 189938"/>
              <a:gd name="connsiteY1" fmla="*/ 0 h 218609"/>
              <a:gd name="connsiteX2" fmla="*/ 189938 w 189938"/>
              <a:gd name="connsiteY2" fmla="*/ 140579 h 218609"/>
              <a:gd name="connsiteX3" fmla="*/ 67427 w 189938"/>
              <a:gd name="connsiteY3" fmla="*/ 218609 h 218609"/>
              <a:gd name="connsiteX4" fmla="*/ 0 w 189938"/>
              <a:gd name="connsiteY4" fmla="*/ 159062 h 218609"/>
              <a:gd name="connsiteX0" fmla="*/ 0 w 136744"/>
              <a:gd name="connsiteY0" fmla="*/ 159062 h 218609"/>
              <a:gd name="connsiteX1" fmla="*/ 49621 w 136744"/>
              <a:gd name="connsiteY1" fmla="*/ 0 h 218609"/>
              <a:gd name="connsiteX2" fmla="*/ 136744 w 136744"/>
              <a:gd name="connsiteY2" fmla="*/ 146395 h 218609"/>
              <a:gd name="connsiteX3" fmla="*/ 67427 w 136744"/>
              <a:gd name="connsiteY3" fmla="*/ 218609 h 218609"/>
              <a:gd name="connsiteX4" fmla="*/ 0 w 136744"/>
              <a:gd name="connsiteY4" fmla="*/ 159062 h 218609"/>
              <a:gd name="connsiteX0" fmla="*/ 0 w 136744"/>
              <a:gd name="connsiteY0" fmla="*/ 159062 h 203080"/>
              <a:gd name="connsiteX1" fmla="*/ 49621 w 136744"/>
              <a:gd name="connsiteY1" fmla="*/ 0 h 203080"/>
              <a:gd name="connsiteX2" fmla="*/ 136744 w 136744"/>
              <a:gd name="connsiteY2" fmla="*/ 146395 h 203080"/>
              <a:gd name="connsiteX3" fmla="*/ 73936 w 136744"/>
              <a:gd name="connsiteY3" fmla="*/ 203080 h 203080"/>
              <a:gd name="connsiteX4" fmla="*/ 0 w 136744"/>
              <a:gd name="connsiteY4" fmla="*/ 159062 h 203080"/>
              <a:gd name="connsiteX0" fmla="*/ 0 w 156980"/>
              <a:gd name="connsiteY0" fmla="*/ 159062 h 203080"/>
              <a:gd name="connsiteX1" fmla="*/ 49621 w 156980"/>
              <a:gd name="connsiteY1" fmla="*/ 0 h 203080"/>
              <a:gd name="connsiteX2" fmla="*/ 156980 w 156980"/>
              <a:gd name="connsiteY2" fmla="*/ 144289 h 203080"/>
              <a:gd name="connsiteX3" fmla="*/ 73936 w 156980"/>
              <a:gd name="connsiteY3" fmla="*/ 203080 h 203080"/>
              <a:gd name="connsiteX4" fmla="*/ 0 w 156980"/>
              <a:gd name="connsiteY4" fmla="*/ 159062 h 203080"/>
              <a:gd name="connsiteX0" fmla="*/ 0 w 172105"/>
              <a:gd name="connsiteY0" fmla="*/ 169882 h 203080"/>
              <a:gd name="connsiteX1" fmla="*/ 64746 w 172105"/>
              <a:gd name="connsiteY1" fmla="*/ 0 h 203080"/>
              <a:gd name="connsiteX2" fmla="*/ 172105 w 172105"/>
              <a:gd name="connsiteY2" fmla="*/ 144289 h 203080"/>
              <a:gd name="connsiteX3" fmla="*/ 89061 w 172105"/>
              <a:gd name="connsiteY3" fmla="*/ 203080 h 203080"/>
              <a:gd name="connsiteX4" fmla="*/ 0 w 172105"/>
              <a:gd name="connsiteY4" fmla="*/ 169882 h 203080"/>
              <a:gd name="connsiteX0" fmla="*/ 0 w 172105"/>
              <a:gd name="connsiteY0" fmla="*/ 143267 h 176465"/>
              <a:gd name="connsiteX1" fmla="*/ 65412 w 172105"/>
              <a:gd name="connsiteY1" fmla="*/ 0 h 176465"/>
              <a:gd name="connsiteX2" fmla="*/ 172105 w 172105"/>
              <a:gd name="connsiteY2" fmla="*/ 117674 h 176465"/>
              <a:gd name="connsiteX3" fmla="*/ 89061 w 172105"/>
              <a:gd name="connsiteY3" fmla="*/ 176465 h 176465"/>
              <a:gd name="connsiteX4" fmla="*/ 0 w 172105"/>
              <a:gd name="connsiteY4" fmla="*/ 143267 h 176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105" h="176465">
                <a:moveTo>
                  <a:pt x="0" y="143267"/>
                </a:moveTo>
                <a:lnTo>
                  <a:pt x="65412" y="0"/>
                </a:lnTo>
                <a:lnTo>
                  <a:pt x="172105" y="117674"/>
                </a:lnTo>
                <a:lnTo>
                  <a:pt x="89061" y="176465"/>
                </a:lnTo>
                <a:lnTo>
                  <a:pt x="0" y="143267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10-Point Star 2"/>
          <p:cNvSpPr/>
          <p:nvPr userDrawn="1"/>
        </p:nvSpPr>
        <p:spPr>
          <a:xfrm>
            <a:off x="3024847" y="3142052"/>
            <a:ext cx="731520" cy="548640"/>
          </a:xfrm>
          <a:prstGeom prst="star10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8-Point Star 4"/>
          <p:cNvSpPr/>
          <p:nvPr userDrawn="1"/>
        </p:nvSpPr>
        <p:spPr>
          <a:xfrm>
            <a:off x="5090587" y="5714097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1128954" y="5714098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8-Point Star 38"/>
          <p:cNvSpPr/>
          <p:nvPr userDrawn="1"/>
        </p:nvSpPr>
        <p:spPr>
          <a:xfrm>
            <a:off x="1159026" y="356600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8-Point Star 39"/>
          <p:cNvSpPr/>
          <p:nvPr userDrawn="1"/>
        </p:nvSpPr>
        <p:spPr>
          <a:xfrm>
            <a:off x="10807014" y="3497745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8-Point Star 40"/>
          <p:cNvSpPr/>
          <p:nvPr userDrawn="1"/>
        </p:nvSpPr>
        <p:spPr>
          <a:xfrm>
            <a:off x="10243741" y="1412737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8-Point Star 41"/>
          <p:cNvSpPr/>
          <p:nvPr userDrawn="1"/>
        </p:nvSpPr>
        <p:spPr>
          <a:xfrm>
            <a:off x="7324961" y="1067092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8-Point Star 42"/>
          <p:cNvSpPr/>
          <p:nvPr userDrawn="1"/>
        </p:nvSpPr>
        <p:spPr>
          <a:xfrm>
            <a:off x="1948261" y="1858610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8-Point Star 43"/>
          <p:cNvSpPr/>
          <p:nvPr userDrawn="1"/>
        </p:nvSpPr>
        <p:spPr>
          <a:xfrm>
            <a:off x="5293563" y="529422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9885293" y="4619555"/>
            <a:ext cx="204828" cy="153620"/>
          </a:xfrm>
          <a:prstGeom prst="star8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8-Point Star 18"/>
          <p:cNvSpPr/>
          <p:nvPr userDrawn="1"/>
        </p:nvSpPr>
        <p:spPr>
          <a:xfrm>
            <a:off x="12343213" y="6472181"/>
            <a:ext cx="204827" cy="15362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" name="8-Point Star 45"/>
          <p:cNvSpPr/>
          <p:nvPr userDrawn="1"/>
        </p:nvSpPr>
        <p:spPr>
          <a:xfrm>
            <a:off x="12548040" y="1662370"/>
            <a:ext cx="204827" cy="15362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8-Point Star 46"/>
          <p:cNvSpPr/>
          <p:nvPr userDrawn="1"/>
        </p:nvSpPr>
        <p:spPr>
          <a:xfrm>
            <a:off x="7222547" y="6411040"/>
            <a:ext cx="204827" cy="15362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8022405" y="5800626"/>
            <a:ext cx="204827" cy="15362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8-Point Star 49"/>
          <p:cNvSpPr/>
          <p:nvPr userDrawn="1"/>
        </p:nvSpPr>
        <p:spPr>
          <a:xfrm>
            <a:off x="12752867" y="702245"/>
            <a:ext cx="204827" cy="15362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8-Point Star 50"/>
          <p:cNvSpPr/>
          <p:nvPr userDrawn="1"/>
        </p:nvSpPr>
        <p:spPr>
          <a:xfrm>
            <a:off x="207233" y="3844602"/>
            <a:ext cx="204827" cy="153620"/>
          </a:xfrm>
          <a:prstGeom prst="star8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969169" y="3037216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K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2" name="TextBox 51"/>
          <p:cNvSpPr txBox="1"/>
          <p:nvPr userDrawn="1"/>
        </p:nvSpPr>
        <p:spPr>
          <a:xfrm>
            <a:off x="4455501" y="3037216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H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3" name="TextBox 52"/>
          <p:cNvSpPr txBox="1"/>
          <p:nvPr userDrawn="1"/>
        </p:nvSpPr>
        <p:spPr>
          <a:xfrm>
            <a:off x="4882357" y="3037216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A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422409" y="3035132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M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5" name="TextBox 54"/>
          <p:cNvSpPr txBox="1"/>
          <p:nvPr userDrawn="1"/>
        </p:nvSpPr>
        <p:spPr>
          <a:xfrm>
            <a:off x="5789162" y="3033659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6" name="TextBox 55"/>
          <p:cNvSpPr txBox="1"/>
          <p:nvPr userDrawn="1"/>
        </p:nvSpPr>
        <p:spPr>
          <a:xfrm>
            <a:off x="6268673" y="3033659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N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7" name="TextBox 56"/>
          <p:cNvSpPr txBox="1"/>
          <p:nvPr userDrawn="1"/>
        </p:nvSpPr>
        <p:spPr>
          <a:xfrm>
            <a:off x="6644762" y="3033659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E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6951791" y="3032453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26485" y="3032453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.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401169" y="3030979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I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849787" y="3028895"/>
            <a:ext cx="63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gradFill flip="none" rotWithShape="1">
                  <a:gsLst>
                    <a:gs pos="0">
                      <a:srgbClr val="EEECE1">
                        <a:lumMod val="50000"/>
                        <a:shade val="30000"/>
                        <a:satMod val="115000"/>
                      </a:srgbClr>
                    </a:gs>
                    <a:gs pos="50000">
                      <a:srgbClr val="EEECE1">
                        <a:lumMod val="50000"/>
                        <a:shade val="67500"/>
                        <a:satMod val="115000"/>
                      </a:srgbClr>
                    </a:gs>
                    <a:gs pos="100000">
                      <a:srgbClr val="EEECE1">
                        <a:lumMod val="50000"/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</a:rPr>
              <a:t>R</a:t>
            </a:r>
            <a:endParaRPr lang="en-US" sz="3600" b="1">
              <a:gradFill flip="none" rotWithShape="1">
                <a:gsLst>
                  <a:gs pos="0">
                    <a:srgbClr val="EEECE1">
                      <a:lumMod val="50000"/>
                      <a:shade val="30000"/>
                      <a:satMod val="115000"/>
                    </a:srgbClr>
                  </a:gs>
                  <a:gs pos="50000">
                    <a:srgbClr val="EEECE1">
                      <a:lumMod val="50000"/>
                      <a:shade val="67500"/>
                      <a:satMod val="115000"/>
                    </a:srgbClr>
                  </a:gs>
                  <a:gs pos="100000">
                    <a:srgbClr val="EEECE1">
                      <a:lumMod val="50000"/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3785228" y="3353707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3784175" y="3443726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3662255" y="3442415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3784175" y="3529889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3425828" y="3533235"/>
            <a:ext cx="121920" cy="91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3663949" y="3352800"/>
            <a:ext cx="121920" cy="91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3663315" y="3533855"/>
            <a:ext cx="121920" cy="91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3300733" y="3355181"/>
            <a:ext cx="121920" cy="914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 rot="2798738">
            <a:off x="3397355" y="3218069"/>
            <a:ext cx="91440" cy="1219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 rot="2798738">
            <a:off x="3288481" y="3524107"/>
            <a:ext cx="91440" cy="1219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3906095" y="3264743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3903973" y="3443726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3657600" y="3261360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3543515" y="3442415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 userDrawn="1"/>
        </p:nvSpPr>
        <p:spPr>
          <a:xfrm>
            <a:off x="3543515" y="3534584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 userDrawn="1"/>
        </p:nvSpPr>
        <p:spPr>
          <a:xfrm>
            <a:off x="3543515" y="3352059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 userDrawn="1"/>
        </p:nvSpPr>
        <p:spPr>
          <a:xfrm>
            <a:off x="3424368" y="3442415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 userDrawn="1"/>
        </p:nvSpPr>
        <p:spPr>
          <a:xfrm>
            <a:off x="3424769" y="3352059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3533931" y="3201875"/>
            <a:ext cx="121920" cy="9144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-1.54487E-6 L -0.21615 -0.2543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-1272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77778E-7 5.64292E-7 L -0.00417 -0.376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88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2.56244E-6 L 0.14601 -0.1440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721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38889E-6 1.13784E-6 L -0.09861 0.120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601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6.29047E-7 L 0.04409 0.3022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" y="1510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-4.44444E-6 L -0.01927 -4.44444E-6 " pathEditMode="relative" rAng="0" ptsTypes="AA">
                                      <p:cBhvr>
                                        <p:cTn id="50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3.33333E-6 L -0.01684 3.33333E-6 " pathEditMode="relative" rAng="0" ptsTypes="AA">
                                      <p:cBhvr>
                                        <p:cTn id="5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1.23034E-6 L -0.02517 0.00277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7" y="13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-2.79371E-6 L -0.02934 0.00139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6667E-6 1.19334E-6 L -0.03333 1.19334E-6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-2.0074E-6 L -0.03229 -0.00254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-13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2.0074E-6 L -0.06285 -2.0074E-6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2.20167E-6 L -0.07552 2.20167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1.62812E-6 L -0.07569 -0.00208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11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44444E-6 1.62812E-6 L -0.07569 -0.00208 " pathEditMode="relative" rAng="0" ptsTypes="AA">
                                      <p:cBhvr>
                                        <p:cTn id="71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1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9.99075E-7 L -0.07552 -9.99075E-7 " pathEditMode="relative" rAng="0" ptsTypes="AA">
                                      <p:cBhvr>
                                        <p:cTn id="7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7 -1.71138E-6 L -0.01927 -1.71138E-6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3.61111E-6 -4.89362E-6 L -0.01927 -4.89362E-6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-4.44444E-6 L -0.01388 -4.44444E-6 " pathEditMode="relative" rAng="0" ptsTypes="AA">
                                      <p:cBhvr>
                                        <p:cTn id="8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7 2.20167E-6 L -0.07552 2.20167E-6 " pathEditMode="relative" rAng="0" ptsTypes="AA">
                                      <p:cBhvr>
                                        <p:cTn id="9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repeatCount="3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9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4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repeatCount="300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repeatCount="3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32" presetClass="emph" presetSubtype="0" repeatCount="2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4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9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9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32" presetClass="emph" presetSubtype="0" repeatCount="5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2" presetClass="emph" presetSubtype="0" repeatCount="300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32" presetClass="emph" presetSubtype="0" repeatCount="300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6 2.10916E-6 L -0.27934 0.3776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887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94444E-6 4.11656E-6 L -0.40521 0.22109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11055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11111E-6 -2.85846E-6 L -0.54427 0.41698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2083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77778E-7 -0.00046 L -0.48715 -0.10116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8" y="-504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3.33333E-6 -6.01295E-7 L -0.64774 0.1637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8187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42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2.5E-6 -4.10731E-6 L -0.56077 -0.35522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38" y="-17761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15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2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2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2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2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2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2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2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2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42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42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42" presetClass="exit" presetSubtype="0" fill="hold" grpId="3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42" presetClass="exit" presetSubtype="0" fill="hold" grpId="3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42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42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42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42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42" presetClass="exit" presetSubtype="0" fill="hold" grpId="3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42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42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42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42" presetClass="exit" presetSubtype="0" fill="hold" grpId="2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42" presetClass="exit" presetSubtype="0" fill="hold" grpId="1" nodeType="withEffect">
                                  <p:stCondLst>
                                    <p:cond delay="7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grpId="4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grpId="3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8" grpId="3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3" grpId="4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7" grpId="3" animBg="1"/>
      <p:bldP spid="2" grpId="0" animBg="1"/>
      <p:bldP spid="2" grpId="1" animBg="1"/>
      <p:bldP spid="2" grpId="2" animBg="1"/>
      <p:bldP spid="26" grpId="0" animBg="1"/>
      <p:bldP spid="26" grpId="1" animBg="1"/>
      <p:bldP spid="26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" grpId="0" animBg="1"/>
      <p:bldP spid="3" grpId="1" animBg="1"/>
      <p:bldP spid="5" grpId="0" animBg="1"/>
      <p:bldP spid="5" grpId="1" animBg="1"/>
      <p:bldP spid="5" grpId="2" animBg="1"/>
      <p:bldP spid="5" grpId="3" animBg="1"/>
      <p:bldP spid="34" grpId="0" animBg="1"/>
      <p:bldP spid="34" grpId="1" animBg="1"/>
      <p:bldP spid="34" grpId="2" animBg="1"/>
      <p:bldP spid="34" grpId="3" animBg="1"/>
      <p:bldP spid="39" grpId="0" animBg="1"/>
      <p:bldP spid="39" grpId="1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  <p:bldP spid="19" grpId="0" animBg="1"/>
      <p:bldP spid="19" grpId="1" animBg="1"/>
      <p:bldP spid="19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9" grpId="0" animBg="1"/>
      <p:bldP spid="49" grpId="1" animBg="1"/>
      <p:bldP spid="50" grpId="0" animBg="1"/>
      <p:bldP spid="50" grpId="1" animBg="1"/>
      <p:bldP spid="50" grpId="2" animBg="1"/>
      <p:bldP spid="51" grpId="0" animBg="1"/>
      <p:bldP spid="51" grpId="1" animBg="1"/>
      <p:bldP spid="2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23" grpId="0" animBg="1"/>
      <p:bldP spid="71" grpId="0" animBg="1"/>
      <p:bldP spid="73" grpId="0" animBg="1"/>
      <p:bldP spid="74" grpId="0" animBg="1"/>
      <p:bldP spid="75" grpId="0" animBg="1"/>
      <p:bldP spid="76" grpId="0" animBg="1"/>
      <p:bldP spid="78" grpId="0" animBg="1"/>
      <p:bldP spid="79" grpId="0" animBg="1"/>
      <p:bldP spid="80" grpId="0" animBg="1"/>
      <p:bldP spid="83" grpId="0" animBg="1"/>
      <p:bldP spid="72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6E1B-EB1D-483E-BCF5-5E96E2D28D33}" type="datetime1">
              <a:rPr lang="en-US" smtClean="0"/>
              <a:t>11/1/2014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06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7B8CC-CB93-4789-A41C-19C9A2650D16}" type="datetime1">
              <a:rPr lang="en-US" smtClean="0"/>
              <a:t>11/1/2014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25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215B-9CFC-488E-BFF8-C757040D5234}" type="datetime1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94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B6198-DC3F-4BAF-BF88-84AA06AF0C62}" type="datetime1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47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B2CDAE-BA41-4E73-BD23-F52A84BD63B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اکتبر 1، 14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54C3A-38F9-4A25-B407-925D6F54ED4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074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D5A99-7B22-4FFB-BCCD-107FEFF0C47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اکتبر 1، 14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B4DE3-76EB-4DFD-AE10-597C1639A5B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7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34F72-55D4-40F7-A36E-CE4E038D7AEC}" type="datetime1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46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3E4E30-9917-4BCE-BC11-B1D07D08681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اکتبر 1، 14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D6B6D-08FA-4D74-9550-06DB4C56A0C2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1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056827-400F-42C3-B09D-57A98230F5C6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اکتبر 1، 14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FC309E-C4E5-40D8-B237-EB755B72D9CC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27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1F5ED-BF07-422D-894A-222FE8F3B14D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اکتبر 1، 14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9A8A6-BAF2-4465-81DF-B66E38A35A7E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465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8DC275-781D-4BC3-9B23-A7D0CF6B27E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اکتبر 1، 14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1CB05-EA29-4A41-9538-AC3006D703B9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50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7631D1-E7D2-488C-87AF-F0EFCCBDB9B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اکتبر 1، 14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44FE0-6884-4BF3-B5F9-FEB9633C688F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32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BD98AA-66E5-4588-9D64-4A1B423D3113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اکتبر 1، 14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05D44-F75A-4180-A817-136BEDA97482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90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0E3E60-A968-4E9C-A14B-47EB82FC1BD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اکتبر 1، 14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8485D-E049-4186-B50F-5A467CA8D5E8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69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7630E-1419-4A62-9709-41FD43A42CBE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اکتبر 1، 14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39F8F-B380-4856-96F4-11D10578D76D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420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866295-A73F-48E4-B198-1FBE5F4D0EA0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اکتبر 1، 14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67469A-9FA7-4F5C-AAB4-4774EE3F746E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41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2387404"/>
            <a:ext cx="8534400" cy="2413196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  <a:cs typeface="+mn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F05B-E7AD-43BE-B06F-7ADC44637262}" type="datetimeFigureOut">
              <a:rPr lang="fa-IR" smtClean="0">
                <a:solidFill>
                  <a:srgbClr val="1F497D"/>
                </a:solidFill>
              </a:rPr>
              <a:pPr/>
              <a:t>01/09/1436</a:t>
            </a:fld>
            <a:endParaRPr lang="fa-IR">
              <a:solidFill>
                <a:srgbClr val="1F497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407" y="1449304"/>
            <a:ext cx="12192000" cy="827569"/>
          </a:xfrm>
          <a:prstGeom prst="rect">
            <a:avLst/>
          </a:prstGeom>
          <a:solidFill>
            <a:schemeClr val="accent1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407" y="1396720"/>
            <a:ext cx="12192000" cy="1205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407" y="2276872"/>
            <a:ext cx="12192000" cy="11053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2"/>
            <a:ext cx="10972800" cy="770941"/>
          </a:xfrm>
        </p:spPr>
        <p:txBody>
          <a:bodyPr anchor="ctr">
            <a:normAutofit/>
          </a:bodyPr>
          <a:lstStyle>
            <a:lvl1pPr algn="ctr">
              <a:defRPr lang="en-US" sz="3200" dirty="0">
                <a:solidFill>
                  <a:srgbClr val="FFFFFF"/>
                </a:solidFill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4" name="Picture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89" y="5357827"/>
            <a:ext cx="2923104" cy="50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894433" y="508030"/>
            <a:ext cx="44164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800" b="1" dirty="0" smtClean="0">
                <a:solidFill>
                  <a:srgbClr val="4F81BD">
                    <a:lumMod val="75000"/>
                  </a:srgbClr>
                </a:solidFill>
                <a:cs typeface="B Mitra" pitchFamily="2" charset="-78"/>
              </a:rPr>
              <a:t>بسم الله الرحمن الرحیم</a:t>
            </a:r>
            <a:endParaRPr lang="fa-IR" sz="1800" b="1" dirty="0">
              <a:solidFill>
                <a:srgbClr val="4F81BD">
                  <a:lumMod val="75000"/>
                </a:srgbClr>
              </a:solidFill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1695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D730-D7CE-4070-AAA4-D5C561D708B3}" type="datetime1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34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4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1354" y="2852926"/>
            <a:ext cx="3882711" cy="67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 userDrawn="1"/>
        </p:nvSpPr>
        <p:spPr>
          <a:xfrm>
            <a:off x="1333780" y="2478513"/>
            <a:ext cx="102413" cy="142098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0755807" y="2478513"/>
            <a:ext cx="102413" cy="142098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>
            <a:stCxn id="4" idx="1"/>
          </p:cNvCxnSpPr>
          <p:nvPr userDrawn="1"/>
        </p:nvCxnSpPr>
        <p:spPr>
          <a:xfrm flipH="1">
            <a:off x="1" y="3189005"/>
            <a:ext cx="1333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3"/>
          </p:cNvCxnSpPr>
          <p:nvPr userDrawn="1"/>
        </p:nvCxnSpPr>
        <p:spPr>
          <a:xfrm>
            <a:off x="10858221" y="3189005"/>
            <a:ext cx="1333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436194" y="350581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436194" y="304495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436194" y="3313785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436194" y="373624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1436194" y="273771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436194" y="335219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436194" y="3189004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436194" y="304495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903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095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3.33025E-6 L 0 -0.1343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.00185 L 0 0.1248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1.70213E-6 L 0 -0.067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7.67808E-7 L 0 0.055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-0.13449 L 0 0.003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.12314 L 0 0.0391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stCxn id="4" idx="1"/>
          </p:cNvCxnSpPr>
          <p:nvPr userDrawn="1"/>
        </p:nvCxnSpPr>
        <p:spPr>
          <a:xfrm flipH="1">
            <a:off x="-41682" y="3189005"/>
            <a:ext cx="1477876" cy="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3"/>
          </p:cNvCxnSpPr>
          <p:nvPr userDrawn="1"/>
        </p:nvCxnSpPr>
        <p:spPr>
          <a:xfrm>
            <a:off x="10773477" y="3189005"/>
            <a:ext cx="1469732" cy="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 userDrawn="1"/>
        </p:nvSpPr>
        <p:spPr>
          <a:xfrm>
            <a:off x="8161936" y="3189497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" name="Rectangle 78"/>
          <p:cNvSpPr/>
          <p:nvPr userDrawn="1"/>
        </p:nvSpPr>
        <p:spPr>
          <a:xfrm>
            <a:off x="8571590" y="318977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" name="Rectangle 79"/>
          <p:cNvSpPr/>
          <p:nvPr userDrawn="1"/>
        </p:nvSpPr>
        <p:spPr>
          <a:xfrm>
            <a:off x="9390896" y="318977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>
            <a:off x="8981243" y="318977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9800550" y="318977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8161936" y="284412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8571590" y="284412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 userDrawn="1"/>
        </p:nvSpPr>
        <p:spPr>
          <a:xfrm>
            <a:off x="9390896" y="284412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8981243" y="284412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9800550" y="284412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2" name="Picture 44" hidden="1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023" y="2852926"/>
            <a:ext cx="3882711" cy="67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Rectangle 86"/>
          <p:cNvSpPr/>
          <p:nvPr userDrawn="1"/>
        </p:nvSpPr>
        <p:spPr>
          <a:xfrm>
            <a:off x="6523323" y="318949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 userDrawn="1"/>
        </p:nvSpPr>
        <p:spPr>
          <a:xfrm>
            <a:off x="6113670" y="318949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 userDrawn="1"/>
        </p:nvSpPr>
        <p:spPr>
          <a:xfrm>
            <a:off x="7752283" y="3189006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>
            <a:off x="7342630" y="318949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 userDrawn="1"/>
        </p:nvSpPr>
        <p:spPr>
          <a:xfrm>
            <a:off x="6932976" y="318949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436194" y="350581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436194" y="304495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436194" y="3313785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436194" y="373624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1436194" y="273771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436194" y="335219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436194" y="3189004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436194" y="304495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10210203" y="353096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10210203" y="318531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10210203" y="284412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0210203" y="251153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9800550" y="251153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9390896" y="251153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8981243" y="251153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8571590" y="251153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8161936" y="2511533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7752283" y="284412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7752283" y="251153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7342630" y="284412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6932976" y="284412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>
            <a:off x="6523323" y="284412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 userDrawn="1"/>
        </p:nvSpPr>
        <p:spPr>
          <a:xfrm>
            <a:off x="6113670" y="284412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7342630" y="251153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6932976" y="251153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6523323" y="251153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>
            <a:off x="6113670" y="251153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9800550" y="3530963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>
            <a:off x="9390896" y="353096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8981243" y="353096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>
            <a:off x="8571590" y="353096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>
            <a:off x="8161936" y="3530962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7752283" y="3530471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7342630" y="353096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6932976" y="353096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6523323" y="3530470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6113670" y="353096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>
            <a:off x="3655750" y="3189497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>
            <a:off x="4065403" y="318977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 userDrawn="1"/>
        </p:nvSpPr>
        <p:spPr>
          <a:xfrm>
            <a:off x="4884710" y="318977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 userDrawn="1"/>
        </p:nvSpPr>
        <p:spPr>
          <a:xfrm>
            <a:off x="4475056" y="318977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 userDrawn="1"/>
        </p:nvSpPr>
        <p:spPr>
          <a:xfrm>
            <a:off x="5294363" y="318977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 userDrawn="1"/>
        </p:nvSpPr>
        <p:spPr>
          <a:xfrm>
            <a:off x="3655750" y="284412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5" name="Rectangle 94"/>
          <p:cNvSpPr/>
          <p:nvPr userDrawn="1"/>
        </p:nvSpPr>
        <p:spPr>
          <a:xfrm>
            <a:off x="4065403" y="284412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6" name="Rectangle 95"/>
          <p:cNvSpPr/>
          <p:nvPr userDrawn="1"/>
        </p:nvSpPr>
        <p:spPr>
          <a:xfrm>
            <a:off x="4884710" y="284412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7" name="Rectangle 96"/>
          <p:cNvSpPr/>
          <p:nvPr userDrawn="1"/>
        </p:nvSpPr>
        <p:spPr>
          <a:xfrm>
            <a:off x="4475056" y="284412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 userDrawn="1"/>
        </p:nvSpPr>
        <p:spPr>
          <a:xfrm>
            <a:off x="5294363" y="284412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9" name="Rectangle 98"/>
          <p:cNvSpPr/>
          <p:nvPr userDrawn="1"/>
        </p:nvSpPr>
        <p:spPr>
          <a:xfrm>
            <a:off x="2017136" y="318949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 userDrawn="1"/>
        </p:nvSpPr>
        <p:spPr>
          <a:xfrm>
            <a:off x="1607483" y="318949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 userDrawn="1"/>
        </p:nvSpPr>
        <p:spPr>
          <a:xfrm>
            <a:off x="3246096" y="3189006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 userDrawn="1"/>
        </p:nvSpPr>
        <p:spPr>
          <a:xfrm>
            <a:off x="2836443" y="318949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 userDrawn="1"/>
        </p:nvSpPr>
        <p:spPr>
          <a:xfrm>
            <a:off x="2426790" y="318949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>
            <a:off x="5704016" y="353096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 userDrawn="1"/>
        </p:nvSpPr>
        <p:spPr>
          <a:xfrm>
            <a:off x="5704016" y="318531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 userDrawn="1"/>
        </p:nvSpPr>
        <p:spPr>
          <a:xfrm>
            <a:off x="5704016" y="284412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 userDrawn="1"/>
        </p:nvSpPr>
        <p:spPr>
          <a:xfrm>
            <a:off x="5704016" y="251153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 userDrawn="1"/>
        </p:nvSpPr>
        <p:spPr>
          <a:xfrm>
            <a:off x="5294363" y="251153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 userDrawn="1"/>
        </p:nvSpPr>
        <p:spPr>
          <a:xfrm>
            <a:off x="4884710" y="251153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 userDrawn="1"/>
        </p:nvSpPr>
        <p:spPr>
          <a:xfrm>
            <a:off x="4475056" y="251153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 userDrawn="1"/>
        </p:nvSpPr>
        <p:spPr>
          <a:xfrm>
            <a:off x="4065403" y="251153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 userDrawn="1"/>
        </p:nvSpPr>
        <p:spPr>
          <a:xfrm>
            <a:off x="3655750" y="2511533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 userDrawn="1"/>
        </p:nvSpPr>
        <p:spPr>
          <a:xfrm>
            <a:off x="3246096" y="284412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>
            <a:off x="3246096" y="251153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 userDrawn="1"/>
        </p:nvSpPr>
        <p:spPr>
          <a:xfrm>
            <a:off x="2836443" y="284412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 userDrawn="1"/>
        </p:nvSpPr>
        <p:spPr>
          <a:xfrm>
            <a:off x="2426790" y="284412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 userDrawn="1"/>
        </p:nvSpPr>
        <p:spPr>
          <a:xfrm>
            <a:off x="2017136" y="284412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 userDrawn="1"/>
        </p:nvSpPr>
        <p:spPr>
          <a:xfrm>
            <a:off x="1607483" y="2844129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 userDrawn="1"/>
        </p:nvSpPr>
        <p:spPr>
          <a:xfrm>
            <a:off x="2836443" y="251153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 userDrawn="1"/>
        </p:nvSpPr>
        <p:spPr>
          <a:xfrm>
            <a:off x="2426790" y="251153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 userDrawn="1"/>
        </p:nvSpPr>
        <p:spPr>
          <a:xfrm>
            <a:off x="2017136" y="251153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2" name="Rectangle 121"/>
          <p:cNvSpPr/>
          <p:nvPr userDrawn="1"/>
        </p:nvSpPr>
        <p:spPr>
          <a:xfrm>
            <a:off x="1607483" y="251153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 userDrawn="1"/>
        </p:nvSpPr>
        <p:spPr>
          <a:xfrm>
            <a:off x="5294363" y="3530963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4" name="Rectangle 123"/>
          <p:cNvSpPr/>
          <p:nvPr userDrawn="1"/>
        </p:nvSpPr>
        <p:spPr>
          <a:xfrm>
            <a:off x="4884710" y="353096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5" name="Rectangle 124"/>
          <p:cNvSpPr/>
          <p:nvPr userDrawn="1"/>
        </p:nvSpPr>
        <p:spPr>
          <a:xfrm>
            <a:off x="4475056" y="353096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6" name="Rectangle 125"/>
          <p:cNvSpPr/>
          <p:nvPr userDrawn="1"/>
        </p:nvSpPr>
        <p:spPr>
          <a:xfrm>
            <a:off x="4065403" y="353096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 userDrawn="1"/>
        </p:nvSpPr>
        <p:spPr>
          <a:xfrm>
            <a:off x="3655750" y="3530962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8" name="Rectangle 127"/>
          <p:cNvSpPr/>
          <p:nvPr userDrawn="1"/>
        </p:nvSpPr>
        <p:spPr>
          <a:xfrm>
            <a:off x="3246096" y="3530471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 userDrawn="1"/>
        </p:nvSpPr>
        <p:spPr>
          <a:xfrm>
            <a:off x="2836443" y="353096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0" name="Rectangle 129"/>
          <p:cNvSpPr/>
          <p:nvPr userDrawn="1"/>
        </p:nvSpPr>
        <p:spPr>
          <a:xfrm>
            <a:off x="2426790" y="353096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 userDrawn="1"/>
        </p:nvSpPr>
        <p:spPr>
          <a:xfrm>
            <a:off x="2017136" y="3530470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 userDrawn="1"/>
        </p:nvSpPr>
        <p:spPr>
          <a:xfrm>
            <a:off x="1607483" y="3530964"/>
            <a:ext cx="409653" cy="345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36" name="Straight Connector 135"/>
          <p:cNvCxnSpPr>
            <a:stCxn id="107" idx="3"/>
          </p:cNvCxnSpPr>
          <p:nvPr userDrawn="1"/>
        </p:nvCxnSpPr>
        <p:spPr>
          <a:xfrm flipV="1">
            <a:off x="6113669" y="817460"/>
            <a:ext cx="0" cy="1866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10671063" y="2478513"/>
            <a:ext cx="102413" cy="142098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436194" y="2478513"/>
            <a:ext cx="102413" cy="142098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996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095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3.33025E-6 L 0 -0.1343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.00185 L 0 0.1248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1.70213E-6 L 0 -0.067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7.67808E-7 L 0 0.055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-0.13449 L 0 0.003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.12314 L 0 0.0391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.55556E-7 2.54335E-6 L -0.75677 2.54335E-6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47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38889E-6 -4.82886E-6 L 0.74844 -4.82886E-6 " pathEditMode="relative" rAng="0" ptsTypes="AA">
                                      <p:cBhvr>
                                        <p:cTn id="5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13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500"/>
                            </p:stCondLst>
                            <p:childTnLst>
                              <p:par>
                                <p:cTn id="2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3" grpId="1" animBg="1"/>
      <p:bldP spid="79" grpId="0" animBg="1"/>
      <p:bldP spid="80" grpId="0" animBg="1"/>
      <p:bldP spid="81" grpId="0" animBg="1"/>
      <p:bldP spid="82" grpId="0" animBg="1"/>
      <p:bldP spid="62" grpId="0" animBg="1"/>
      <p:bldP spid="62" grpId="1" animBg="1"/>
      <p:bldP spid="58" grpId="0" animBg="1"/>
      <p:bldP spid="53" grpId="0" animBg="1"/>
      <p:bldP spid="54" grpId="0" animBg="1"/>
      <p:bldP spid="52" grpId="0" animBg="1"/>
      <p:bldP spid="87" grpId="0" animBg="1"/>
      <p:bldP spid="87" grpId="1" animBg="1"/>
      <p:bldP spid="88" grpId="0" animBg="1"/>
      <p:bldP spid="88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5" grpId="1" animBg="1"/>
      <p:bldP spid="61" grpId="0" animBg="1"/>
      <p:bldP spid="61" grpId="1" animBg="1"/>
      <p:bldP spid="46" grpId="0" animBg="1"/>
      <p:bldP spid="46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9" grpId="0" animBg="1"/>
      <p:bldP spid="66" grpId="0" animBg="1"/>
      <p:bldP spid="67" grpId="0" animBg="1"/>
      <p:bldP spid="68" grpId="0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15" grpId="0" animBg="1"/>
      <p:bldP spid="4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4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1354" y="2852926"/>
            <a:ext cx="3882711" cy="67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 userDrawn="1"/>
        </p:nvSpPr>
        <p:spPr>
          <a:xfrm>
            <a:off x="1333780" y="2478513"/>
            <a:ext cx="102413" cy="142098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0755807" y="2478513"/>
            <a:ext cx="102413" cy="142098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>
            <a:stCxn id="4" idx="1"/>
          </p:cNvCxnSpPr>
          <p:nvPr userDrawn="1"/>
        </p:nvCxnSpPr>
        <p:spPr>
          <a:xfrm flipH="1">
            <a:off x="1" y="3189005"/>
            <a:ext cx="1333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3"/>
          </p:cNvCxnSpPr>
          <p:nvPr userDrawn="1"/>
        </p:nvCxnSpPr>
        <p:spPr>
          <a:xfrm>
            <a:off x="10858221" y="3189005"/>
            <a:ext cx="1333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436194" y="350581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436194" y="304495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436194" y="3313785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436194" y="373624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 hidden="1"/>
          <p:cNvCxnSpPr/>
          <p:nvPr userDrawn="1"/>
        </p:nvCxnSpPr>
        <p:spPr>
          <a:xfrm>
            <a:off x="1436194" y="273771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hidden="1"/>
          <p:cNvCxnSpPr/>
          <p:nvPr userDrawn="1"/>
        </p:nvCxnSpPr>
        <p:spPr>
          <a:xfrm>
            <a:off x="1436194" y="335219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 hidden="1"/>
          <p:cNvCxnSpPr/>
          <p:nvPr userDrawn="1"/>
        </p:nvCxnSpPr>
        <p:spPr>
          <a:xfrm>
            <a:off x="1436194" y="3189004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hidden="1"/>
          <p:cNvCxnSpPr/>
          <p:nvPr userDrawn="1"/>
        </p:nvCxnSpPr>
        <p:spPr>
          <a:xfrm>
            <a:off x="1436194" y="304495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819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 -0.095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3.33025E-6 L 0 -0.1343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3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.00185 L 0 0.1248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5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1.70213E-6 L 0 -0.0670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7.67808E-7 L 0 0.055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-0.13449 L 0 0.003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.12314 L 0 0.03912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4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1354" y="2852926"/>
            <a:ext cx="3882711" cy="67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 userDrawn="1"/>
        </p:nvSpPr>
        <p:spPr>
          <a:xfrm>
            <a:off x="1333780" y="2478513"/>
            <a:ext cx="102413" cy="142098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0755807" y="2478513"/>
            <a:ext cx="102413" cy="142098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>
            <a:stCxn id="4" idx="1"/>
          </p:cNvCxnSpPr>
          <p:nvPr userDrawn="1"/>
        </p:nvCxnSpPr>
        <p:spPr>
          <a:xfrm flipH="1">
            <a:off x="1" y="3189005"/>
            <a:ext cx="1333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3"/>
          </p:cNvCxnSpPr>
          <p:nvPr userDrawn="1"/>
        </p:nvCxnSpPr>
        <p:spPr>
          <a:xfrm>
            <a:off x="10858221" y="3189005"/>
            <a:ext cx="13337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436194" y="350581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1436194" y="304495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1436194" y="3313785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1436194" y="373624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1436194" y="273771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436194" y="335219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436194" y="3189004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1436194" y="3044950"/>
            <a:ext cx="93196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185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64" presetClass="path" presetSubtype="0" accel="50000" decel="5000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 -3.33025E-6 L 0 -0.13436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3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.00185 L 0 0.12488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5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-1.85185E-6 L 0 -0.0951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6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 1.70213E-6 L 0 -0.0670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-7.67808E-7 L 0 0.0559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-0.13449 L 0 0.0037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9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.12314 L 0 0.03912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21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0622"/>
            <a:ext cx="10363200" cy="598078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accent1"/>
                </a:solidFill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FF05B-E7AD-43BE-B06F-7ADC44637262}" type="datetimeFigureOut">
              <a:rPr lang="fa-IR" smtClean="0">
                <a:solidFill>
                  <a:srgbClr val="1F497D"/>
                </a:solidFill>
              </a:rPr>
              <a:pPr/>
              <a:t>01/09/1436</a:t>
            </a:fld>
            <a:endParaRPr lang="fa-IR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srgbClr val="1F497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43736"/>
            <a:ext cx="10363200" cy="4976065"/>
          </a:xfrm>
        </p:spPr>
        <p:txBody>
          <a:bodyPr vert="horz"/>
          <a:lstStyle>
            <a:lvl1pPr>
              <a:defRPr>
                <a:solidFill>
                  <a:schemeClr val="accent1">
                    <a:lumMod val="50000"/>
                  </a:schemeClr>
                </a:solidFill>
                <a:cs typeface="+mn-cs"/>
              </a:defRPr>
            </a:lvl1pPr>
            <a:lvl2pPr>
              <a:defRPr>
                <a:solidFill>
                  <a:schemeClr val="accent1"/>
                </a:solidFill>
                <a:cs typeface="+mn-cs"/>
              </a:defRPr>
            </a:lvl2pPr>
            <a:lvl3pPr>
              <a:defRPr>
                <a:solidFill>
                  <a:schemeClr val="accent1"/>
                </a:solidFill>
                <a:cs typeface="+mn-cs"/>
              </a:defRPr>
            </a:lvl3pPr>
            <a:lvl4pPr>
              <a:defRPr>
                <a:solidFill>
                  <a:schemeClr val="accent1"/>
                </a:solidFill>
                <a:cs typeface="+mn-cs"/>
              </a:defRPr>
            </a:lvl4pPr>
            <a:lvl5pPr>
              <a:defRPr>
                <a:solidFill>
                  <a:schemeClr val="accent1"/>
                </a:solidFill>
                <a:cs typeface="+mn-cs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pic>
        <p:nvPicPr>
          <p:cNvPr id="9" name="Picture 4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08501" y="6339886"/>
            <a:ext cx="1303843" cy="22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676287" y="6472241"/>
            <a:ext cx="1932215" cy="362558"/>
          </a:xfrm>
          <a:prstGeom prst="rect">
            <a:avLst/>
          </a:prstGeom>
        </p:spPr>
        <p:txBody>
          <a:bodyPr lIns="36000" tIns="36000" rIns="36000" bIns="36000" anchor="ctr" anchorCtr="0">
            <a:no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1200" b="1" smtClean="0">
                <a:ln/>
                <a:solidFill>
                  <a:srgbClr val="4F81BD">
                    <a:lumMod val="20000"/>
                    <a:lumOff val="80000"/>
                  </a:srgbClr>
                </a:solidFill>
                <a:latin typeface="Arial" pitchFamily="34" charset="0"/>
              </a:rPr>
              <a:t>شما اینجا هستید: </a:t>
            </a:r>
            <a:endParaRPr lang="en-US" sz="1200">
              <a:solidFill>
                <a:srgbClr val="4F81BD">
                  <a:lumMod val="20000"/>
                  <a:lumOff val="80000"/>
                </a:srgbClr>
              </a:solidFill>
              <a:latin typeface="B Titi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6472238"/>
            <a:ext cx="7992888" cy="361950"/>
          </a:xfrm>
        </p:spPr>
        <p:txBody>
          <a:bodyPr anchor="ctr">
            <a:normAutofit/>
          </a:bodyPr>
          <a:lstStyle>
            <a:lvl1pPr marL="0" indent="0">
              <a:buNone/>
              <a:defRPr sz="1200" b="1">
                <a:solidFill>
                  <a:schemeClr val="accent1">
                    <a:lumMod val="20000"/>
                    <a:lumOff val="80000"/>
                  </a:schemeClr>
                </a:solidFill>
                <a:cs typeface="+mn-cs"/>
              </a:defRPr>
            </a:lvl1pPr>
          </a:lstStyle>
          <a:p>
            <a:pPr lvl="0"/>
            <a:r>
              <a:rPr lang="fa-IR" dirty="0" smtClean="0"/>
              <a:t>برای تایپ موقعیت اسلاید کلیک کن</a:t>
            </a:r>
            <a:endParaRPr lang="en-US" dirty="0" smtClean="0"/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111557" y="6154035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815480" y="6154035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143339" y="6136035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4706112" y="6154035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407701" y="6154035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72000" y="6454800"/>
            <a:ext cx="609600" cy="403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a-IR"/>
            </a:defPPr>
            <a:lvl1pPr marL="0" algn="ctr" defTabSz="914400" rtl="1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9510F5-C48B-49F7-9228-EA773E6F3292}" type="slidenum">
              <a:rPr lang="fa-IR" sz="1400" smtClean="0"/>
              <a:pPr/>
              <a:t>‹#›</a:t>
            </a:fld>
            <a:endParaRPr lang="fa-IR" sz="1400"/>
          </a:p>
        </p:txBody>
      </p:sp>
      <p:sp>
        <p:nvSpPr>
          <p:cNvPr id="21" name="Slide Number Placeholder 5"/>
          <p:cNvSpPr txBox="1">
            <a:spLocks/>
          </p:cNvSpPr>
          <p:nvPr/>
        </p:nvSpPr>
        <p:spPr>
          <a:xfrm>
            <a:off x="72000" y="6454800"/>
            <a:ext cx="609600" cy="403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lIns="0" tIns="0" rIns="0" bIns="0" anchor="ctr" anchorCtr="1">
            <a:noAutofit/>
          </a:bodyPr>
          <a:lstStyle>
            <a:defPPr>
              <a:defRPr lang="fa-IR"/>
            </a:defPPr>
            <a:lvl1pPr marL="0" algn="ctr" defTabSz="914400" rtl="1" eaLnBrk="1" latinLnBrk="0" hangingPunct="1">
              <a:defRPr kumimoji="0" sz="1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9510F5-C48B-49F7-9228-EA773E6F3292}" type="slidenum">
              <a:rPr lang="fa-IR" sz="1400" smtClean="0"/>
              <a:pPr/>
              <a:t>‹#›</a:t>
            </a:fld>
            <a:endParaRPr lang="fa-IR" sz="1400"/>
          </a:p>
        </p:txBody>
      </p:sp>
    </p:spTree>
    <p:extLst>
      <p:ext uri="{BB962C8B-B14F-4D97-AF65-F5344CB8AC3E}">
        <p14:creationId xmlns:p14="http://schemas.microsoft.com/office/powerpoint/2010/main" val="30663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2250566" y="1386806"/>
            <a:ext cx="7690869" cy="103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313015" y="522675"/>
            <a:ext cx="556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80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13015" y="892007"/>
            <a:ext cx="5565971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9941435" y="1583240"/>
            <a:ext cx="2250565" cy="648000"/>
            <a:chOff x="7456076" y="1583240"/>
            <a:chExt cx="1687924" cy="648000"/>
          </a:xfrm>
        </p:grpSpPr>
        <p:cxnSp>
          <p:nvCxnSpPr>
            <p:cNvPr id="55" name="Straight Connector 54"/>
            <p:cNvCxnSpPr/>
            <p:nvPr userDrawn="1"/>
          </p:nvCxnSpPr>
          <p:spPr>
            <a:xfrm flipH="1" flipV="1">
              <a:off x="7456076" y="1905274"/>
              <a:ext cx="1687924" cy="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 userDrawn="1"/>
          </p:nvSpPr>
          <p:spPr>
            <a:xfrm rot="5400000">
              <a:off x="8129566" y="1892847"/>
              <a:ext cx="10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4" name="8-Point Star 3"/>
            <p:cNvSpPr/>
            <p:nvPr userDrawn="1"/>
          </p:nvSpPr>
          <p:spPr>
            <a:xfrm>
              <a:off x="7743111" y="1853240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 rot="5400000">
              <a:off x="7223185" y="1889240"/>
              <a:ext cx="64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0" y="1583240"/>
            <a:ext cx="2250565" cy="648000"/>
            <a:chOff x="0" y="1583240"/>
            <a:chExt cx="1687924" cy="648000"/>
          </a:xfrm>
        </p:grpSpPr>
        <p:cxnSp>
          <p:nvCxnSpPr>
            <p:cNvPr id="30" name="Straight Connector 29"/>
            <p:cNvCxnSpPr>
              <a:stCxn id="51" idx="1"/>
            </p:cNvCxnSpPr>
            <p:nvPr userDrawn="1"/>
          </p:nvCxnSpPr>
          <p:spPr>
            <a:xfrm flipH="1">
              <a:off x="0" y="1905274"/>
              <a:ext cx="1687924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 userDrawn="1"/>
          </p:nvSpPr>
          <p:spPr>
            <a:xfrm rot="5400000">
              <a:off x="928335" y="1887275"/>
              <a:ext cx="10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8-Point Star 60"/>
            <p:cNvSpPr/>
            <p:nvPr userDrawn="1"/>
          </p:nvSpPr>
          <p:spPr>
            <a:xfrm>
              <a:off x="1269170" y="1849633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 rot="5400000">
              <a:off x="1272815" y="1889240"/>
              <a:ext cx="64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2" name="Rectangle 21"/>
          <p:cNvSpPr/>
          <p:nvPr userDrawn="1"/>
        </p:nvSpPr>
        <p:spPr>
          <a:xfrm>
            <a:off x="2242724" y="2500068"/>
            <a:ext cx="7690869" cy="103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>
            <a:stCxn id="22" idx="1"/>
          </p:cNvCxnSpPr>
          <p:nvPr userDrawn="1"/>
        </p:nvCxnSpPr>
        <p:spPr>
          <a:xfrm flipH="1">
            <a:off x="-7841" y="3018535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 flipV="1">
            <a:off x="9933594" y="301853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 rot="5400000">
            <a:off x="10849580" y="300010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8-Point Star 25"/>
          <p:cNvSpPr/>
          <p:nvPr userDrawn="1"/>
        </p:nvSpPr>
        <p:spPr>
          <a:xfrm>
            <a:off x="10316307" y="296650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 rot="5400000">
            <a:off x="1247939" y="299453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8-Point Star 27"/>
          <p:cNvSpPr/>
          <p:nvPr userDrawn="1"/>
        </p:nvSpPr>
        <p:spPr>
          <a:xfrm>
            <a:off x="1684386" y="296289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9731072" y="299650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 rot="5400000">
            <a:off x="1797245" y="299650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242724" y="3621026"/>
            <a:ext cx="7690869" cy="103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3" name="Straight Connector 32"/>
          <p:cNvCxnSpPr>
            <a:stCxn id="32" idx="1"/>
          </p:cNvCxnSpPr>
          <p:nvPr userDrawn="1"/>
        </p:nvCxnSpPr>
        <p:spPr>
          <a:xfrm flipH="1">
            <a:off x="-7841" y="4139493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 flipV="1">
            <a:off x="9933594" y="4139494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 userDrawn="1"/>
        </p:nvSpPr>
        <p:spPr>
          <a:xfrm rot="5400000">
            <a:off x="10849580" y="412106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8-Point Star 35"/>
          <p:cNvSpPr/>
          <p:nvPr userDrawn="1"/>
        </p:nvSpPr>
        <p:spPr>
          <a:xfrm>
            <a:off x="10316307" y="408746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 rot="5400000">
            <a:off x="1247939" y="4115494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8-Point Star 37"/>
          <p:cNvSpPr/>
          <p:nvPr userDrawn="1"/>
        </p:nvSpPr>
        <p:spPr>
          <a:xfrm>
            <a:off x="1684386" y="408385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9731072" y="411745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 rot="5400000">
            <a:off x="1797245" y="411745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2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2250566" y="1386806"/>
            <a:ext cx="7690869" cy="103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313015" y="522675"/>
            <a:ext cx="556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80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13015" y="892007"/>
            <a:ext cx="5565971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941435" y="1905275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10857421" y="188684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10324149" y="185324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1905274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1255780" y="188127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692227" y="184963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242724" y="2500068"/>
            <a:ext cx="7690869" cy="103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>
            <a:stCxn id="22" idx="1"/>
          </p:cNvCxnSpPr>
          <p:nvPr userDrawn="1"/>
        </p:nvCxnSpPr>
        <p:spPr>
          <a:xfrm flipH="1">
            <a:off x="-7841" y="3018535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 flipV="1">
            <a:off x="9933594" y="301853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 rot="5400000">
            <a:off x="10849580" y="300010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8-Point Star 25"/>
          <p:cNvSpPr/>
          <p:nvPr userDrawn="1"/>
        </p:nvSpPr>
        <p:spPr>
          <a:xfrm>
            <a:off x="10316307" y="296650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 rot="5400000">
            <a:off x="1247939" y="299453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8-Point Star 27"/>
          <p:cNvSpPr/>
          <p:nvPr userDrawn="1"/>
        </p:nvSpPr>
        <p:spPr>
          <a:xfrm>
            <a:off x="1684386" y="296289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9731072" y="299650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 rot="5400000">
            <a:off x="1797245" y="299650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242724" y="3621026"/>
            <a:ext cx="7690869" cy="103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3" name="Straight Connector 32"/>
          <p:cNvCxnSpPr>
            <a:stCxn id="32" idx="1"/>
          </p:cNvCxnSpPr>
          <p:nvPr userDrawn="1"/>
        </p:nvCxnSpPr>
        <p:spPr>
          <a:xfrm flipH="1">
            <a:off x="-7841" y="4139493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 flipV="1">
            <a:off x="9933594" y="4139494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 userDrawn="1"/>
        </p:nvSpPr>
        <p:spPr>
          <a:xfrm rot="5400000">
            <a:off x="10849580" y="412106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8-Point Star 35"/>
          <p:cNvSpPr/>
          <p:nvPr userDrawn="1"/>
        </p:nvSpPr>
        <p:spPr>
          <a:xfrm>
            <a:off x="10316307" y="408746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 rot="5400000">
            <a:off x="1247939" y="4115494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8-Point Star 37"/>
          <p:cNvSpPr/>
          <p:nvPr userDrawn="1"/>
        </p:nvSpPr>
        <p:spPr>
          <a:xfrm>
            <a:off x="1684386" y="408385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9731072" y="411745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 rot="5400000">
            <a:off x="1797245" y="411745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797245" y="1883240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9738913" y="1883240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1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2" grpId="0" animBg="1"/>
      <p:bldP spid="29" grpId="0" animBg="1"/>
      <p:bldP spid="31" grpId="0" animBg="1"/>
      <p:bldP spid="32" grpId="0" animBg="1"/>
      <p:bldP spid="39" grpId="0" animBg="1"/>
      <p:bldP spid="40" grpId="0" animBg="1"/>
      <p:bldP spid="41" grpId="0" animBg="1"/>
      <p:bldP spid="43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2250566" y="1386806"/>
            <a:ext cx="7690869" cy="103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313015" y="522675"/>
            <a:ext cx="556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80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13015" y="892007"/>
            <a:ext cx="5565971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941435" y="1905275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10857421" y="188684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10324149" y="185324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1905274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1255780" y="188127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692227" y="184963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2242724" y="2500068"/>
            <a:ext cx="7690869" cy="103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3" name="Straight Connector 22"/>
          <p:cNvCxnSpPr>
            <a:stCxn id="22" idx="1"/>
          </p:cNvCxnSpPr>
          <p:nvPr userDrawn="1"/>
        </p:nvCxnSpPr>
        <p:spPr>
          <a:xfrm flipH="1">
            <a:off x="-7841" y="3018535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 flipV="1">
            <a:off x="9933594" y="301853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 rot="5400000">
            <a:off x="10849580" y="300010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8-Point Star 25"/>
          <p:cNvSpPr/>
          <p:nvPr userDrawn="1"/>
        </p:nvSpPr>
        <p:spPr>
          <a:xfrm>
            <a:off x="10316307" y="296650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 rot="5400000">
            <a:off x="1247939" y="299453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8-Point Star 27"/>
          <p:cNvSpPr/>
          <p:nvPr userDrawn="1"/>
        </p:nvSpPr>
        <p:spPr>
          <a:xfrm>
            <a:off x="1684386" y="296289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9731072" y="299650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 rot="5400000">
            <a:off x="1797245" y="299650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 userDrawn="1"/>
        </p:nvSpPr>
        <p:spPr>
          <a:xfrm>
            <a:off x="2242724" y="3621026"/>
            <a:ext cx="7690869" cy="103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3" name="Straight Connector 32"/>
          <p:cNvCxnSpPr>
            <a:stCxn id="32" idx="1"/>
          </p:cNvCxnSpPr>
          <p:nvPr userDrawn="1"/>
        </p:nvCxnSpPr>
        <p:spPr>
          <a:xfrm flipH="1">
            <a:off x="-7841" y="4139493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 flipH="1" flipV="1">
            <a:off x="9933594" y="4139494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 userDrawn="1"/>
        </p:nvSpPr>
        <p:spPr>
          <a:xfrm rot="5400000">
            <a:off x="10849580" y="412106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6" name="8-Point Star 35"/>
          <p:cNvSpPr/>
          <p:nvPr userDrawn="1"/>
        </p:nvSpPr>
        <p:spPr>
          <a:xfrm>
            <a:off x="10316307" y="408746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 rot="5400000">
            <a:off x="1247939" y="4115494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8-Point Star 37"/>
          <p:cNvSpPr/>
          <p:nvPr userDrawn="1"/>
        </p:nvSpPr>
        <p:spPr>
          <a:xfrm>
            <a:off x="1684386" y="408385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9731072" y="411745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 rot="5400000">
            <a:off x="1797245" y="411745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797245" y="1883240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9779072" y="1883240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75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22" grpId="0" animBg="1"/>
      <p:bldP spid="29" grpId="0" animBg="1"/>
      <p:bldP spid="31" grpId="0" animBg="1"/>
      <p:bldP spid="32" grpId="0" animBg="1"/>
      <p:bldP spid="39" grpId="0" animBg="1"/>
      <p:bldP spid="40" grpId="0" animBg="1"/>
      <p:bldP spid="41" grpId="0" animBg="1"/>
      <p:bldP spid="43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3936135" y="1710284"/>
            <a:ext cx="48768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4267200" y="2167484"/>
            <a:ext cx="42672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4572000" y="2617842"/>
            <a:ext cx="3657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4876800" y="3075042"/>
            <a:ext cx="3048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155335" y="3539084"/>
            <a:ext cx="2438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1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5" grpId="1" animBg="1"/>
      <p:bldP spid="42" grpId="0" animBg="1"/>
      <p:bldP spid="42" grpId="1" animBg="1"/>
      <p:bldP spid="44" grpId="0" animBg="1"/>
      <p:bldP spid="44" grpId="1" animBg="1"/>
      <p:bldP spid="2" grpId="0" animBg="1"/>
      <p:bldP spid="2" grpId="1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3936135" y="1707665"/>
            <a:ext cx="48768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3936135" y="1706911"/>
            <a:ext cx="48768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4267200" y="2167484"/>
            <a:ext cx="42672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4572000" y="2617842"/>
            <a:ext cx="36576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4876800" y="3075042"/>
            <a:ext cx="30480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155335" y="3539084"/>
            <a:ext cx="24384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2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46" grpId="0" animBg="1"/>
      <p:bldP spid="46" grpId="1" animBg="1"/>
      <p:bldP spid="45" grpId="0" animBg="1"/>
      <p:bldP spid="45" grpId="1" animBg="1"/>
      <p:bldP spid="42" grpId="0" animBg="1"/>
      <p:bldP spid="42" grpId="1" animBg="1"/>
      <p:bldP spid="44" grpId="0" animBg="1"/>
      <p:bldP spid="44" grpId="1" animBg="1"/>
      <p:bldP spid="2" grpId="0" animBg="1"/>
      <p:bldP spid="2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D400-99DC-4F7E-A8C9-3603DDFC9841}" type="datetime1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00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3" name="Frame 2"/>
          <p:cNvSpPr/>
          <p:nvPr userDrawn="1"/>
        </p:nvSpPr>
        <p:spPr>
          <a:xfrm>
            <a:off x="979706" y="1278322"/>
            <a:ext cx="10236961" cy="4301359"/>
          </a:xfrm>
          <a:prstGeom prst="frame">
            <a:avLst>
              <a:gd name="adj1" fmla="val 5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506436" y="1650470"/>
            <a:ext cx="1674265" cy="1689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506434" y="3532315"/>
            <a:ext cx="1674265" cy="1689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382049" y="1653125"/>
            <a:ext cx="1674265" cy="1689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3382048" y="3534970"/>
            <a:ext cx="1674265" cy="1689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5225489" y="1653125"/>
            <a:ext cx="1674265" cy="1689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5225488" y="3534970"/>
            <a:ext cx="1674265" cy="1689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7102466" y="1653125"/>
            <a:ext cx="1674265" cy="1689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7102465" y="3534970"/>
            <a:ext cx="1674265" cy="1689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9014782" y="1653125"/>
            <a:ext cx="1674265" cy="1689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9014781" y="3534970"/>
            <a:ext cx="1674265" cy="1689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3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0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2250566" y="1086295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484461" y="146996"/>
            <a:ext cx="5274287" cy="516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941435" y="1408331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10857421" y="1389903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10324149" y="135629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408330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1255780" y="138433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692227" y="135269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797245" y="1386296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9779072" y="1386296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250566" y="1807621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9941435" y="2129657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10851361" y="2107622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10318089" y="2065469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2129656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1249719" y="210565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686166" y="207401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797245" y="207892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9779072" y="2107622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250964" y="2522853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9941834" y="2844889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10857820" y="282646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10324547" y="279285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99" y="2844888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1256179" y="2820889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692626" y="278924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97644" y="2822854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9779471" y="2822854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250566" y="3234062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9941435" y="3569350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10857421" y="3550922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10324149" y="351731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3569349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1255780" y="354535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692227" y="3513709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797245" y="3534063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9779072" y="3534063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2250566" y="3946400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9941435" y="426843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10857421" y="425000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10324149" y="421640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4268435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1255780" y="424443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692227" y="421279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797245" y="424640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9779072" y="424640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250566" y="4662843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9941435" y="4984879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10857421" y="496645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10324149" y="493284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4984878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1255780" y="4960879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692227" y="492923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797245" y="4962844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9779072" y="4962844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2244506" y="5385454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5" name="Straight Connector 74"/>
          <p:cNvCxnSpPr/>
          <p:nvPr userDrawn="1"/>
        </p:nvCxnSpPr>
        <p:spPr>
          <a:xfrm flipH="1" flipV="1">
            <a:off x="9935375" y="5707490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 userDrawn="1"/>
        </p:nvSpPr>
        <p:spPr>
          <a:xfrm rot="5400000">
            <a:off x="10851361" y="5689062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" name="8-Point Star 76"/>
          <p:cNvSpPr/>
          <p:nvPr userDrawn="1"/>
        </p:nvSpPr>
        <p:spPr>
          <a:xfrm>
            <a:off x="10318089" y="5655456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8" name="Straight Connector 77"/>
          <p:cNvCxnSpPr>
            <a:stCxn id="74" idx="1"/>
          </p:cNvCxnSpPr>
          <p:nvPr userDrawn="1"/>
        </p:nvCxnSpPr>
        <p:spPr>
          <a:xfrm flipH="1" flipV="1">
            <a:off x="-6060" y="5707489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 userDrawn="1"/>
        </p:nvSpPr>
        <p:spPr>
          <a:xfrm rot="5400000">
            <a:off x="1249720" y="568349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" name="8-Point Star 79"/>
          <p:cNvSpPr/>
          <p:nvPr userDrawn="1"/>
        </p:nvSpPr>
        <p:spPr>
          <a:xfrm>
            <a:off x="1686167" y="5651849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 rot="5400000">
            <a:off x="1791185" y="5685455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 rot="5400000">
            <a:off x="9773012" y="5685455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63445" y="1086296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63444" y="1807623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63444" y="2522855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56985" y="3250923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240416" y="3944176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40416" y="4666452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40416" y="5383490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267231" y="146996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8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3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600"/>
                            </p:stCondLst>
                            <p:childTnLst>
                              <p:par>
                                <p:cTn id="10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9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200"/>
                            </p:stCondLst>
                            <p:childTnLst>
                              <p:par>
                                <p:cTn id="1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500"/>
                            </p:stCondLst>
                            <p:childTnLst>
                              <p:par>
                                <p:cTn id="1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74" grpId="0" animBg="1"/>
      <p:bldP spid="81" grpId="0" animBg="1"/>
      <p:bldP spid="82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2250566" y="1431940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484461" y="146996"/>
            <a:ext cx="5274287" cy="594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941435" y="175397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10857421" y="173554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10324149" y="170194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753975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1255780" y="172997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692227" y="169833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797245" y="173194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9779072" y="173194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250566" y="2153266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9941435" y="2475302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10851361" y="245326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10318089" y="241111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2475301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1249719" y="245130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686166" y="241966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797245" y="2424574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9779072" y="2453267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250964" y="2868498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9941834" y="3190534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10857820" y="317210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10324547" y="313850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99" y="3190533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1256179" y="3166534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692626" y="313489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97644" y="316849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9779471" y="316849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250566" y="3579707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9941435" y="3914995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10857421" y="389656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10324149" y="3862961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3914994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1255780" y="389099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692227" y="385935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797245" y="3879708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9779072" y="3879708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2250566" y="4292045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9941435" y="4614081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10857421" y="4595653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10324149" y="456204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4614080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1255780" y="459008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692227" y="455844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797245" y="4592046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9779072" y="4592046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250566" y="5008488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9941435" y="5330524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10857421" y="531209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10324149" y="527849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5330523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1255780" y="5306524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692227" y="527488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797245" y="530848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9779072" y="530848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63445" y="1431941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63444" y="2153268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63444" y="2868500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56985" y="3596568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240416" y="4289821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40416" y="5012097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267231" y="146996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3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600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9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2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2250566" y="1086295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941435" y="1408331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10857421" y="1389903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10324149" y="135629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408330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1255780" y="138433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692227" y="135269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797245" y="1386296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9779072" y="1386296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250566" y="1807621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9941435" y="2129657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10851361" y="2107622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10318089" y="2065469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2129656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1249719" y="210565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686166" y="207401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797245" y="207892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9779072" y="2107622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250964" y="2522853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9941834" y="2844889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10857820" y="282646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10324547" y="279285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99" y="2844888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1256179" y="2820889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692626" y="278924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97644" y="2822854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9779471" y="2822854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250566" y="3234062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9941435" y="3569350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10857421" y="3550922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10324149" y="351731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3569349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1255780" y="354535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692227" y="3513709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797245" y="3534063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9779072" y="3534063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2250566" y="3946400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9941435" y="426843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10857421" y="425000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10324149" y="421640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4268435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1255780" y="424443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692227" y="421279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797245" y="424640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9779072" y="424640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250566" y="4662843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9941435" y="4984879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10857421" y="496645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10324149" y="493284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4984878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1255780" y="4960879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692227" y="492923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797245" y="4962844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9779072" y="4962844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2244506" y="5385454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5" name="Straight Connector 74"/>
          <p:cNvCxnSpPr/>
          <p:nvPr userDrawn="1"/>
        </p:nvCxnSpPr>
        <p:spPr>
          <a:xfrm flipH="1" flipV="1">
            <a:off x="9935375" y="5707490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 userDrawn="1"/>
        </p:nvSpPr>
        <p:spPr>
          <a:xfrm rot="5400000">
            <a:off x="10851361" y="5689062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" name="8-Point Star 76"/>
          <p:cNvSpPr/>
          <p:nvPr userDrawn="1"/>
        </p:nvSpPr>
        <p:spPr>
          <a:xfrm>
            <a:off x="10318089" y="5655456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8" name="Straight Connector 77"/>
          <p:cNvCxnSpPr>
            <a:stCxn id="74" idx="1"/>
          </p:cNvCxnSpPr>
          <p:nvPr userDrawn="1"/>
        </p:nvCxnSpPr>
        <p:spPr>
          <a:xfrm flipH="1" flipV="1">
            <a:off x="-6060" y="5707489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 userDrawn="1"/>
        </p:nvSpPr>
        <p:spPr>
          <a:xfrm rot="5400000">
            <a:off x="1249720" y="568349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" name="8-Point Star 79"/>
          <p:cNvSpPr/>
          <p:nvPr userDrawn="1"/>
        </p:nvSpPr>
        <p:spPr>
          <a:xfrm>
            <a:off x="1686167" y="5651849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 rot="5400000">
            <a:off x="1791185" y="5685455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 rot="5400000">
            <a:off x="9773012" y="5685455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63445" y="1086296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63444" y="1807623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63444" y="2522855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56985" y="3250923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240416" y="3944176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40416" y="4666452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40416" y="5383490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08757" y="146996"/>
            <a:ext cx="4813427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108107" y="48940"/>
            <a:ext cx="828157" cy="88277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3294680" y="48940"/>
            <a:ext cx="828157" cy="88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4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300"/>
                            </p:stCondLst>
                            <p:childTnLst>
                              <p:par>
                                <p:cTn id="9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600"/>
                            </p:stCondLst>
                            <p:childTnLst>
                              <p:par>
                                <p:cTn id="10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900"/>
                            </p:stCondLst>
                            <p:childTnLst>
                              <p:par>
                                <p:cTn id="1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200"/>
                            </p:stCondLst>
                            <p:childTnLst>
                              <p:par>
                                <p:cTn id="1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500"/>
                            </p:stCondLst>
                            <p:childTnLst>
                              <p:par>
                                <p:cTn id="1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1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74" grpId="0" animBg="1"/>
      <p:bldP spid="81" grpId="0" animBg="1"/>
      <p:bldP spid="82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2250566" y="1285404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941435" y="1607440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10857421" y="1589012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10324149" y="1555406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607439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1255780" y="158344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692227" y="1551799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797245" y="1585405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9779072" y="1585405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250566" y="2006730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9941435" y="232876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10851361" y="230673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10318089" y="226457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2328765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1249719" y="230476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686166" y="227312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797245" y="2278038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9779072" y="230673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250964" y="2721962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9941834" y="3043998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10857820" y="302557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10324547" y="299196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99" y="3043997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1256179" y="301999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692626" y="298835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97644" y="3021963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9779471" y="3021963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250566" y="3433171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9941435" y="3768459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10857421" y="375003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10324149" y="371642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3768458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1255780" y="3744459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692227" y="371281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797245" y="3733172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9779072" y="3733172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2250566" y="4145509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9941435" y="4467545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10857421" y="444911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10324149" y="4415511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4467544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1255780" y="444354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692227" y="441190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797245" y="4445510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9779072" y="4445510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250566" y="4861952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9941435" y="5183988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10857421" y="516556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10324149" y="513195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5183987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1255780" y="515998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692227" y="512834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797245" y="5161953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9779072" y="5161953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2244506" y="5584563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5" name="Straight Connector 74"/>
          <p:cNvCxnSpPr/>
          <p:nvPr userDrawn="1"/>
        </p:nvCxnSpPr>
        <p:spPr>
          <a:xfrm flipH="1" flipV="1">
            <a:off x="9935375" y="5906599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 userDrawn="1"/>
        </p:nvSpPr>
        <p:spPr>
          <a:xfrm rot="5400000">
            <a:off x="10851361" y="588817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" name="8-Point Star 76"/>
          <p:cNvSpPr/>
          <p:nvPr userDrawn="1"/>
        </p:nvSpPr>
        <p:spPr>
          <a:xfrm>
            <a:off x="10318089" y="585456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8" name="Straight Connector 77"/>
          <p:cNvCxnSpPr>
            <a:stCxn id="74" idx="1"/>
          </p:cNvCxnSpPr>
          <p:nvPr userDrawn="1"/>
        </p:nvCxnSpPr>
        <p:spPr>
          <a:xfrm flipH="1" flipV="1">
            <a:off x="-6060" y="5906598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 userDrawn="1"/>
        </p:nvSpPr>
        <p:spPr>
          <a:xfrm rot="5400000">
            <a:off x="1249720" y="5882599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" name="8-Point Star 79"/>
          <p:cNvSpPr/>
          <p:nvPr userDrawn="1"/>
        </p:nvSpPr>
        <p:spPr>
          <a:xfrm>
            <a:off x="1686167" y="585095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 rot="5400000">
            <a:off x="1791185" y="5884564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 rot="5400000">
            <a:off x="9773012" y="5884564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63445" y="1285405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63444" y="2006732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63444" y="2721964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56985" y="3450032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240416" y="4143285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40416" y="4865561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40416" y="5582599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08757" y="146996"/>
            <a:ext cx="4813427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108107" y="48940"/>
            <a:ext cx="828157" cy="88277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3294680" y="48940"/>
            <a:ext cx="828157" cy="88277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4733" cy="1278320"/>
          </a:xfrm>
          <a:prstGeom prst="rect">
            <a:avLst/>
          </a:prstGeom>
        </p:spPr>
      </p:pic>
      <p:sp>
        <p:nvSpPr>
          <p:cNvPr id="91" name="Right Triangle 90"/>
          <p:cNvSpPr/>
          <p:nvPr userDrawn="1"/>
        </p:nvSpPr>
        <p:spPr>
          <a:xfrm flipH="1" flipV="1">
            <a:off x="9478813" y="1285925"/>
            <a:ext cx="460860" cy="32004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3" name="Right Triangle 92"/>
          <p:cNvSpPr/>
          <p:nvPr userDrawn="1"/>
        </p:nvSpPr>
        <p:spPr>
          <a:xfrm flipH="1" flipV="1">
            <a:off x="9484587" y="2006730"/>
            <a:ext cx="460860" cy="32004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5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9569015" y="1950026"/>
            <a:ext cx="457200" cy="2809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97" name="Right Triangle 96"/>
          <p:cNvSpPr/>
          <p:nvPr userDrawn="1"/>
        </p:nvSpPr>
        <p:spPr>
          <a:xfrm flipH="1" flipV="1">
            <a:off x="9479755" y="2721032"/>
            <a:ext cx="460860" cy="32004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561008" y="2661947"/>
            <a:ext cx="457200" cy="2809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99" name="Right Triangle 98"/>
          <p:cNvSpPr/>
          <p:nvPr userDrawn="1"/>
        </p:nvSpPr>
        <p:spPr>
          <a:xfrm flipH="1" flipV="1">
            <a:off x="9480863" y="3433173"/>
            <a:ext cx="460860" cy="333481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526847" y="3372041"/>
            <a:ext cx="457200" cy="2809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102" name="Right Triangle 101"/>
          <p:cNvSpPr/>
          <p:nvPr userDrawn="1"/>
        </p:nvSpPr>
        <p:spPr>
          <a:xfrm flipH="1" flipV="1">
            <a:off x="9478811" y="4145509"/>
            <a:ext cx="460860" cy="32004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3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531143" y="4082842"/>
            <a:ext cx="457200" cy="2809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104" name="Right Triangle 103"/>
          <p:cNvSpPr/>
          <p:nvPr userDrawn="1"/>
        </p:nvSpPr>
        <p:spPr>
          <a:xfrm flipH="1" flipV="1">
            <a:off x="9481413" y="4861331"/>
            <a:ext cx="460860" cy="32004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536919" y="4803246"/>
            <a:ext cx="457200" cy="2809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106" name="Right Triangle 105"/>
          <p:cNvSpPr/>
          <p:nvPr userDrawn="1"/>
        </p:nvSpPr>
        <p:spPr>
          <a:xfrm flipH="1" flipV="1">
            <a:off x="9472461" y="5584563"/>
            <a:ext cx="460860" cy="32004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7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9524792" y="5521896"/>
            <a:ext cx="457200" cy="2809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9563241" y="1278321"/>
            <a:ext cx="382207" cy="280693"/>
          </a:xfrm>
        </p:spPr>
        <p:txBody>
          <a:bodyPr>
            <a:noAutofit/>
          </a:bodyPr>
          <a:lstStyle>
            <a:lvl1pPr marL="0" indent="0">
              <a:buNone/>
              <a:defRPr sz="14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6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6" presetClass="entr" presetSubtype="37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8300"/>
                            </p:stCondLst>
                            <p:childTnLst>
                              <p:par>
                                <p:cTn id="1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600"/>
                            </p:stCondLst>
                            <p:childTnLst>
                              <p:par>
                                <p:cTn id="1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8900"/>
                            </p:stCondLst>
                            <p:childTnLst>
                              <p:par>
                                <p:cTn id="1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200"/>
                            </p:stCondLst>
                            <p:childTnLst>
                              <p:par>
                                <p:cTn id="1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5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9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8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3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74" grpId="0" animBg="1"/>
      <p:bldP spid="81" grpId="0" animBg="1"/>
      <p:bldP spid="82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animBg="1"/>
      <p:bldP spid="93" grpId="0" animBg="1"/>
      <p:bldP spid="9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animBg="1"/>
      <p:bldP spid="9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 animBg="1"/>
      <p:bldP spid="10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animBg="1"/>
      <p:bldP spid="10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animBg="1"/>
      <p:bldP spid="10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animBg="1"/>
      <p:bldP spid="10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2250566" y="1285404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941435" y="1607440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10857421" y="1589012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10324149" y="1555406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607439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1255780" y="158344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692227" y="1551799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797245" y="1585405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9779072" y="1585405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250566" y="2006730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9941435" y="232876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10851361" y="230673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10318089" y="226457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2328765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1249719" y="230476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686166" y="227312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797245" y="2278038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9779072" y="230673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250964" y="2721962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9941834" y="3043998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10857820" y="302557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10324547" y="299196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99" y="3043997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1256179" y="301999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692626" y="298835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97644" y="3021963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9779471" y="3021963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250566" y="3433171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9941435" y="3768459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10857421" y="375003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10324149" y="371642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3768458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1255780" y="3744459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692227" y="371281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797245" y="3733172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9779072" y="3733172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63445" y="1285405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63444" y="2006732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63444" y="2721964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56985" y="3450032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08757" y="146996"/>
            <a:ext cx="4813427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108107" y="48940"/>
            <a:ext cx="828157" cy="88277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3294680" y="48940"/>
            <a:ext cx="828157" cy="88277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4733" cy="1278320"/>
          </a:xfrm>
          <a:prstGeom prst="rect">
            <a:avLst/>
          </a:prstGeom>
        </p:spPr>
      </p:pic>
      <p:sp>
        <p:nvSpPr>
          <p:cNvPr id="63" name="Right Triangle 62"/>
          <p:cNvSpPr/>
          <p:nvPr userDrawn="1"/>
        </p:nvSpPr>
        <p:spPr>
          <a:xfrm flipH="1" flipV="1">
            <a:off x="9478813" y="1285925"/>
            <a:ext cx="460860" cy="32004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9563240" y="1229221"/>
            <a:ext cx="457200" cy="2809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65" name="Right Triangle 64"/>
          <p:cNvSpPr/>
          <p:nvPr userDrawn="1"/>
        </p:nvSpPr>
        <p:spPr>
          <a:xfrm flipH="1" flipV="1">
            <a:off x="9484587" y="2006730"/>
            <a:ext cx="460860" cy="32004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9569015" y="1950026"/>
            <a:ext cx="457200" cy="2809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67" name="Right Triangle 66"/>
          <p:cNvSpPr/>
          <p:nvPr userDrawn="1"/>
        </p:nvSpPr>
        <p:spPr>
          <a:xfrm flipH="1" flipV="1">
            <a:off x="9479755" y="2721032"/>
            <a:ext cx="460860" cy="32004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561008" y="2661947"/>
            <a:ext cx="457200" cy="2809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69" name="Right Triangle 68"/>
          <p:cNvSpPr/>
          <p:nvPr userDrawn="1"/>
        </p:nvSpPr>
        <p:spPr>
          <a:xfrm flipH="1" flipV="1">
            <a:off x="9480865" y="3432327"/>
            <a:ext cx="460860" cy="32004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533196" y="3369660"/>
            <a:ext cx="457200" cy="2809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8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100"/>
                            </p:stCondLst>
                            <p:childTnLst>
                              <p:par>
                                <p:cTn id="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4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 userDrawn="1"/>
        </p:nvSpPr>
        <p:spPr>
          <a:xfrm>
            <a:off x="2250963" y="3433173"/>
            <a:ext cx="7690471" cy="1360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2250566" y="1285404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941435" y="1607440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10857421" y="1589012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10324149" y="1555406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607439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1255780" y="158344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692227" y="1551799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797245" y="1585405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9779072" y="1585405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250566" y="2006730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9941435" y="232876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10851361" y="230673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10318089" y="226457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2328765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1249719" y="230476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686166" y="227312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797245" y="2278038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9779072" y="230673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250964" y="2721962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9941834" y="3043998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10857820" y="302557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10324547" y="299196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99" y="3043997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1256179" y="301999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692626" y="298835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97644" y="3021963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9779471" y="3021963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250566" y="3433171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9941435" y="3768459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10857421" y="375003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10324149" y="371642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3768458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1255780" y="3744459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692227" y="371281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797245" y="3733172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9779072" y="3733172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2250566" y="4145509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9941435" y="4467545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10857421" y="444911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10324149" y="4415511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4467544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1255780" y="444354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692227" y="441190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797245" y="4445510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9779072" y="4445510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63445" y="1285405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63444" y="2006732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63444" y="2721964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08757" y="146996"/>
            <a:ext cx="4813427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108107" y="48940"/>
            <a:ext cx="828157" cy="88277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3294680" y="48940"/>
            <a:ext cx="828157" cy="88277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4733" cy="1278320"/>
          </a:xfrm>
          <a:prstGeom prst="rect">
            <a:avLst/>
          </a:prstGeom>
        </p:spPr>
      </p:pic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56985" y="3450032"/>
            <a:ext cx="7671931" cy="134347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Right Triangle 64"/>
          <p:cNvSpPr/>
          <p:nvPr userDrawn="1"/>
        </p:nvSpPr>
        <p:spPr>
          <a:xfrm flipH="1" flipV="1">
            <a:off x="9478813" y="1285925"/>
            <a:ext cx="460860" cy="32004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9563240" y="1229221"/>
            <a:ext cx="457200" cy="2809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67" name="Right Triangle 66"/>
          <p:cNvSpPr/>
          <p:nvPr userDrawn="1"/>
        </p:nvSpPr>
        <p:spPr>
          <a:xfrm flipH="1" flipV="1">
            <a:off x="9484587" y="2006730"/>
            <a:ext cx="460860" cy="32004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9569015" y="1950026"/>
            <a:ext cx="457200" cy="2809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69" name="Right Triangle 68"/>
          <p:cNvSpPr/>
          <p:nvPr userDrawn="1"/>
        </p:nvSpPr>
        <p:spPr>
          <a:xfrm flipH="1" flipV="1">
            <a:off x="9479755" y="2721032"/>
            <a:ext cx="460860" cy="32004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561008" y="2661947"/>
            <a:ext cx="457200" cy="2809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71" name="Right Triangle 70"/>
          <p:cNvSpPr/>
          <p:nvPr userDrawn="1"/>
        </p:nvSpPr>
        <p:spPr>
          <a:xfrm flipH="1" flipV="1">
            <a:off x="9480865" y="3432327"/>
            <a:ext cx="460860" cy="32004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533196" y="3369660"/>
            <a:ext cx="457200" cy="2809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9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800"/>
                            </p:stCondLst>
                            <p:childTnLst>
                              <p:par>
                                <p:cTn id="9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100"/>
                            </p:stCondLst>
                            <p:childTnLst>
                              <p:par>
                                <p:cTn id="10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400"/>
                            </p:stCondLst>
                            <p:childTnLst>
                              <p:par>
                                <p:cTn id="1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700"/>
                            </p:stCondLst>
                            <p:childTnLst>
                              <p:par>
                                <p:cTn id="1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0" grpId="1" animBg="1"/>
      <p:bldP spid="49" grpId="0" animBg="1"/>
      <p:bldP spid="50" grpId="0" animBg="1"/>
      <p:bldP spid="52" grpId="0" animBg="1"/>
      <p:bldP spid="52" grpId="1" animBg="1"/>
      <p:bldP spid="63" grpId="0" animBg="1"/>
      <p:bldP spid="64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2250566" y="1278320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941435" y="160035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10857421" y="158192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10324149" y="154832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600355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1255780" y="157635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692227" y="154471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797245" y="157832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9779072" y="157832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250566" y="1999646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9941435" y="2321682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10851361" y="229964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10318089" y="225749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2321681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1249719" y="229768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686166" y="226604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797245" y="2270954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9779072" y="2299647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250964" y="2714878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9941834" y="3036914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10857820" y="301848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10324547" y="298488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99" y="3036913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1256179" y="3012914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692626" y="298127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97644" y="301487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9779471" y="301487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250566" y="3426087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9941435" y="3761375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10857421" y="374294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10324149" y="370934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3761374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1255780" y="373737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692227" y="370573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797245" y="3726088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9779072" y="3726088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2250566" y="4138425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9941435" y="4460461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10857421" y="4442033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10324149" y="440842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4460460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1255780" y="443646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692227" y="440482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797245" y="4438426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9779072" y="4438426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250566" y="4854868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9941435" y="5176904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10857421" y="515847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10324149" y="512487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5176903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1255780" y="5152904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692227" y="512126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797245" y="515486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9779072" y="515486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484461" y="0"/>
            <a:ext cx="5274287" cy="741356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250965" y="1278322"/>
            <a:ext cx="7690469" cy="13693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2250967" y="4138425"/>
            <a:ext cx="7690469" cy="13644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2250967" y="2714879"/>
            <a:ext cx="7690468" cy="13592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240416" y="4136201"/>
            <a:ext cx="7671931" cy="13666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63444" y="2714880"/>
            <a:ext cx="7671931" cy="135920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63445" y="1278321"/>
            <a:ext cx="7671931" cy="136932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108107" y="48940"/>
            <a:ext cx="828157" cy="88277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3294680" y="48940"/>
            <a:ext cx="828157" cy="88277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4733" cy="1278320"/>
          </a:xfrm>
          <a:prstGeom prst="rect">
            <a:avLst/>
          </a:prstGeom>
        </p:spPr>
      </p:pic>
      <p:sp>
        <p:nvSpPr>
          <p:cNvPr id="79" name="Right Triangle 78"/>
          <p:cNvSpPr/>
          <p:nvPr userDrawn="1"/>
        </p:nvSpPr>
        <p:spPr>
          <a:xfrm flipH="1" flipV="1">
            <a:off x="9478813" y="1281163"/>
            <a:ext cx="460860" cy="32004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9563240" y="1229221"/>
            <a:ext cx="457200" cy="2809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81" name="Right Triangle 80"/>
          <p:cNvSpPr/>
          <p:nvPr userDrawn="1"/>
        </p:nvSpPr>
        <p:spPr>
          <a:xfrm flipH="1" flipV="1">
            <a:off x="9479755" y="2716270"/>
            <a:ext cx="460860" cy="32004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561008" y="2659566"/>
            <a:ext cx="457200" cy="2809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  <p:sp>
        <p:nvSpPr>
          <p:cNvPr id="83" name="Right Triangle 82"/>
          <p:cNvSpPr/>
          <p:nvPr userDrawn="1"/>
        </p:nvSpPr>
        <p:spPr>
          <a:xfrm flipH="1" flipV="1">
            <a:off x="9478811" y="4138366"/>
            <a:ext cx="460860" cy="32004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9531143" y="4075699"/>
            <a:ext cx="457200" cy="2809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cs typeface="B Mitra" pitchFamily="2" charset="-78"/>
              </a:defRPr>
            </a:lvl1pPr>
          </a:lstStyle>
          <a:p>
            <a:pPr lv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1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8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1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400"/>
                            </p:stCondLst>
                            <p:childTnLst>
                              <p:par>
                                <p:cTn id="1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700"/>
                            </p:stCondLst>
                            <p:childTnLst>
                              <p:par>
                                <p:cTn id="1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9000"/>
                            </p:stCondLst>
                            <p:childTnLst>
                              <p:par>
                                <p:cTn id="1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0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4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2" grpId="0" animBg="1"/>
      <p:bldP spid="74" grpId="0" animBg="1"/>
      <p:bldP spid="75" grpId="0" animBg="1"/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8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animBg="1"/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2250566" y="1285404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941435" y="1607440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10857421" y="1589012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10324149" y="1555406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607439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1255780" y="158344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692227" y="1551799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797245" y="1585405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9779072" y="1585405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250566" y="2006730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9941435" y="232876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10851361" y="230673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10318089" y="226457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2328765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1249719" y="230476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686166" y="227312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797245" y="2278038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9779072" y="230673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250964" y="2721962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9941834" y="3043998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10857820" y="302557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10324547" y="299196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99" y="3043997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1256179" y="301999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692626" y="298835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97644" y="3021963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9779471" y="3021963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250566" y="3433171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9941435" y="3768459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10857421" y="375003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10324149" y="371642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3768458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1255780" y="3744459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692227" y="371281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797245" y="3733172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9779072" y="3733172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2250566" y="4145509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9941435" y="4467545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10857421" y="444911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10324149" y="4415511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4467544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1255780" y="444354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692227" y="441190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797245" y="4445510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9779072" y="4445510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250566" y="4861952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9941435" y="5183988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10857421" y="516556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10324149" y="513195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5183987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1255780" y="515998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692227" y="512834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797245" y="5161953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9779072" y="5161953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63445" y="1285405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63444" y="2006732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63444" y="2721964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56985" y="3450032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240416" y="4143285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40416" y="4865561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708757" y="146996"/>
            <a:ext cx="4813427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108107" y="48940"/>
            <a:ext cx="828157" cy="88277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3294680" y="48940"/>
            <a:ext cx="828157" cy="88277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4733" cy="12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5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3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600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9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2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500"/>
                            </p:stCondLst>
                            <p:childTnLst>
                              <p:par>
                                <p:cTn id="1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C0E0-3880-4B82-98F8-A2C8DB05372B}" type="datetime1">
              <a:rPr lang="en-US" smtClean="0"/>
              <a:t>11/1/2014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637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2250566" y="1431940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941435" y="175397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10857421" y="173554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10324149" y="170194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753975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1255780" y="172997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692227" y="169833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797245" y="173194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9779072" y="173194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250566" y="2153266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9941435" y="2475302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10851361" y="245326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10318089" y="241111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2475301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1249719" y="245130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686166" y="241966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797245" y="2424574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9779072" y="2453267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250964" y="2868498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9941834" y="3190534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10857820" y="317210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10324547" y="313850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99" y="3190533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1256179" y="3166534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692626" y="313489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97644" y="316849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9779471" y="316849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250566" y="3579707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9941435" y="3914995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10857421" y="389656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10324149" y="3862961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3914994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1255780" y="389099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692227" y="385935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797245" y="3879708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9779072" y="3879708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2250566" y="4292045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9941435" y="4614081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10857421" y="4595653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10324149" y="456204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4614080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1255780" y="459008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692227" y="455844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797245" y="4592046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9779072" y="4592046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250566" y="5008488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9941435" y="5330524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10857421" y="531209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10324149" y="527849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5330523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1255780" y="5306524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692227" y="527488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797245" y="530848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9779072" y="530848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484461" y="0"/>
            <a:ext cx="5274287" cy="741356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250965" y="1431942"/>
            <a:ext cx="7690469" cy="13693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2250967" y="4292045"/>
            <a:ext cx="7690469" cy="13644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2250967" y="2868499"/>
            <a:ext cx="7690468" cy="135920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240416" y="4289821"/>
            <a:ext cx="7671931" cy="13666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63444" y="2868500"/>
            <a:ext cx="7671931" cy="135920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63445" y="1431941"/>
            <a:ext cx="7671931" cy="136932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76" name="Picture 7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108107" y="48940"/>
            <a:ext cx="828157" cy="88277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3294680" y="48940"/>
            <a:ext cx="828157" cy="88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300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6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900"/>
                            </p:stCondLst>
                            <p:childTnLst>
                              <p:par>
                                <p:cTn id="1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200"/>
                            </p:stCondLst>
                            <p:childTnLst>
                              <p:par>
                                <p:cTn id="1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2" grpId="0" animBg="1"/>
      <p:bldP spid="74" grpId="0" animBg="1"/>
      <p:bldP spid="75" grpId="0" animBg="1"/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602187" y="164575"/>
            <a:ext cx="1584960" cy="365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2250566" y="715497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484461" y="120492"/>
            <a:ext cx="5274287" cy="516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941435" y="1037533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10857421" y="101910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10324149" y="985499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037532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1255780" y="1013533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692227" y="98189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797245" y="1015498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9779072" y="1015498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250566" y="1436823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9941435" y="1758859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10851361" y="1736824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10318089" y="1694671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1758858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1249719" y="173485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686166" y="170321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797245" y="170813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9779072" y="1736824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250964" y="2152055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9941834" y="2474091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10857820" y="2455663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10324547" y="242205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99" y="2474090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1256179" y="245009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692626" y="241845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97644" y="2452056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9779471" y="2452056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250566" y="2863264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9941435" y="3198552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10857421" y="3180124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10324149" y="314651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3198551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1255780" y="3174552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692227" y="3142911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797245" y="3163265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9779072" y="3163265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2250566" y="3575602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9941435" y="3897638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10857421" y="387921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8-Point Star 56"/>
          <p:cNvSpPr/>
          <p:nvPr userDrawn="1"/>
        </p:nvSpPr>
        <p:spPr>
          <a:xfrm>
            <a:off x="10324149" y="384560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>
            <a:stCxn id="52" idx="1"/>
          </p:cNvCxnSpPr>
          <p:nvPr userDrawn="1"/>
        </p:nvCxnSpPr>
        <p:spPr>
          <a:xfrm flipH="1" flipV="1">
            <a:off x="0" y="3897637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1255780" y="387363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692227" y="3841996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1797245" y="3875603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9779072" y="3875603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2250566" y="4292045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 flipH="1" flipV="1">
            <a:off x="9941435" y="4614081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 userDrawn="1"/>
        </p:nvSpPr>
        <p:spPr>
          <a:xfrm rot="5400000">
            <a:off x="10857421" y="4595653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8-Point Star 67"/>
          <p:cNvSpPr/>
          <p:nvPr userDrawn="1"/>
        </p:nvSpPr>
        <p:spPr>
          <a:xfrm>
            <a:off x="10324149" y="456204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9" name="Straight Connector 68"/>
          <p:cNvCxnSpPr>
            <a:stCxn id="65" idx="1"/>
          </p:cNvCxnSpPr>
          <p:nvPr userDrawn="1"/>
        </p:nvCxnSpPr>
        <p:spPr>
          <a:xfrm flipH="1" flipV="1">
            <a:off x="0" y="4614080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 userDrawn="1"/>
        </p:nvSpPr>
        <p:spPr>
          <a:xfrm rot="5400000">
            <a:off x="1255780" y="459008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8-Point Star 70"/>
          <p:cNvSpPr/>
          <p:nvPr userDrawn="1"/>
        </p:nvSpPr>
        <p:spPr>
          <a:xfrm>
            <a:off x="1692227" y="455844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rot="5400000">
            <a:off x="1797245" y="4592046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rot="5400000">
            <a:off x="9779072" y="4592046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2244506" y="5014656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5" name="Straight Connector 74"/>
          <p:cNvCxnSpPr/>
          <p:nvPr userDrawn="1"/>
        </p:nvCxnSpPr>
        <p:spPr>
          <a:xfrm flipH="1" flipV="1">
            <a:off x="9935375" y="5336692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 userDrawn="1"/>
        </p:nvSpPr>
        <p:spPr>
          <a:xfrm rot="5400000">
            <a:off x="10851361" y="5318264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" name="8-Point Star 76"/>
          <p:cNvSpPr/>
          <p:nvPr userDrawn="1"/>
        </p:nvSpPr>
        <p:spPr>
          <a:xfrm>
            <a:off x="10318089" y="528465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8" name="Straight Connector 77"/>
          <p:cNvCxnSpPr>
            <a:stCxn id="74" idx="1"/>
          </p:cNvCxnSpPr>
          <p:nvPr userDrawn="1"/>
        </p:nvCxnSpPr>
        <p:spPr>
          <a:xfrm flipH="1" flipV="1">
            <a:off x="-6060" y="5336691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 userDrawn="1"/>
        </p:nvSpPr>
        <p:spPr>
          <a:xfrm rot="5400000">
            <a:off x="1249720" y="5312692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" name="8-Point Star 79"/>
          <p:cNvSpPr/>
          <p:nvPr userDrawn="1"/>
        </p:nvSpPr>
        <p:spPr>
          <a:xfrm>
            <a:off x="1686167" y="5281051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1" name="Rectangle 80"/>
          <p:cNvSpPr/>
          <p:nvPr userDrawn="1"/>
        </p:nvSpPr>
        <p:spPr>
          <a:xfrm rot="5400000">
            <a:off x="1791185" y="5314657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 rot="5400000">
            <a:off x="9773012" y="5314657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63445" y="715498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63444" y="1436825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63444" y="2152057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56985" y="2880125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2240416" y="3573378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40416" y="4295654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40416" y="5012692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267231" y="146996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3" name="Rectangle 82"/>
          <p:cNvSpPr/>
          <p:nvPr userDrawn="1"/>
        </p:nvSpPr>
        <p:spPr>
          <a:xfrm>
            <a:off x="2251012" y="5720848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4" name="Straight Connector 83"/>
          <p:cNvCxnSpPr/>
          <p:nvPr userDrawn="1"/>
        </p:nvCxnSpPr>
        <p:spPr>
          <a:xfrm flipH="1" flipV="1">
            <a:off x="9941882" y="6042884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 userDrawn="1"/>
        </p:nvSpPr>
        <p:spPr>
          <a:xfrm rot="5400000">
            <a:off x="10857868" y="602445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" name="8-Point Star 88"/>
          <p:cNvSpPr/>
          <p:nvPr userDrawn="1"/>
        </p:nvSpPr>
        <p:spPr>
          <a:xfrm>
            <a:off x="10324595" y="599085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91" name="Straight Connector 90"/>
          <p:cNvCxnSpPr>
            <a:stCxn id="83" idx="1"/>
          </p:cNvCxnSpPr>
          <p:nvPr userDrawn="1"/>
        </p:nvCxnSpPr>
        <p:spPr>
          <a:xfrm flipH="1" flipV="1">
            <a:off x="447" y="6042883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 userDrawn="1"/>
        </p:nvSpPr>
        <p:spPr>
          <a:xfrm rot="5400000">
            <a:off x="1256227" y="6018884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5" name="8-Point Star 94"/>
          <p:cNvSpPr/>
          <p:nvPr userDrawn="1"/>
        </p:nvSpPr>
        <p:spPr>
          <a:xfrm>
            <a:off x="1692674" y="598724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7" name="Rectangle 96"/>
          <p:cNvSpPr/>
          <p:nvPr userDrawn="1"/>
        </p:nvSpPr>
        <p:spPr>
          <a:xfrm rot="5400000">
            <a:off x="1797692" y="602084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 userDrawn="1"/>
        </p:nvSpPr>
        <p:spPr>
          <a:xfrm rot="5400000">
            <a:off x="9779519" y="602084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246923" y="5718884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0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0602187" y="164575"/>
            <a:ext cx="1581552" cy="36576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7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6" presetClass="entr" presetSubtype="37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300"/>
                            </p:stCondLst>
                            <p:childTnLst>
                              <p:par>
                                <p:cTn id="10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600"/>
                            </p:stCondLst>
                            <p:childTnLst>
                              <p:par>
                                <p:cTn id="1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900"/>
                            </p:stCondLst>
                            <p:childTnLst>
                              <p:par>
                                <p:cTn id="1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200"/>
                            </p:stCondLst>
                            <p:childTnLst>
                              <p:par>
                                <p:cTn id="13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2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6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3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52" grpId="0" animBg="1"/>
      <p:bldP spid="63" grpId="0" animBg="1"/>
      <p:bldP spid="64" grpId="0" animBg="1"/>
      <p:bldP spid="65" grpId="0" animBg="1"/>
      <p:bldP spid="72" grpId="0" animBg="1"/>
      <p:bldP spid="73" grpId="0" animBg="1"/>
      <p:bldP spid="74" grpId="0" animBg="1"/>
      <p:bldP spid="81" grpId="0" animBg="1"/>
      <p:bldP spid="82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animBg="1"/>
      <p:bldP spid="97" grpId="0" animBg="1"/>
      <p:bldP spid="98" grpId="0" animBg="1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20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602187" y="164575"/>
            <a:ext cx="1584960" cy="365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2250566" y="1931205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484461" y="120492"/>
            <a:ext cx="5274287" cy="516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941435" y="2253241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10857421" y="2234813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10324149" y="220120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2253240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1255780" y="222924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692227" y="219760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797245" y="2231206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9779072" y="2231206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250566" y="2651187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9941435" y="2973223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10851361" y="295118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10318089" y="290903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2973222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1249719" y="2949222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686166" y="2917581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797245" y="2922495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9779072" y="2951188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250964" y="3366419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9941834" y="3688455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10857820" y="367002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10324547" y="363642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99" y="3688454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1256179" y="366445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692626" y="363281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97644" y="3666420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9779471" y="3666420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250566" y="4077628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9941435" y="441291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10857421" y="439448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10324149" y="436088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4412915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1255780" y="438891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692227" y="435727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797245" y="437762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9779072" y="437762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63445" y="1931206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63444" y="2651189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63444" y="3366421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56985" y="4094489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267231" y="146996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0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0602187" y="164575"/>
            <a:ext cx="1581552" cy="36576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80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100"/>
                            </p:stCondLst>
                            <p:childTnLst>
                              <p:par>
                                <p:cTn id="6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400"/>
                            </p:stCondLst>
                            <p:childTnLst>
                              <p:par>
                                <p:cTn id="7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20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249109" y="4197100"/>
            <a:ext cx="7692724" cy="20116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2250566" y="1278320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484461" y="146304"/>
            <a:ext cx="5274287" cy="594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941435" y="160035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10857421" y="158192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10324149" y="154832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600355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1255780" y="157635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692227" y="154471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797245" y="157832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9779072" y="157832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250566" y="1998302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9941435" y="2320338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10851361" y="2298303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10318089" y="225615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2320337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1249719" y="229633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686166" y="2264696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797245" y="2269610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9779072" y="2298303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250964" y="2713534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9941834" y="3035570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10857820" y="3017142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10324547" y="2983536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99" y="3035569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1256179" y="301157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692626" y="2979929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97644" y="3013535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9779471" y="3013535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250566" y="3424743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9941435" y="3760030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10857421" y="3741603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10324149" y="370799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3760030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1255780" y="373603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692227" y="370439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797245" y="3724744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9779072" y="3724744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63445" y="1278321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63444" y="1998304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63444" y="2713536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56985" y="3441604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267231" y="146996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2249110" y="4197100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4" name="Straight Connector 53"/>
          <p:cNvCxnSpPr/>
          <p:nvPr userDrawn="1"/>
        </p:nvCxnSpPr>
        <p:spPr>
          <a:xfrm flipH="1" flipV="1">
            <a:off x="9939979" y="4532388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 userDrawn="1"/>
        </p:nvSpPr>
        <p:spPr>
          <a:xfrm rot="5400000">
            <a:off x="10855965" y="451396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" name="8-Point Star 57"/>
          <p:cNvSpPr/>
          <p:nvPr userDrawn="1"/>
        </p:nvSpPr>
        <p:spPr>
          <a:xfrm>
            <a:off x="10322693" y="448035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9" name="Straight Connector 58"/>
          <p:cNvCxnSpPr/>
          <p:nvPr userDrawn="1"/>
        </p:nvCxnSpPr>
        <p:spPr>
          <a:xfrm flipH="1" flipV="1">
            <a:off x="-1456" y="4532387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 userDrawn="1"/>
        </p:nvSpPr>
        <p:spPr>
          <a:xfrm rot="5400000">
            <a:off x="1254324" y="450838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8-Point Star 62"/>
          <p:cNvSpPr/>
          <p:nvPr userDrawn="1"/>
        </p:nvSpPr>
        <p:spPr>
          <a:xfrm>
            <a:off x="1690771" y="447674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1795789" y="449710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9777616" y="449710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255529" y="4213961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0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900"/>
                            </p:stCondLst>
                            <p:childTnLst>
                              <p:par>
                                <p:cTn id="6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200"/>
                            </p:stCondLst>
                            <p:childTnLst>
                              <p:par>
                                <p:cTn id="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3" grpId="1" animBg="1"/>
      <p:bldP spid="64" grpId="0" animBg="1"/>
      <p:bldP spid="65" grpId="0" animBg="1"/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32523" y="4158697"/>
            <a:ext cx="7690869" cy="16514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2250566" y="855866"/>
            <a:ext cx="7690869" cy="960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484461" y="146304"/>
            <a:ext cx="5274287" cy="594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941435" y="133640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10857421" y="131797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10324149" y="128437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1335928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1255780" y="131240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692227" y="128076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797245" y="131437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9779072" y="131437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63445" y="855867"/>
            <a:ext cx="7671931" cy="960123"/>
          </a:xfrm>
        </p:spPr>
        <p:txBody>
          <a:bodyPr/>
          <a:lstStyle>
            <a:lvl1pPr marL="0" indent="0" algn="ctr">
              <a:buNone/>
              <a:defRPr lang="fa-IR" sz="1300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484461" y="146996"/>
            <a:ext cx="5274287" cy="4903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7" name="Rectangle 56">
            <a:hlinkClick r:id="" action="ppaction://noaction"/>
          </p:cNvPr>
          <p:cNvSpPr/>
          <p:nvPr userDrawn="1"/>
        </p:nvSpPr>
        <p:spPr>
          <a:xfrm>
            <a:off x="2250566" y="1931207"/>
            <a:ext cx="7690869" cy="960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/>
          <p:nvPr userDrawn="1"/>
        </p:nvCxnSpPr>
        <p:spPr>
          <a:xfrm flipH="1" flipV="1">
            <a:off x="9941435" y="2411747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10857421" y="2393319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0324149" y="235971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>
            <a:stCxn id="57" idx="1"/>
          </p:cNvCxnSpPr>
          <p:nvPr userDrawn="1"/>
        </p:nvCxnSpPr>
        <p:spPr>
          <a:xfrm flipH="1">
            <a:off x="0" y="2411269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 rot="5400000">
            <a:off x="1255780" y="238774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8-Point Star 64"/>
          <p:cNvSpPr/>
          <p:nvPr userDrawn="1"/>
        </p:nvSpPr>
        <p:spPr>
          <a:xfrm>
            <a:off x="1692227" y="2356106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1797245" y="2389712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9779072" y="2389712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263445" y="1931208"/>
            <a:ext cx="7671931" cy="960123"/>
          </a:xfrm>
        </p:spPr>
        <p:txBody>
          <a:bodyPr/>
          <a:lstStyle>
            <a:lvl1pPr marL="0" indent="0" algn="ctr">
              <a:buNone/>
              <a:defRPr lang="fa-IR" sz="1300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69" name="Rectangle 68">
            <a:hlinkClick r:id="" action="ppaction://noaction"/>
          </p:cNvPr>
          <p:cNvSpPr/>
          <p:nvPr userDrawn="1"/>
        </p:nvSpPr>
        <p:spPr>
          <a:xfrm>
            <a:off x="2232523" y="3006547"/>
            <a:ext cx="7690869" cy="960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 userDrawn="1"/>
        </p:nvCxnSpPr>
        <p:spPr>
          <a:xfrm flipH="1" flipV="1">
            <a:off x="9923392" y="348708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 userDrawn="1"/>
        </p:nvSpPr>
        <p:spPr>
          <a:xfrm rot="5400000">
            <a:off x="10839379" y="3468659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8-Point Star 71"/>
          <p:cNvSpPr/>
          <p:nvPr userDrawn="1"/>
        </p:nvSpPr>
        <p:spPr>
          <a:xfrm>
            <a:off x="10306106" y="343505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>
            <a:stCxn id="69" idx="1"/>
          </p:cNvCxnSpPr>
          <p:nvPr userDrawn="1"/>
        </p:nvCxnSpPr>
        <p:spPr>
          <a:xfrm flipH="1">
            <a:off x="-18043" y="3486609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 userDrawn="1"/>
        </p:nvSpPr>
        <p:spPr>
          <a:xfrm rot="5400000">
            <a:off x="1237737" y="346308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" name="8-Point Star 74"/>
          <p:cNvSpPr/>
          <p:nvPr userDrawn="1"/>
        </p:nvSpPr>
        <p:spPr>
          <a:xfrm>
            <a:off x="1674185" y="3431446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 rot="5400000">
            <a:off x="1779203" y="3465052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 rot="5400000">
            <a:off x="9761029" y="3465052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45403" y="3006548"/>
            <a:ext cx="7671931" cy="960123"/>
          </a:xfrm>
        </p:spPr>
        <p:txBody>
          <a:bodyPr/>
          <a:lstStyle>
            <a:lvl1pPr marL="0" indent="0" algn="ctr">
              <a:buNone/>
              <a:defRPr lang="fa-IR" sz="1300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79" name="Rectangle 78">
            <a:hlinkClick r:id="" action="ppaction://noaction"/>
          </p:cNvPr>
          <p:cNvSpPr/>
          <p:nvPr userDrawn="1"/>
        </p:nvSpPr>
        <p:spPr>
          <a:xfrm>
            <a:off x="2232523" y="4158697"/>
            <a:ext cx="7690869" cy="960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0" name="Straight Connector 79"/>
          <p:cNvCxnSpPr/>
          <p:nvPr userDrawn="1"/>
        </p:nvCxnSpPr>
        <p:spPr>
          <a:xfrm flipH="1" flipV="1">
            <a:off x="9923392" y="4600832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 userDrawn="1"/>
        </p:nvSpPr>
        <p:spPr>
          <a:xfrm rot="5400000">
            <a:off x="10839379" y="4582404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" name="8-Point Star 81"/>
          <p:cNvSpPr/>
          <p:nvPr userDrawn="1"/>
        </p:nvSpPr>
        <p:spPr>
          <a:xfrm>
            <a:off x="10306106" y="454879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3" name="Straight Connector 82"/>
          <p:cNvCxnSpPr/>
          <p:nvPr userDrawn="1"/>
        </p:nvCxnSpPr>
        <p:spPr>
          <a:xfrm flipH="1">
            <a:off x="-18043" y="4600354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 userDrawn="1"/>
        </p:nvSpPr>
        <p:spPr>
          <a:xfrm rot="5400000">
            <a:off x="1237737" y="4576832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" name="8-Point Star 86"/>
          <p:cNvSpPr/>
          <p:nvPr userDrawn="1"/>
        </p:nvSpPr>
        <p:spPr>
          <a:xfrm>
            <a:off x="1674185" y="4545191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 rot="5400000">
            <a:off x="1779203" y="4578797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 rot="5400000">
            <a:off x="9761029" y="4578797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2245403" y="4158698"/>
            <a:ext cx="7671931" cy="960123"/>
          </a:xfrm>
        </p:spPr>
        <p:txBody>
          <a:bodyPr/>
          <a:lstStyle>
            <a:lvl1pPr marL="0" indent="0" algn="ctr">
              <a:buNone/>
              <a:defRPr lang="fa-IR" sz="1300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1" grpId="0" animBg="1"/>
      <p:bldP spid="41" grpId="0" animBg="1"/>
      <p:bldP spid="43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6" grpId="0" animBg="1"/>
      <p:bldP spid="77" grpId="0" animBg="1"/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79" grpId="1" animBg="1"/>
      <p:bldP spid="89" grpId="0" animBg="1"/>
      <p:bldP spid="90" grpId="0" animBg="1"/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32523" y="4762628"/>
            <a:ext cx="7690869" cy="16514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2250566" y="789606"/>
            <a:ext cx="7690869" cy="960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484461" y="146304"/>
            <a:ext cx="5274287" cy="594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941435" y="127014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10857421" y="125171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10324149" y="121811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1269668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1255780" y="124614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692227" y="121450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797245" y="124811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9779072" y="124811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63445" y="789607"/>
            <a:ext cx="7671931" cy="960123"/>
          </a:xfrm>
        </p:spPr>
        <p:txBody>
          <a:bodyPr/>
          <a:lstStyle>
            <a:lvl1pPr marL="0" indent="0" algn="ctr">
              <a:buNone/>
              <a:defRPr lang="fa-IR" sz="1300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484461" y="146996"/>
            <a:ext cx="5274287" cy="4903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7" name="Rectangle 56">
            <a:hlinkClick r:id="" action="ppaction://noaction"/>
          </p:cNvPr>
          <p:cNvSpPr/>
          <p:nvPr userDrawn="1"/>
        </p:nvSpPr>
        <p:spPr>
          <a:xfrm>
            <a:off x="2250566" y="1788136"/>
            <a:ext cx="7690869" cy="960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/>
          <p:nvPr userDrawn="1"/>
        </p:nvCxnSpPr>
        <p:spPr>
          <a:xfrm flipH="1" flipV="1">
            <a:off x="9941435" y="226867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10857421" y="225024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0324149" y="221664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>
            <a:stCxn id="57" idx="1"/>
          </p:cNvCxnSpPr>
          <p:nvPr userDrawn="1"/>
        </p:nvCxnSpPr>
        <p:spPr>
          <a:xfrm flipH="1">
            <a:off x="0" y="2268198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 rot="5400000">
            <a:off x="1255780" y="224467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8-Point Star 64"/>
          <p:cNvSpPr/>
          <p:nvPr userDrawn="1"/>
        </p:nvSpPr>
        <p:spPr>
          <a:xfrm>
            <a:off x="1692227" y="221303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1797245" y="224664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9779072" y="224664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263445" y="1788137"/>
            <a:ext cx="7671931" cy="960123"/>
          </a:xfrm>
        </p:spPr>
        <p:txBody>
          <a:bodyPr/>
          <a:lstStyle>
            <a:lvl1pPr marL="0" indent="0" algn="ctr">
              <a:buNone/>
              <a:defRPr lang="fa-IR" sz="1300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69" name="Rectangle 68">
            <a:hlinkClick r:id="" action="ppaction://noaction"/>
          </p:cNvPr>
          <p:cNvSpPr/>
          <p:nvPr userDrawn="1"/>
        </p:nvSpPr>
        <p:spPr>
          <a:xfrm>
            <a:off x="2232523" y="2786666"/>
            <a:ext cx="7690869" cy="960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 userDrawn="1"/>
        </p:nvCxnSpPr>
        <p:spPr>
          <a:xfrm flipH="1" flipV="1">
            <a:off x="9923392" y="3190395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 userDrawn="1"/>
        </p:nvSpPr>
        <p:spPr>
          <a:xfrm rot="5400000">
            <a:off x="10839379" y="317196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8-Point Star 71"/>
          <p:cNvSpPr/>
          <p:nvPr userDrawn="1"/>
        </p:nvSpPr>
        <p:spPr>
          <a:xfrm>
            <a:off x="10306106" y="3138361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/>
          <p:nvPr userDrawn="1"/>
        </p:nvCxnSpPr>
        <p:spPr>
          <a:xfrm flipH="1">
            <a:off x="-18043" y="3189917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 userDrawn="1"/>
        </p:nvSpPr>
        <p:spPr>
          <a:xfrm rot="5400000">
            <a:off x="1237737" y="316639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" name="8-Point Star 74"/>
          <p:cNvSpPr/>
          <p:nvPr userDrawn="1"/>
        </p:nvSpPr>
        <p:spPr>
          <a:xfrm>
            <a:off x="1674185" y="313475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 rot="5400000">
            <a:off x="1779203" y="3168360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 rot="5400000">
            <a:off x="9761029" y="3168360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45403" y="2786667"/>
            <a:ext cx="7671931" cy="960123"/>
          </a:xfrm>
        </p:spPr>
        <p:txBody>
          <a:bodyPr/>
          <a:lstStyle>
            <a:lvl1pPr marL="0" indent="0" algn="ctr">
              <a:buNone/>
              <a:defRPr lang="fa-IR" sz="1300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79" name="Rectangle 78">
            <a:hlinkClick r:id="" action="ppaction://noaction"/>
          </p:cNvPr>
          <p:cNvSpPr/>
          <p:nvPr userDrawn="1"/>
        </p:nvSpPr>
        <p:spPr>
          <a:xfrm>
            <a:off x="2232523" y="4762628"/>
            <a:ext cx="7690869" cy="960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0" name="Straight Connector 79"/>
          <p:cNvCxnSpPr/>
          <p:nvPr userDrawn="1"/>
        </p:nvCxnSpPr>
        <p:spPr>
          <a:xfrm flipH="1" flipV="1">
            <a:off x="9923392" y="5204763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 userDrawn="1"/>
        </p:nvSpPr>
        <p:spPr>
          <a:xfrm rot="5400000">
            <a:off x="10839379" y="518633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" name="8-Point Star 81"/>
          <p:cNvSpPr/>
          <p:nvPr userDrawn="1"/>
        </p:nvSpPr>
        <p:spPr>
          <a:xfrm>
            <a:off x="10306106" y="5152729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3" name="Straight Connector 82"/>
          <p:cNvCxnSpPr/>
          <p:nvPr userDrawn="1"/>
        </p:nvCxnSpPr>
        <p:spPr>
          <a:xfrm flipH="1">
            <a:off x="-18043" y="5204285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 userDrawn="1"/>
        </p:nvSpPr>
        <p:spPr>
          <a:xfrm rot="5400000">
            <a:off x="1237737" y="5180763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" name="8-Point Star 86"/>
          <p:cNvSpPr/>
          <p:nvPr userDrawn="1"/>
        </p:nvSpPr>
        <p:spPr>
          <a:xfrm>
            <a:off x="1674185" y="514912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 rot="5400000">
            <a:off x="1779203" y="5182728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 rot="5400000">
            <a:off x="9761029" y="5182728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2245403" y="4762629"/>
            <a:ext cx="7671931" cy="960123"/>
          </a:xfrm>
        </p:spPr>
        <p:txBody>
          <a:bodyPr/>
          <a:lstStyle>
            <a:lvl1pPr marL="0" indent="0" algn="ctr">
              <a:buNone/>
              <a:defRPr lang="fa-IR" sz="1300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2" name="Rectangle 51">
            <a:hlinkClick r:id="" action="ppaction://noaction"/>
          </p:cNvPr>
          <p:cNvSpPr/>
          <p:nvPr userDrawn="1"/>
        </p:nvSpPr>
        <p:spPr>
          <a:xfrm>
            <a:off x="2217778" y="3773295"/>
            <a:ext cx="7690869" cy="960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9908647" y="4177024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10824633" y="415859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" name="8-Point Star 84"/>
          <p:cNvSpPr/>
          <p:nvPr userDrawn="1"/>
        </p:nvSpPr>
        <p:spPr>
          <a:xfrm>
            <a:off x="10291361" y="412499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6" name="Straight Connector 85"/>
          <p:cNvCxnSpPr/>
          <p:nvPr userDrawn="1"/>
        </p:nvCxnSpPr>
        <p:spPr>
          <a:xfrm flipH="1">
            <a:off x="-32788" y="4176546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 userDrawn="1"/>
        </p:nvSpPr>
        <p:spPr>
          <a:xfrm rot="5400000">
            <a:off x="1222992" y="4153024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2" name="8-Point Star 91"/>
          <p:cNvSpPr/>
          <p:nvPr userDrawn="1"/>
        </p:nvSpPr>
        <p:spPr>
          <a:xfrm>
            <a:off x="1659439" y="412138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 userDrawn="1"/>
        </p:nvSpPr>
        <p:spPr>
          <a:xfrm rot="5400000">
            <a:off x="1764457" y="415498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 userDrawn="1"/>
        </p:nvSpPr>
        <p:spPr>
          <a:xfrm rot="5400000">
            <a:off x="9746284" y="415498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2230657" y="3773296"/>
            <a:ext cx="7671931" cy="960123"/>
          </a:xfrm>
        </p:spPr>
        <p:txBody>
          <a:bodyPr/>
          <a:lstStyle>
            <a:lvl1pPr marL="0" indent="0" algn="ctr">
              <a:buNone/>
              <a:defRPr lang="fa-IR" sz="1300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3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6" presetClass="entr" presetSubtype="37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1" grpId="0" animBg="1"/>
      <p:bldP spid="41" grpId="0" animBg="1"/>
      <p:bldP spid="43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6" grpId="0" animBg="1"/>
      <p:bldP spid="77" grpId="0" animBg="1"/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79" grpId="1" animBg="1"/>
      <p:bldP spid="89" grpId="0" animBg="1"/>
      <p:bldP spid="90" grpId="0" animBg="1"/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93" grpId="0" animBg="1"/>
      <p:bldP spid="94" grpId="0" animBg="1"/>
      <p:bldP spid="9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2250566" y="932676"/>
            <a:ext cx="7690869" cy="960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484461" y="146304"/>
            <a:ext cx="5274287" cy="594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941435" y="141321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10857421" y="139478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10324149" y="136118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1412738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1255780" y="138921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692227" y="135757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797245" y="139118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9779072" y="139118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63445" y="932677"/>
            <a:ext cx="7671931" cy="960123"/>
          </a:xfrm>
        </p:spPr>
        <p:txBody>
          <a:bodyPr/>
          <a:lstStyle>
            <a:lvl1pPr marL="0" indent="0" algn="ctr">
              <a:buNone/>
              <a:defRPr lang="fa-IR" sz="1300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484461" y="146996"/>
            <a:ext cx="5274287" cy="4903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7" name="Rectangle 56">
            <a:hlinkClick r:id="" action="ppaction://noaction"/>
          </p:cNvPr>
          <p:cNvSpPr/>
          <p:nvPr userDrawn="1"/>
        </p:nvSpPr>
        <p:spPr>
          <a:xfrm>
            <a:off x="2250566" y="2008016"/>
            <a:ext cx="7690869" cy="960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/>
          <p:nvPr userDrawn="1"/>
        </p:nvCxnSpPr>
        <p:spPr>
          <a:xfrm flipH="1" flipV="1">
            <a:off x="9941435" y="248855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10857421" y="247012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0324149" y="243652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>
            <a:stCxn id="57" idx="1"/>
          </p:cNvCxnSpPr>
          <p:nvPr userDrawn="1"/>
        </p:nvCxnSpPr>
        <p:spPr>
          <a:xfrm flipH="1">
            <a:off x="0" y="2488078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 rot="5400000">
            <a:off x="1255780" y="246455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8-Point Star 64"/>
          <p:cNvSpPr/>
          <p:nvPr userDrawn="1"/>
        </p:nvSpPr>
        <p:spPr>
          <a:xfrm>
            <a:off x="1692227" y="243291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1797245" y="246652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9779072" y="246652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263445" y="2008017"/>
            <a:ext cx="7671931" cy="960123"/>
          </a:xfrm>
        </p:spPr>
        <p:txBody>
          <a:bodyPr/>
          <a:lstStyle>
            <a:lvl1pPr marL="0" indent="0" algn="ctr">
              <a:buNone/>
              <a:defRPr lang="fa-IR" sz="1300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69" name="Rectangle 68">
            <a:hlinkClick r:id="" action="ppaction://noaction"/>
          </p:cNvPr>
          <p:cNvSpPr/>
          <p:nvPr userDrawn="1"/>
        </p:nvSpPr>
        <p:spPr>
          <a:xfrm>
            <a:off x="2232523" y="3108509"/>
            <a:ext cx="7690869" cy="960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 userDrawn="1"/>
        </p:nvCxnSpPr>
        <p:spPr>
          <a:xfrm flipH="1" flipV="1">
            <a:off x="9923392" y="3581202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 userDrawn="1"/>
        </p:nvSpPr>
        <p:spPr>
          <a:xfrm rot="5400000">
            <a:off x="10839379" y="3562774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8-Point Star 71"/>
          <p:cNvSpPr/>
          <p:nvPr userDrawn="1"/>
        </p:nvSpPr>
        <p:spPr>
          <a:xfrm>
            <a:off x="10306106" y="352916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/>
          <p:nvPr userDrawn="1"/>
        </p:nvCxnSpPr>
        <p:spPr>
          <a:xfrm flipH="1">
            <a:off x="-18043" y="3580724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 userDrawn="1"/>
        </p:nvSpPr>
        <p:spPr>
          <a:xfrm rot="5400000">
            <a:off x="1237737" y="3557202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" name="8-Point Star 74"/>
          <p:cNvSpPr/>
          <p:nvPr userDrawn="1"/>
        </p:nvSpPr>
        <p:spPr>
          <a:xfrm>
            <a:off x="1674185" y="352556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 rot="5400000">
            <a:off x="1779203" y="3559167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 rot="5400000">
            <a:off x="9761029" y="3559167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45403" y="3108510"/>
            <a:ext cx="7671931" cy="960123"/>
          </a:xfrm>
        </p:spPr>
        <p:txBody>
          <a:bodyPr/>
          <a:lstStyle>
            <a:lvl1pPr marL="0" indent="0" algn="ctr">
              <a:buNone/>
              <a:defRPr lang="fa-IR" sz="1300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79" name="Rectangle 78">
            <a:hlinkClick r:id="" action="ppaction://noaction"/>
          </p:cNvPr>
          <p:cNvSpPr/>
          <p:nvPr userDrawn="1"/>
        </p:nvSpPr>
        <p:spPr>
          <a:xfrm>
            <a:off x="2232523" y="5272441"/>
            <a:ext cx="7690869" cy="960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0" name="Straight Connector 79"/>
          <p:cNvCxnSpPr/>
          <p:nvPr userDrawn="1"/>
        </p:nvCxnSpPr>
        <p:spPr>
          <a:xfrm flipH="1" flipV="1">
            <a:off x="9923392" y="5752981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 userDrawn="1"/>
        </p:nvSpPr>
        <p:spPr>
          <a:xfrm rot="5400000">
            <a:off x="10839379" y="5734553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" name="8-Point Star 81"/>
          <p:cNvSpPr/>
          <p:nvPr userDrawn="1"/>
        </p:nvSpPr>
        <p:spPr>
          <a:xfrm>
            <a:off x="10306106" y="570094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3" name="Straight Connector 82"/>
          <p:cNvCxnSpPr/>
          <p:nvPr userDrawn="1"/>
        </p:nvCxnSpPr>
        <p:spPr>
          <a:xfrm flipH="1">
            <a:off x="-18043" y="5752503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 userDrawn="1"/>
        </p:nvSpPr>
        <p:spPr>
          <a:xfrm rot="5400000">
            <a:off x="1237737" y="572898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" name="8-Point Star 86"/>
          <p:cNvSpPr/>
          <p:nvPr userDrawn="1"/>
        </p:nvSpPr>
        <p:spPr>
          <a:xfrm>
            <a:off x="1674185" y="569734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 rot="5400000">
            <a:off x="1779203" y="5730946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 rot="5400000">
            <a:off x="9761029" y="5730946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2245403" y="5310847"/>
            <a:ext cx="7671931" cy="960123"/>
          </a:xfrm>
        </p:spPr>
        <p:txBody>
          <a:bodyPr/>
          <a:lstStyle>
            <a:lvl1pPr marL="0" indent="0" algn="ctr">
              <a:buNone/>
              <a:defRPr lang="fa-IR" sz="1300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52" name="Rectangle 51">
            <a:hlinkClick r:id="" action="ppaction://noaction"/>
          </p:cNvPr>
          <p:cNvSpPr/>
          <p:nvPr userDrawn="1"/>
        </p:nvSpPr>
        <p:spPr>
          <a:xfrm>
            <a:off x="2217778" y="4158696"/>
            <a:ext cx="7690869" cy="960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3" name="Straight Connector 52"/>
          <p:cNvCxnSpPr/>
          <p:nvPr userDrawn="1"/>
        </p:nvCxnSpPr>
        <p:spPr>
          <a:xfrm flipH="1" flipV="1">
            <a:off x="9908647" y="4639235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 userDrawn="1"/>
        </p:nvSpPr>
        <p:spPr>
          <a:xfrm rot="5400000">
            <a:off x="10824633" y="462080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" name="8-Point Star 84"/>
          <p:cNvSpPr/>
          <p:nvPr userDrawn="1"/>
        </p:nvSpPr>
        <p:spPr>
          <a:xfrm>
            <a:off x="10291361" y="4587201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6" name="Straight Connector 85"/>
          <p:cNvCxnSpPr/>
          <p:nvPr userDrawn="1"/>
        </p:nvCxnSpPr>
        <p:spPr>
          <a:xfrm flipH="1">
            <a:off x="-32788" y="4638757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 userDrawn="1"/>
        </p:nvSpPr>
        <p:spPr>
          <a:xfrm rot="5400000">
            <a:off x="1222992" y="461523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2" name="8-Point Star 91"/>
          <p:cNvSpPr/>
          <p:nvPr userDrawn="1"/>
        </p:nvSpPr>
        <p:spPr>
          <a:xfrm>
            <a:off x="1659439" y="458359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 userDrawn="1"/>
        </p:nvSpPr>
        <p:spPr>
          <a:xfrm rot="5400000">
            <a:off x="1764457" y="4617200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 userDrawn="1"/>
        </p:nvSpPr>
        <p:spPr>
          <a:xfrm rot="5400000">
            <a:off x="9746284" y="4617200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2230657" y="4235507"/>
            <a:ext cx="7671931" cy="960123"/>
          </a:xfrm>
        </p:spPr>
        <p:txBody>
          <a:bodyPr/>
          <a:lstStyle>
            <a:lvl1pPr marL="0" indent="0" algn="ctr">
              <a:buNone/>
              <a:defRPr lang="fa-IR" sz="1300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7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1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4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00"/>
                            </p:stCondLst>
                            <p:childTnLst>
                              <p:par>
                                <p:cTn id="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4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3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8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3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6" grpId="0" animBg="1"/>
      <p:bldP spid="77" grpId="0" animBg="1"/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89" grpId="0" animBg="1"/>
      <p:bldP spid="90" grpId="0" animBg="1"/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93" grpId="0" animBg="1"/>
      <p:bldP spid="94" grpId="0" animBg="1"/>
      <p:bldP spid="9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232523" y="4158696"/>
            <a:ext cx="7690869" cy="20354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2250566" y="855866"/>
            <a:ext cx="7690869" cy="960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484461" y="146304"/>
            <a:ext cx="5274287" cy="594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941435" y="133640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10857421" y="131797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10324149" y="128437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1335928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1255780" y="131240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692227" y="128076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797245" y="131437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9779072" y="131437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63445" y="855867"/>
            <a:ext cx="7671931" cy="960123"/>
          </a:xfrm>
        </p:spPr>
        <p:txBody>
          <a:bodyPr/>
          <a:lstStyle>
            <a:lvl1pPr marL="0" indent="0" algn="ctr">
              <a:buNone/>
              <a:defRPr lang="fa-IR" sz="1300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484461" y="146996"/>
            <a:ext cx="5274287" cy="4903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7" name="Rectangle 56">
            <a:hlinkClick r:id="" action="ppaction://noaction"/>
          </p:cNvPr>
          <p:cNvSpPr/>
          <p:nvPr userDrawn="1"/>
        </p:nvSpPr>
        <p:spPr>
          <a:xfrm>
            <a:off x="2250566" y="1931207"/>
            <a:ext cx="7690869" cy="960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/>
          <p:nvPr userDrawn="1"/>
        </p:nvCxnSpPr>
        <p:spPr>
          <a:xfrm flipH="1" flipV="1">
            <a:off x="9941435" y="2411747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10857421" y="2393319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0324149" y="235971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>
            <a:stCxn id="57" idx="1"/>
          </p:cNvCxnSpPr>
          <p:nvPr userDrawn="1"/>
        </p:nvCxnSpPr>
        <p:spPr>
          <a:xfrm flipH="1">
            <a:off x="0" y="2411269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 rot="5400000">
            <a:off x="1255780" y="238774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8-Point Star 64"/>
          <p:cNvSpPr/>
          <p:nvPr userDrawn="1"/>
        </p:nvSpPr>
        <p:spPr>
          <a:xfrm>
            <a:off x="1692227" y="2356106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1797245" y="2389712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9779072" y="2389712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263445" y="1931208"/>
            <a:ext cx="7671931" cy="960123"/>
          </a:xfrm>
        </p:spPr>
        <p:txBody>
          <a:bodyPr/>
          <a:lstStyle>
            <a:lvl1pPr marL="0" indent="0" algn="ctr">
              <a:buNone/>
              <a:defRPr lang="fa-IR" sz="1300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69" name="Rectangle 68">
            <a:hlinkClick r:id="" action="ppaction://noaction"/>
          </p:cNvPr>
          <p:cNvSpPr/>
          <p:nvPr userDrawn="1"/>
        </p:nvSpPr>
        <p:spPr>
          <a:xfrm>
            <a:off x="2232523" y="3006547"/>
            <a:ext cx="7690869" cy="960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 userDrawn="1"/>
        </p:nvCxnSpPr>
        <p:spPr>
          <a:xfrm flipH="1" flipV="1">
            <a:off x="9923392" y="348708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 userDrawn="1"/>
        </p:nvSpPr>
        <p:spPr>
          <a:xfrm rot="5400000">
            <a:off x="10839379" y="3468659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8-Point Star 71"/>
          <p:cNvSpPr/>
          <p:nvPr userDrawn="1"/>
        </p:nvSpPr>
        <p:spPr>
          <a:xfrm>
            <a:off x="10306106" y="343505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>
            <a:stCxn id="69" idx="1"/>
          </p:cNvCxnSpPr>
          <p:nvPr userDrawn="1"/>
        </p:nvCxnSpPr>
        <p:spPr>
          <a:xfrm flipH="1">
            <a:off x="-18043" y="3486609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 userDrawn="1"/>
        </p:nvSpPr>
        <p:spPr>
          <a:xfrm rot="5400000">
            <a:off x="1237737" y="346308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" name="8-Point Star 74"/>
          <p:cNvSpPr/>
          <p:nvPr userDrawn="1"/>
        </p:nvSpPr>
        <p:spPr>
          <a:xfrm>
            <a:off x="1674185" y="3431446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 rot="5400000">
            <a:off x="1779203" y="3465052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 rot="5400000">
            <a:off x="9761029" y="3465052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45403" y="3006548"/>
            <a:ext cx="7671931" cy="960123"/>
          </a:xfrm>
        </p:spPr>
        <p:txBody>
          <a:bodyPr/>
          <a:lstStyle>
            <a:lvl1pPr marL="0" indent="0" algn="ctr">
              <a:buNone/>
              <a:defRPr lang="fa-IR" sz="1300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79" name="Rectangle 78">
            <a:hlinkClick r:id="" action="ppaction://noaction"/>
          </p:cNvPr>
          <p:cNvSpPr/>
          <p:nvPr userDrawn="1"/>
        </p:nvSpPr>
        <p:spPr>
          <a:xfrm>
            <a:off x="2232523" y="4158697"/>
            <a:ext cx="7690869" cy="9601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0" name="Straight Connector 79"/>
          <p:cNvCxnSpPr/>
          <p:nvPr userDrawn="1"/>
        </p:nvCxnSpPr>
        <p:spPr>
          <a:xfrm flipH="1" flipV="1">
            <a:off x="9923392" y="4600832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 userDrawn="1"/>
        </p:nvSpPr>
        <p:spPr>
          <a:xfrm rot="5400000">
            <a:off x="10839379" y="4582404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" name="8-Point Star 81"/>
          <p:cNvSpPr/>
          <p:nvPr userDrawn="1"/>
        </p:nvSpPr>
        <p:spPr>
          <a:xfrm>
            <a:off x="10306106" y="454879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83" name="Straight Connector 82"/>
          <p:cNvCxnSpPr/>
          <p:nvPr userDrawn="1"/>
        </p:nvCxnSpPr>
        <p:spPr>
          <a:xfrm flipH="1">
            <a:off x="-18043" y="4600354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 userDrawn="1"/>
        </p:nvSpPr>
        <p:spPr>
          <a:xfrm rot="5400000">
            <a:off x="1237737" y="4576832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" name="8-Point Star 86"/>
          <p:cNvSpPr/>
          <p:nvPr userDrawn="1"/>
        </p:nvSpPr>
        <p:spPr>
          <a:xfrm>
            <a:off x="1674185" y="4545191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 rot="5400000">
            <a:off x="1779203" y="4578797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 rot="5400000">
            <a:off x="9761029" y="4578797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1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2245403" y="4158698"/>
            <a:ext cx="7671931" cy="960123"/>
          </a:xfrm>
        </p:spPr>
        <p:txBody>
          <a:bodyPr/>
          <a:lstStyle>
            <a:lvl1pPr marL="0" indent="0" algn="ctr">
              <a:buNone/>
              <a:defRPr lang="fa-IR" sz="1300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1" grpId="0" animBg="1"/>
      <p:bldP spid="41" grpId="0" animBg="1"/>
      <p:bldP spid="43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6" grpId="0" animBg="1"/>
      <p:bldP spid="77" grpId="0" animBg="1"/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79" grpId="1" animBg="1"/>
      <p:bldP spid="89" grpId="0" animBg="1"/>
      <p:bldP spid="90" grpId="0" animBg="1"/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2250566" y="1585558"/>
            <a:ext cx="7690869" cy="12801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484461" y="146304"/>
            <a:ext cx="5274287" cy="594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941435" y="2219720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10857421" y="2201292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10324149" y="2167686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/>
          <p:nvPr userDrawn="1"/>
        </p:nvCxnSpPr>
        <p:spPr>
          <a:xfrm flipH="1">
            <a:off x="0" y="2184411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1255780" y="215731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692227" y="212567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797245" y="2159280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9779072" y="2197685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63445" y="1700778"/>
            <a:ext cx="7671931" cy="960123"/>
          </a:xfrm>
        </p:spPr>
        <p:txBody>
          <a:bodyPr/>
          <a:lstStyle>
            <a:lvl1pPr marL="0" indent="0" algn="ctr">
              <a:buNone/>
              <a:defRPr lang="fa-IR" sz="1300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484461" y="146996"/>
            <a:ext cx="5274287" cy="4903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7" name="Rectangle 56">
            <a:hlinkClick r:id="" action="ppaction://noaction"/>
          </p:cNvPr>
          <p:cNvSpPr/>
          <p:nvPr userDrawn="1"/>
        </p:nvSpPr>
        <p:spPr>
          <a:xfrm>
            <a:off x="2250566" y="2955345"/>
            <a:ext cx="7690869" cy="12801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8" name="Straight Connector 57"/>
          <p:cNvCxnSpPr/>
          <p:nvPr userDrawn="1"/>
        </p:nvCxnSpPr>
        <p:spPr>
          <a:xfrm flipH="1" flipV="1">
            <a:off x="9941435" y="358950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10857421" y="357107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8-Point Star 61"/>
          <p:cNvSpPr/>
          <p:nvPr userDrawn="1"/>
        </p:nvSpPr>
        <p:spPr>
          <a:xfrm>
            <a:off x="10324149" y="353747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3" name="Straight Connector 62"/>
          <p:cNvCxnSpPr>
            <a:stCxn id="68" idx="1"/>
          </p:cNvCxnSpPr>
          <p:nvPr userDrawn="1"/>
        </p:nvCxnSpPr>
        <p:spPr>
          <a:xfrm flipH="1">
            <a:off x="0" y="3589028"/>
            <a:ext cx="226344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 rot="5400000">
            <a:off x="1255780" y="356550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8-Point Star 64"/>
          <p:cNvSpPr/>
          <p:nvPr userDrawn="1"/>
        </p:nvSpPr>
        <p:spPr>
          <a:xfrm>
            <a:off x="1692227" y="353386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 rot="5400000">
            <a:off x="1797245" y="356747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9779072" y="356747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2263445" y="3108967"/>
            <a:ext cx="7671931" cy="960123"/>
          </a:xfrm>
        </p:spPr>
        <p:txBody>
          <a:bodyPr/>
          <a:lstStyle>
            <a:lvl1pPr marL="0" indent="0" algn="ctr">
              <a:buNone/>
              <a:defRPr lang="fa-IR" sz="1300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69" name="Rectangle 68">
            <a:hlinkClick r:id="" action="ppaction://noaction"/>
          </p:cNvPr>
          <p:cNvSpPr/>
          <p:nvPr userDrawn="1"/>
        </p:nvSpPr>
        <p:spPr>
          <a:xfrm>
            <a:off x="2232523" y="4337925"/>
            <a:ext cx="7690869" cy="12801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0" name="Straight Connector 69"/>
          <p:cNvCxnSpPr/>
          <p:nvPr userDrawn="1"/>
        </p:nvCxnSpPr>
        <p:spPr>
          <a:xfrm flipH="1" flipV="1">
            <a:off x="9923392" y="497208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 userDrawn="1"/>
        </p:nvSpPr>
        <p:spPr>
          <a:xfrm rot="5400000">
            <a:off x="10839379" y="495365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8-Point Star 71"/>
          <p:cNvSpPr/>
          <p:nvPr userDrawn="1"/>
        </p:nvSpPr>
        <p:spPr>
          <a:xfrm>
            <a:off x="10306106" y="492005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3" name="Straight Connector 72"/>
          <p:cNvCxnSpPr>
            <a:stCxn id="69" idx="1"/>
          </p:cNvCxnSpPr>
          <p:nvPr userDrawn="1"/>
        </p:nvCxnSpPr>
        <p:spPr>
          <a:xfrm flipH="1">
            <a:off x="0" y="4978005"/>
            <a:ext cx="2232523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 userDrawn="1"/>
        </p:nvSpPr>
        <p:spPr>
          <a:xfrm rot="5400000">
            <a:off x="1237737" y="4952849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" name="8-Point Star 74"/>
          <p:cNvSpPr/>
          <p:nvPr userDrawn="1"/>
        </p:nvSpPr>
        <p:spPr>
          <a:xfrm>
            <a:off x="1674185" y="491644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 rot="5400000">
            <a:off x="1779203" y="495005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 rot="5400000">
            <a:off x="9761029" y="495005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45403" y="4491547"/>
            <a:ext cx="7671931" cy="960123"/>
          </a:xfrm>
        </p:spPr>
        <p:txBody>
          <a:bodyPr/>
          <a:lstStyle>
            <a:lvl1pPr marL="0" indent="0" algn="ctr">
              <a:buNone/>
              <a:defRPr lang="fa-IR" sz="1300" b="1" smtClean="0">
                <a:effectLst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1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313 3.79278E-7 L -0.65312 3.79278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0156 3.79278E-7 L 0.65937 3.79278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33 3.12673E-6 L -0.65295 3.12673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0156 3.12673E-6 L 0.65937 3.12673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animBg="1"/>
      <p:bldP spid="66" grpId="0" animBg="1"/>
      <p:bldP spid="67" grpId="0" animBg="1"/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animBg="1"/>
      <p:bldP spid="76" grpId="0" animBg="1"/>
      <p:bldP spid="77" grpId="0" animBg="1"/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2250566" y="894270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484461" y="120492"/>
            <a:ext cx="5274287" cy="516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941435" y="121630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10857421" y="119787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10324149" y="116427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1216305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1255780" y="119230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692227" y="116066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797245" y="119427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9779072" y="119427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250566" y="2243328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9941435" y="2565364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10851361" y="2543329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10318089" y="2501176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2565363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1249719" y="2541363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686166" y="250972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797245" y="2514636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9779072" y="254332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250964" y="2934618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9941834" y="3256654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10857820" y="323822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10324547" y="320462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99" y="3256653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1256179" y="3232654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692626" y="320101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97644" y="323461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9779471" y="323461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250566" y="4261934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2" name="Straight Connector 41"/>
          <p:cNvCxnSpPr/>
          <p:nvPr userDrawn="1"/>
        </p:nvCxnSpPr>
        <p:spPr>
          <a:xfrm flipH="1" flipV="1">
            <a:off x="9941435" y="4597222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 rot="5400000">
            <a:off x="10857421" y="4578794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8-Point Star 44"/>
          <p:cNvSpPr/>
          <p:nvPr userDrawn="1"/>
        </p:nvSpPr>
        <p:spPr>
          <a:xfrm>
            <a:off x="10324149" y="454518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0" y="4597221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1255780" y="4573222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8-Point Star 47"/>
          <p:cNvSpPr/>
          <p:nvPr userDrawn="1"/>
        </p:nvSpPr>
        <p:spPr>
          <a:xfrm>
            <a:off x="1692227" y="4541581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rot="5400000">
            <a:off x="1797245" y="4561935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rot="5400000">
            <a:off x="9779072" y="4561935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63445" y="894271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63444" y="2243330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63444" y="2934620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256985" y="4278795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3484461" y="146996"/>
            <a:ext cx="5274287" cy="49034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2" name="Rounded Rectangle 1"/>
          <p:cNvSpPr/>
          <p:nvPr userDrawn="1"/>
        </p:nvSpPr>
        <p:spPr>
          <a:xfrm>
            <a:off x="2852928" y="1545154"/>
            <a:ext cx="6486144" cy="6577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Rounded Rectangle 53"/>
          <p:cNvSpPr/>
          <p:nvPr userDrawn="1"/>
        </p:nvSpPr>
        <p:spPr>
          <a:xfrm>
            <a:off x="2852928" y="3574717"/>
            <a:ext cx="6486144" cy="6577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ounded Rectangle 56"/>
          <p:cNvSpPr/>
          <p:nvPr userDrawn="1"/>
        </p:nvSpPr>
        <p:spPr>
          <a:xfrm>
            <a:off x="2878531" y="4909936"/>
            <a:ext cx="6486144" cy="6577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" name="Rounded Rectangle 57"/>
          <p:cNvSpPr/>
          <p:nvPr userDrawn="1"/>
        </p:nvSpPr>
        <p:spPr>
          <a:xfrm>
            <a:off x="2878531" y="5567704"/>
            <a:ext cx="6486144" cy="65776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8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10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4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40" grpId="0" animBg="1"/>
      <p:bldP spid="49" grpId="0" animBg="1"/>
      <p:bldP spid="50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54" grpId="0" animBg="1"/>
      <p:bldP spid="57" grpId="0" animBg="1"/>
      <p:bldP spid="5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5DE3-F68A-472A-8701-AE538835BAB8}" type="datetime1">
              <a:rPr lang="en-US" smtClean="0"/>
              <a:t>11/1/2014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552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2250566" y="2266160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484461" y="146304"/>
            <a:ext cx="5274287" cy="594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941435" y="258819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10857421" y="256976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10324149" y="253616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2588195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1255780" y="256419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692227" y="253255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797245" y="256616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9779072" y="256616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250566" y="2987486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9941435" y="3309522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10851361" y="328748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10318089" y="324533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3309521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1249719" y="328552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686166" y="325388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797245" y="3258794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9779072" y="3287487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250964" y="3702718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9941834" y="4024754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10857820" y="400632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10324547" y="397272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99" y="4024753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1256179" y="4000754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692626" y="396911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97644" y="400271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9779471" y="400271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63445" y="2266161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63444" y="2987488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63444" y="3702720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267231" y="146996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8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100"/>
                            </p:stCondLst>
                            <p:childTnLst>
                              <p:par>
                                <p:cTn id="5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فهرست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0602187" y="164575"/>
            <a:ext cx="1584960" cy="365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1" name="Rectangle 50">
            <a:hlinkClick r:id="" action="ppaction://noaction"/>
          </p:cNvPr>
          <p:cNvSpPr/>
          <p:nvPr userDrawn="1"/>
        </p:nvSpPr>
        <p:spPr>
          <a:xfrm>
            <a:off x="2250566" y="2266160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484461" y="120492"/>
            <a:ext cx="5274287" cy="516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941435" y="258819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 userDrawn="1"/>
        </p:nvSpPr>
        <p:spPr>
          <a:xfrm rot="5400000">
            <a:off x="10857421" y="256976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10324149" y="253616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 flipV="1">
            <a:off x="0" y="2588195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 userDrawn="1"/>
        </p:nvSpPr>
        <p:spPr>
          <a:xfrm rot="5400000">
            <a:off x="1255780" y="256419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1692227" y="253255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 rot="5400000">
            <a:off x="1797245" y="256616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 rot="5400000">
            <a:off x="9779072" y="2566161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250566" y="2987486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9941435" y="3309522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 rot="5400000">
            <a:off x="10851361" y="328748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 userDrawn="1"/>
        </p:nvSpPr>
        <p:spPr>
          <a:xfrm>
            <a:off x="10318089" y="324533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25" name="Straight Connector 24"/>
          <p:cNvCxnSpPr>
            <a:stCxn id="21" idx="1"/>
          </p:cNvCxnSpPr>
          <p:nvPr userDrawn="1"/>
        </p:nvCxnSpPr>
        <p:spPr>
          <a:xfrm flipH="1" flipV="1">
            <a:off x="0" y="3309521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 rot="5400000">
            <a:off x="1249719" y="328552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8-Point Star 26"/>
          <p:cNvSpPr/>
          <p:nvPr userDrawn="1"/>
        </p:nvSpPr>
        <p:spPr>
          <a:xfrm>
            <a:off x="1686166" y="325388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 rot="5400000">
            <a:off x="1797245" y="3258794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 rot="5400000">
            <a:off x="9779072" y="3287487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250964" y="3702718"/>
            <a:ext cx="7690869" cy="6480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2" name="Straight Connector 31"/>
          <p:cNvCxnSpPr/>
          <p:nvPr userDrawn="1"/>
        </p:nvCxnSpPr>
        <p:spPr>
          <a:xfrm flipH="1" flipV="1">
            <a:off x="9941834" y="4024754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 rot="5400000">
            <a:off x="10857820" y="400632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4" name="8-Point Star 33"/>
          <p:cNvSpPr/>
          <p:nvPr userDrawn="1"/>
        </p:nvSpPr>
        <p:spPr>
          <a:xfrm>
            <a:off x="10324547" y="397272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5" name="Straight Connector 34"/>
          <p:cNvCxnSpPr>
            <a:stCxn id="31" idx="1"/>
          </p:cNvCxnSpPr>
          <p:nvPr userDrawn="1"/>
        </p:nvCxnSpPr>
        <p:spPr>
          <a:xfrm flipH="1" flipV="1">
            <a:off x="399" y="4024753"/>
            <a:ext cx="2250565" cy="19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 rot="5400000">
            <a:off x="1256179" y="4000754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8-Point Star 36"/>
          <p:cNvSpPr/>
          <p:nvPr userDrawn="1"/>
        </p:nvSpPr>
        <p:spPr>
          <a:xfrm>
            <a:off x="1692626" y="396911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rot="5400000">
            <a:off x="1797644" y="400271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rot="5400000">
            <a:off x="9779471" y="4002719"/>
            <a:ext cx="64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263445" y="2266161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63444" y="2987488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263444" y="3702720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2267231" y="146996"/>
            <a:ext cx="7671931" cy="64800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0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0602187" y="164575"/>
            <a:ext cx="1581552" cy="36576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59759E-6 L 0.65781 4.597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56 0.0037 L 0.65625 0.00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2.08141E-6 L -0.65625 -2.0814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156 -2.08141E-6 L 0.65625 -2.0814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8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8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1" grpId="0" animBg="1"/>
      <p:bldP spid="41" grpId="0" animBg="1"/>
      <p:bldP spid="43" grpId="0" animBg="1"/>
      <p:bldP spid="21" grpId="0" animBg="1"/>
      <p:bldP spid="28" grpId="0" animBg="1"/>
      <p:bldP spid="29" grpId="0" animBg="1"/>
      <p:bldP spid="31" grpId="0" animBg="1"/>
      <p:bldP spid="38" grpId="0" animBg="1"/>
      <p:bldP spid="39" grpId="0" animBg="1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20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313015" y="524938"/>
            <a:ext cx="556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80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13015" y="894270"/>
            <a:ext cx="5565971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 hidden="1"/>
          <p:cNvSpPr>
            <a:spLocks noGrp="1"/>
          </p:cNvSpPr>
          <p:nvPr>
            <p:ph type="body" sz="quarter" idx="10" hasCustomPrompt="1"/>
          </p:nvPr>
        </p:nvSpPr>
        <p:spPr>
          <a:xfrm>
            <a:off x="2250566" y="1374441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10533393" y="1935990"/>
            <a:ext cx="28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2" name="Group 40"/>
          <p:cNvGrpSpPr/>
          <p:nvPr userDrawn="1"/>
        </p:nvGrpSpPr>
        <p:grpSpPr>
          <a:xfrm>
            <a:off x="0" y="1433440"/>
            <a:ext cx="12192000" cy="1036935"/>
            <a:chOff x="0" y="1386806"/>
            <a:chExt cx="9144000" cy="1036935"/>
          </a:xfrm>
        </p:grpSpPr>
        <p:sp>
          <p:nvSpPr>
            <p:cNvPr id="51" name="Rectangle 50"/>
            <p:cNvSpPr/>
            <p:nvPr userDrawn="1"/>
          </p:nvSpPr>
          <p:spPr>
            <a:xfrm>
              <a:off x="1687924" y="1386806"/>
              <a:ext cx="5768152" cy="10369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30" name="Straight Connector 29"/>
            <p:cNvCxnSpPr>
              <a:stCxn id="51" idx="1"/>
            </p:cNvCxnSpPr>
            <p:nvPr userDrawn="1"/>
          </p:nvCxnSpPr>
          <p:spPr>
            <a:xfrm flipH="1">
              <a:off x="0" y="1905274"/>
              <a:ext cx="1687924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 flipH="1" flipV="1">
              <a:off x="7456076" y="1905274"/>
              <a:ext cx="1687924" cy="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8-Point Star 3"/>
            <p:cNvSpPr/>
            <p:nvPr userDrawn="1"/>
          </p:nvSpPr>
          <p:spPr>
            <a:xfrm>
              <a:off x="8673382" y="1853240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1" name="8-Point Star 60"/>
            <p:cNvSpPr/>
            <p:nvPr userDrawn="1"/>
          </p:nvSpPr>
          <p:spPr>
            <a:xfrm>
              <a:off x="383450" y="1849633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 rot="5400000">
              <a:off x="7113807" y="1892847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/>
            <p:nvPr userDrawn="1"/>
          </p:nvSpPr>
          <p:spPr>
            <a:xfrm rot="5400000">
              <a:off x="7302400" y="1887273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 rot="5400000">
              <a:off x="7489615" y="1887273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5" name="Rectangle 64"/>
            <p:cNvSpPr/>
            <p:nvPr userDrawn="1"/>
          </p:nvSpPr>
          <p:spPr>
            <a:xfrm rot="5400000">
              <a:off x="7676830" y="1887273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 rot="5400000">
              <a:off x="8051260" y="1887556"/>
              <a:ext cx="14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3" name="Group 38"/>
            <p:cNvGrpSpPr/>
            <p:nvPr userDrawn="1"/>
          </p:nvGrpSpPr>
          <p:grpSpPr>
            <a:xfrm flipH="1" flipV="1">
              <a:off x="1111815" y="1473273"/>
              <a:ext cx="498238" cy="864000"/>
              <a:chOff x="921129" y="2429611"/>
              <a:chExt cx="498238" cy="864000"/>
            </a:xfrm>
          </p:grpSpPr>
          <p:sp>
            <p:nvSpPr>
              <p:cNvPr id="71" name="Rectangle 70"/>
              <p:cNvSpPr/>
              <p:nvPr userDrawn="1"/>
            </p:nvSpPr>
            <p:spPr>
              <a:xfrm rot="5400000">
                <a:off x="507129" y="2843611"/>
                <a:ext cx="864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Rectangle 71"/>
              <p:cNvSpPr/>
              <p:nvPr userDrawn="1"/>
            </p:nvSpPr>
            <p:spPr>
              <a:xfrm rot="5400000">
                <a:off x="695722" y="2838037"/>
                <a:ext cx="720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3" name="Rectangle 72"/>
              <p:cNvSpPr/>
              <p:nvPr userDrawn="1"/>
            </p:nvSpPr>
            <p:spPr>
              <a:xfrm rot="5400000">
                <a:off x="882937" y="2838037"/>
                <a:ext cx="576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Rectangle 73"/>
              <p:cNvSpPr/>
              <p:nvPr userDrawn="1"/>
            </p:nvSpPr>
            <p:spPr>
              <a:xfrm rot="5400000">
                <a:off x="1070152" y="2838037"/>
                <a:ext cx="432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Rectangle 74"/>
              <p:cNvSpPr/>
              <p:nvPr userDrawn="1"/>
            </p:nvSpPr>
            <p:spPr>
              <a:xfrm rot="5400000">
                <a:off x="1257367" y="2838037"/>
                <a:ext cx="288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6" name="Rectangle 75"/>
            <p:cNvSpPr/>
            <p:nvPr userDrawn="1"/>
          </p:nvSpPr>
          <p:spPr>
            <a:xfrm rot="5400000">
              <a:off x="932861" y="1887202"/>
              <a:ext cx="14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Group 76"/>
          <p:cNvGrpSpPr/>
          <p:nvPr userDrawn="1"/>
        </p:nvGrpSpPr>
        <p:grpSpPr>
          <a:xfrm>
            <a:off x="2553" y="2958043"/>
            <a:ext cx="12191999" cy="1036935"/>
            <a:chOff x="1" y="1386806"/>
            <a:chExt cx="9143999" cy="1036935"/>
          </a:xfrm>
        </p:grpSpPr>
        <p:sp>
          <p:nvSpPr>
            <p:cNvPr id="78" name="Rectangle 77"/>
            <p:cNvSpPr/>
            <p:nvPr userDrawn="1"/>
          </p:nvSpPr>
          <p:spPr>
            <a:xfrm>
              <a:off x="1686011" y="1386806"/>
              <a:ext cx="5770065" cy="10369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79" name="Straight Connector 78"/>
            <p:cNvCxnSpPr>
              <a:stCxn id="78" idx="1"/>
            </p:cNvCxnSpPr>
            <p:nvPr userDrawn="1"/>
          </p:nvCxnSpPr>
          <p:spPr>
            <a:xfrm flipH="1">
              <a:off x="1" y="1905274"/>
              <a:ext cx="1686010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 flipH="1" flipV="1">
              <a:off x="7456076" y="1905274"/>
              <a:ext cx="1687924" cy="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8-Point Star 80"/>
            <p:cNvSpPr/>
            <p:nvPr userDrawn="1"/>
          </p:nvSpPr>
          <p:spPr>
            <a:xfrm>
              <a:off x="8673382" y="1853240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2" name="8-Point Star 81"/>
            <p:cNvSpPr/>
            <p:nvPr userDrawn="1"/>
          </p:nvSpPr>
          <p:spPr>
            <a:xfrm>
              <a:off x="383450" y="1849633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3" name="Rectangle 82"/>
            <p:cNvSpPr/>
            <p:nvPr userDrawn="1"/>
          </p:nvSpPr>
          <p:spPr>
            <a:xfrm rot="5400000">
              <a:off x="7113807" y="1892847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4" name="Rectangle 83"/>
            <p:cNvSpPr/>
            <p:nvPr userDrawn="1"/>
          </p:nvSpPr>
          <p:spPr>
            <a:xfrm rot="5400000">
              <a:off x="7302400" y="1887273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5" name="Rectangle 84"/>
            <p:cNvSpPr/>
            <p:nvPr userDrawn="1"/>
          </p:nvSpPr>
          <p:spPr>
            <a:xfrm rot="5400000">
              <a:off x="7489615" y="1887273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6" name="Rectangle 85"/>
            <p:cNvSpPr/>
            <p:nvPr userDrawn="1"/>
          </p:nvSpPr>
          <p:spPr>
            <a:xfrm rot="5400000">
              <a:off x="7676830" y="1887273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87" name="Rectangle 86"/>
            <p:cNvSpPr/>
            <p:nvPr userDrawn="1"/>
          </p:nvSpPr>
          <p:spPr>
            <a:xfrm rot="5400000">
              <a:off x="8051260" y="1887556"/>
              <a:ext cx="14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9" name="Group 87"/>
            <p:cNvGrpSpPr/>
            <p:nvPr userDrawn="1"/>
          </p:nvGrpSpPr>
          <p:grpSpPr>
            <a:xfrm flipH="1" flipV="1">
              <a:off x="1111815" y="1473273"/>
              <a:ext cx="498238" cy="864000"/>
              <a:chOff x="921129" y="2429611"/>
              <a:chExt cx="498238" cy="864000"/>
            </a:xfrm>
          </p:grpSpPr>
          <p:sp>
            <p:nvSpPr>
              <p:cNvPr id="90" name="Rectangle 89"/>
              <p:cNvSpPr/>
              <p:nvPr userDrawn="1"/>
            </p:nvSpPr>
            <p:spPr>
              <a:xfrm rot="5400000">
                <a:off x="507129" y="2843611"/>
                <a:ext cx="864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91" name="Rectangle 90"/>
              <p:cNvSpPr/>
              <p:nvPr userDrawn="1"/>
            </p:nvSpPr>
            <p:spPr>
              <a:xfrm rot="5400000">
                <a:off x="695722" y="2838037"/>
                <a:ext cx="720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92" name="Rectangle 91"/>
              <p:cNvSpPr/>
              <p:nvPr userDrawn="1"/>
            </p:nvSpPr>
            <p:spPr>
              <a:xfrm rot="5400000">
                <a:off x="882937" y="2838037"/>
                <a:ext cx="576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93" name="Rectangle 92"/>
              <p:cNvSpPr/>
              <p:nvPr userDrawn="1"/>
            </p:nvSpPr>
            <p:spPr>
              <a:xfrm rot="5400000">
                <a:off x="1070152" y="2838037"/>
                <a:ext cx="432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94" name="Rectangle 93"/>
              <p:cNvSpPr/>
              <p:nvPr userDrawn="1"/>
            </p:nvSpPr>
            <p:spPr>
              <a:xfrm rot="5400000">
                <a:off x="1257367" y="2838037"/>
                <a:ext cx="288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9" name="Rectangle 88"/>
            <p:cNvSpPr/>
            <p:nvPr userDrawn="1"/>
          </p:nvSpPr>
          <p:spPr>
            <a:xfrm rot="5400000">
              <a:off x="932861" y="1887202"/>
              <a:ext cx="14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4"/>
          <p:cNvGrpSpPr/>
          <p:nvPr userDrawn="1"/>
        </p:nvGrpSpPr>
        <p:grpSpPr>
          <a:xfrm>
            <a:off x="0" y="4619556"/>
            <a:ext cx="12192000" cy="1036935"/>
            <a:chOff x="0" y="1386806"/>
            <a:chExt cx="9144000" cy="1036935"/>
          </a:xfrm>
        </p:grpSpPr>
        <p:sp>
          <p:nvSpPr>
            <p:cNvPr id="96" name="Rectangle 95"/>
            <p:cNvSpPr/>
            <p:nvPr userDrawn="1"/>
          </p:nvSpPr>
          <p:spPr>
            <a:xfrm>
              <a:off x="1687924" y="1386806"/>
              <a:ext cx="5768152" cy="103693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97" name="Straight Connector 96"/>
            <p:cNvCxnSpPr>
              <a:stCxn id="96" idx="1"/>
            </p:cNvCxnSpPr>
            <p:nvPr userDrawn="1"/>
          </p:nvCxnSpPr>
          <p:spPr>
            <a:xfrm flipH="1">
              <a:off x="0" y="1905274"/>
              <a:ext cx="1687924" cy="0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 userDrawn="1"/>
          </p:nvCxnSpPr>
          <p:spPr>
            <a:xfrm flipH="1" flipV="1">
              <a:off x="7456076" y="1905274"/>
              <a:ext cx="1687924" cy="1"/>
            </a:xfrm>
            <a:prstGeom prst="line">
              <a:avLst/>
            </a:prstGeom>
            <a:ln w="31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8-Point Star 98"/>
            <p:cNvSpPr/>
            <p:nvPr userDrawn="1"/>
          </p:nvSpPr>
          <p:spPr>
            <a:xfrm>
              <a:off x="8673382" y="1853240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0" name="8-Point Star 99"/>
            <p:cNvSpPr/>
            <p:nvPr userDrawn="1"/>
          </p:nvSpPr>
          <p:spPr>
            <a:xfrm>
              <a:off x="383450" y="1849633"/>
              <a:ext cx="115215" cy="115215"/>
            </a:xfrm>
            <a:prstGeom prst="star8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1" name="Rectangle 100"/>
            <p:cNvSpPr/>
            <p:nvPr userDrawn="1"/>
          </p:nvSpPr>
          <p:spPr>
            <a:xfrm rot="5400000">
              <a:off x="7113807" y="1892847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2" name="Rectangle 101"/>
            <p:cNvSpPr/>
            <p:nvPr userDrawn="1"/>
          </p:nvSpPr>
          <p:spPr>
            <a:xfrm rot="5400000">
              <a:off x="7302400" y="1887273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3" name="Rectangle 102"/>
            <p:cNvSpPr/>
            <p:nvPr userDrawn="1"/>
          </p:nvSpPr>
          <p:spPr>
            <a:xfrm rot="5400000">
              <a:off x="7489615" y="1887273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4" name="Rectangle 103"/>
            <p:cNvSpPr/>
            <p:nvPr userDrawn="1"/>
          </p:nvSpPr>
          <p:spPr>
            <a:xfrm rot="5400000">
              <a:off x="7676830" y="1887273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5" name="Rectangle 104"/>
            <p:cNvSpPr/>
            <p:nvPr userDrawn="1"/>
          </p:nvSpPr>
          <p:spPr>
            <a:xfrm rot="5400000">
              <a:off x="8051260" y="1887556"/>
              <a:ext cx="14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11" name="Group 105"/>
            <p:cNvGrpSpPr/>
            <p:nvPr userDrawn="1"/>
          </p:nvGrpSpPr>
          <p:grpSpPr>
            <a:xfrm flipH="1" flipV="1">
              <a:off x="1111815" y="1473273"/>
              <a:ext cx="498238" cy="864000"/>
              <a:chOff x="921129" y="2429611"/>
              <a:chExt cx="498238" cy="864000"/>
            </a:xfrm>
          </p:grpSpPr>
          <p:sp>
            <p:nvSpPr>
              <p:cNvPr id="108" name="Rectangle 107"/>
              <p:cNvSpPr/>
              <p:nvPr userDrawn="1"/>
            </p:nvSpPr>
            <p:spPr>
              <a:xfrm rot="5400000">
                <a:off x="507129" y="2843611"/>
                <a:ext cx="864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Rectangle 108"/>
              <p:cNvSpPr/>
              <p:nvPr userDrawn="1"/>
            </p:nvSpPr>
            <p:spPr>
              <a:xfrm rot="5400000">
                <a:off x="695722" y="2838037"/>
                <a:ext cx="720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Rectangle 109"/>
              <p:cNvSpPr/>
              <p:nvPr userDrawn="1"/>
            </p:nvSpPr>
            <p:spPr>
              <a:xfrm rot="5400000">
                <a:off x="882937" y="2838037"/>
                <a:ext cx="576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11" name="Rectangle 110"/>
              <p:cNvSpPr/>
              <p:nvPr userDrawn="1"/>
            </p:nvSpPr>
            <p:spPr>
              <a:xfrm rot="5400000">
                <a:off x="1070152" y="2838037"/>
                <a:ext cx="432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12" name="Rectangle 111"/>
              <p:cNvSpPr/>
              <p:nvPr userDrawn="1"/>
            </p:nvSpPr>
            <p:spPr>
              <a:xfrm rot="5400000">
                <a:off x="1257367" y="2838037"/>
                <a:ext cx="288000" cy="3600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7" name="Rectangle 106"/>
            <p:cNvSpPr/>
            <p:nvPr userDrawn="1"/>
          </p:nvSpPr>
          <p:spPr>
            <a:xfrm rot="5400000">
              <a:off x="932861" y="1887202"/>
              <a:ext cx="14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13" name="Rectangle 112"/>
          <p:cNvSpPr/>
          <p:nvPr userDrawn="1"/>
        </p:nvSpPr>
        <p:spPr>
          <a:xfrm rot="5400000">
            <a:off x="10529139" y="3452438"/>
            <a:ext cx="28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 rot="5400000">
            <a:off x="10526432" y="5119596"/>
            <a:ext cx="28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2252133" y="1433440"/>
            <a:ext cx="7691852" cy="103693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35" name="Text Placeholder 134"/>
          <p:cNvSpPr>
            <a:spLocks noGrp="1"/>
          </p:cNvSpPr>
          <p:nvPr>
            <p:ph type="body" sz="quarter" idx="12" hasCustomPrompt="1"/>
          </p:nvPr>
        </p:nvSpPr>
        <p:spPr>
          <a:xfrm>
            <a:off x="2252133" y="2958042"/>
            <a:ext cx="7691852" cy="103693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137" name="Text Placeholder 136"/>
          <p:cNvSpPr>
            <a:spLocks noGrp="1"/>
          </p:cNvSpPr>
          <p:nvPr>
            <p:ph type="body" sz="quarter" idx="13" hasCustomPrompt="1"/>
          </p:nvPr>
        </p:nvSpPr>
        <p:spPr>
          <a:xfrm>
            <a:off x="2252134" y="4619625"/>
            <a:ext cx="7689301" cy="10366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313015" y="524938"/>
            <a:ext cx="556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80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13015" y="894270"/>
            <a:ext cx="5565971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10533393" y="1935990"/>
            <a:ext cx="28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2250566" y="1433440"/>
            <a:ext cx="7690869" cy="1036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1951907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H="1" flipV="1">
            <a:off x="9941435" y="1951907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11564510" y="189987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511267" y="189626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 rot="5400000">
            <a:off x="9629076" y="1933480"/>
            <a:ext cx="86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9856533" y="1927906"/>
            <a:ext cx="720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10082153" y="1927906"/>
            <a:ext cx="576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10307773" y="1927906"/>
            <a:ext cx="432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 rot="5400000">
            <a:off x="10759013" y="1928189"/>
            <a:ext cx="14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2" name="Group 38"/>
          <p:cNvGrpSpPr/>
          <p:nvPr userDrawn="1"/>
        </p:nvGrpSpPr>
        <p:grpSpPr>
          <a:xfrm flipH="1" flipV="1">
            <a:off x="1482420" y="1519906"/>
            <a:ext cx="664317" cy="864000"/>
            <a:chOff x="921129" y="2429611"/>
            <a:chExt cx="498238" cy="864000"/>
          </a:xfrm>
        </p:grpSpPr>
        <p:sp>
          <p:nvSpPr>
            <p:cNvPr id="71" name="Rectangle 70"/>
            <p:cNvSpPr/>
            <p:nvPr userDrawn="1"/>
          </p:nvSpPr>
          <p:spPr>
            <a:xfrm rot="5400000">
              <a:off x="507129" y="2843611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76" name="Rectangle 75"/>
          <p:cNvSpPr/>
          <p:nvPr userDrawn="1"/>
        </p:nvSpPr>
        <p:spPr>
          <a:xfrm rot="5400000">
            <a:off x="1267815" y="1927835"/>
            <a:ext cx="14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" name="Rectangle 77"/>
          <p:cNvSpPr/>
          <p:nvPr userDrawn="1"/>
        </p:nvSpPr>
        <p:spPr>
          <a:xfrm>
            <a:off x="2250566" y="2958043"/>
            <a:ext cx="7693420" cy="1036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79" name="Straight Connector 78"/>
          <p:cNvCxnSpPr>
            <a:stCxn id="78" idx="1"/>
          </p:cNvCxnSpPr>
          <p:nvPr userDrawn="1"/>
        </p:nvCxnSpPr>
        <p:spPr>
          <a:xfrm flipH="1">
            <a:off x="2552" y="3476510"/>
            <a:ext cx="2248013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 userDrawn="1"/>
        </p:nvCxnSpPr>
        <p:spPr>
          <a:xfrm flipH="1" flipV="1">
            <a:off x="9943986" y="3476511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8-Point Star 80"/>
          <p:cNvSpPr/>
          <p:nvPr userDrawn="1"/>
        </p:nvSpPr>
        <p:spPr>
          <a:xfrm>
            <a:off x="11567061" y="342447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" name="8-Point Star 81"/>
          <p:cNvSpPr/>
          <p:nvPr userDrawn="1"/>
        </p:nvSpPr>
        <p:spPr>
          <a:xfrm>
            <a:off x="513818" y="3420869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 userDrawn="1"/>
        </p:nvSpPr>
        <p:spPr>
          <a:xfrm rot="5400000">
            <a:off x="9631627" y="3458083"/>
            <a:ext cx="86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 userDrawn="1"/>
        </p:nvSpPr>
        <p:spPr>
          <a:xfrm rot="5400000">
            <a:off x="9859084" y="3452509"/>
            <a:ext cx="720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 rot="5400000">
            <a:off x="10084704" y="3452509"/>
            <a:ext cx="576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 userDrawn="1"/>
        </p:nvSpPr>
        <p:spPr>
          <a:xfrm rot="5400000">
            <a:off x="10310324" y="3452509"/>
            <a:ext cx="432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7" name="Rectangle 86"/>
          <p:cNvSpPr/>
          <p:nvPr userDrawn="1"/>
        </p:nvSpPr>
        <p:spPr>
          <a:xfrm rot="5400000">
            <a:off x="10761564" y="3452792"/>
            <a:ext cx="14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3" name="Group 87"/>
          <p:cNvGrpSpPr/>
          <p:nvPr userDrawn="1"/>
        </p:nvGrpSpPr>
        <p:grpSpPr>
          <a:xfrm flipH="1" flipV="1">
            <a:off x="1484971" y="3044509"/>
            <a:ext cx="664317" cy="864000"/>
            <a:chOff x="921129" y="2429611"/>
            <a:chExt cx="498238" cy="864000"/>
          </a:xfrm>
        </p:grpSpPr>
        <p:sp>
          <p:nvSpPr>
            <p:cNvPr id="90" name="Rectangle 89"/>
            <p:cNvSpPr/>
            <p:nvPr userDrawn="1"/>
          </p:nvSpPr>
          <p:spPr>
            <a:xfrm rot="5400000">
              <a:off x="507129" y="2843611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1" name="Rectangle 90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2" name="Rectangle 91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3" name="Rectangle 92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4" name="Rectangle 93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89" name="Rectangle 88"/>
          <p:cNvSpPr/>
          <p:nvPr userDrawn="1"/>
        </p:nvSpPr>
        <p:spPr>
          <a:xfrm rot="5400000">
            <a:off x="1270365" y="3452438"/>
            <a:ext cx="14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6" name="Rectangle 95"/>
          <p:cNvSpPr/>
          <p:nvPr userDrawn="1"/>
        </p:nvSpPr>
        <p:spPr>
          <a:xfrm>
            <a:off x="2250566" y="4619556"/>
            <a:ext cx="7690869" cy="103693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97" name="Straight Connector 96"/>
          <p:cNvCxnSpPr>
            <a:stCxn id="96" idx="1"/>
          </p:cNvCxnSpPr>
          <p:nvPr userDrawn="1"/>
        </p:nvCxnSpPr>
        <p:spPr>
          <a:xfrm flipH="1">
            <a:off x="0" y="5138023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 userDrawn="1"/>
        </p:nvCxnSpPr>
        <p:spPr>
          <a:xfrm flipH="1" flipV="1">
            <a:off x="9941435" y="5138024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8-Point Star 98"/>
          <p:cNvSpPr/>
          <p:nvPr userDrawn="1"/>
        </p:nvSpPr>
        <p:spPr>
          <a:xfrm>
            <a:off x="11564510" y="508599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0" name="8-Point Star 99"/>
          <p:cNvSpPr/>
          <p:nvPr userDrawn="1"/>
        </p:nvSpPr>
        <p:spPr>
          <a:xfrm>
            <a:off x="511267" y="508238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 userDrawn="1"/>
        </p:nvSpPr>
        <p:spPr>
          <a:xfrm rot="5400000">
            <a:off x="9629076" y="5119596"/>
            <a:ext cx="86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 userDrawn="1"/>
        </p:nvSpPr>
        <p:spPr>
          <a:xfrm rot="5400000">
            <a:off x="9856533" y="5114022"/>
            <a:ext cx="720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 userDrawn="1"/>
        </p:nvSpPr>
        <p:spPr>
          <a:xfrm rot="5400000">
            <a:off x="10082153" y="5114022"/>
            <a:ext cx="576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 rot="5400000">
            <a:off x="10307773" y="5114022"/>
            <a:ext cx="432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 userDrawn="1"/>
        </p:nvSpPr>
        <p:spPr>
          <a:xfrm rot="5400000">
            <a:off x="10759013" y="5114305"/>
            <a:ext cx="14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105"/>
          <p:cNvGrpSpPr/>
          <p:nvPr userDrawn="1"/>
        </p:nvGrpSpPr>
        <p:grpSpPr>
          <a:xfrm flipH="1" flipV="1">
            <a:off x="1482420" y="4706022"/>
            <a:ext cx="664317" cy="864000"/>
            <a:chOff x="921129" y="2429611"/>
            <a:chExt cx="498238" cy="864000"/>
          </a:xfrm>
        </p:grpSpPr>
        <p:sp>
          <p:nvSpPr>
            <p:cNvPr id="108" name="Rectangle 107"/>
            <p:cNvSpPr/>
            <p:nvPr userDrawn="1"/>
          </p:nvSpPr>
          <p:spPr>
            <a:xfrm rot="5400000">
              <a:off x="507129" y="2843611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9" name="Rectangle 108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0" name="Rectangle 109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1" name="Rectangle 110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2" name="Rectangle 111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7" name="Rectangle 106"/>
          <p:cNvSpPr/>
          <p:nvPr userDrawn="1"/>
        </p:nvSpPr>
        <p:spPr>
          <a:xfrm rot="5400000">
            <a:off x="1267815" y="5113951"/>
            <a:ext cx="14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 userDrawn="1"/>
        </p:nvSpPr>
        <p:spPr>
          <a:xfrm rot="5400000">
            <a:off x="10529139" y="3452438"/>
            <a:ext cx="28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 rot="5400000">
            <a:off x="10526432" y="5119596"/>
            <a:ext cx="28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52133" y="1433440"/>
            <a:ext cx="7691852" cy="103693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35" name="Text Placeholder 13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52133" y="2958042"/>
            <a:ext cx="7691852" cy="1036936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  <p:sp>
        <p:nvSpPr>
          <p:cNvPr id="137" name="Text Placeholder 13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252134" y="4619625"/>
            <a:ext cx="7689301" cy="1036638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8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78" grpId="0" animBg="1"/>
      <p:bldP spid="96" grpId="0" animBg="1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10533393" y="2356946"/>
            <a:ext cx="28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2250566" y="1854396"/>
            <a:ext cx="7690869" cy="1036935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2372863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H="1" flipV="1">
            <a:off x="9941435" y="2372864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11564510" y="232083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511267" y="231722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 rot="5400000">
            <a:off x="9629076" y="2354436"/>
            <a:ext cx="86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9856533" y="2348862"/>
            <a:ext cx="720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10082153" y="2348862"/>
            <a:ext cx="576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10307773" y="2348862"/>
            <a:ext cx="432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 rot="5400000">
            <a:off x="10759013" y="2349145"/>
            <a:ext cx="14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2" name="Group 38"/>
          <p:cNvGrpSpPr/>
          <p:nvPr userDrawn="1"/>
        </p:nvGrpSpPr>
        <p:grpSpPr>
          <a:xfrm flipH="1" flipV="1">
            <a:off x="1482420" y="1940862"/>
            <a:ext cx="664317" cy="864000"/>
            <a:chOff x="921129" y="2429611"/>
            <a:chExt cx="498238" cy="864000"/>
          </a:xfrm>
        </p:grpSpPr>
        <p:sp>
          <p:nvSpPr>
            <p:cNvPr id="71" name="Rectangle 70"/>
            <p:cNvSpPr/>
            <p:nvPr userDrawn="1"/>
          </p:nvSpPr>
          <p:spPr>
            <a:xfrm rot="5400000">
              <a:off x="507129" y="2843611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76" name="Rectangle 75"/>
          <p:cNvSpPr/>
          <p:nvPr userDrawn="1"/>
        </p:nvSpPr>
        <p:spPr>
          <a:xfrm rot="5400000">
            <a:off x="1267815" y="2348791"/>
            <a:ext cx="14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52133" y="1854396"/>
            <a:ext cx="7691852" cy="103693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2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1" grpId="0" animBg="1"/>
      <p:bldP spid="4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8" grpId="0" animBg="1"/>
      <p:bldP spid="76" grpId="0" animBg="1"/>
      <p:bldP spid="43" grpId="0" build="p">
        <p:tmplLst>
          <p:tmpl lvl="1">
            <p:tnLst>
              <p:par>
                <p:cTn presetID="64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0 0 L 0 -0.25 E" pathEditMode="relative" ptsTypes="">
                      <p:cBhvr>
                        <p:cTn dur="2000" fill="hold"/>
                        <p:tgtEl>
                          <p:spTgt spid="4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10533393" y="3048236"/>
            <a:ext cx="28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2250566" y="2545686"/>
            <a:ext cx="7690869" cy="1036935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3064153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H="1" flipV="1">
            <a:off x="9941435" y="3064154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11564510" y="301212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511267" y="300851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 rot="5400000">
            <a:off x="9629076" y="3045726"/>
            <a:ext cx="86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9856533" y="3040152"/>
            <a:ext cx="720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10082153" y="3040152"/>
            <a:ext cx="576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10307773" y="3040152"/>
            <a:ext cx="432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 rot="5400000">
            <a:off x="10759013" y="3040435"/>
            <a:ext cx="14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2" name="Group 38"/>
          <p:cNvGrpSpPr/>
          <p:nvPr userDrawn="1"/>
        </p:nvGrpSpPr>
        <p:grpSpPr>
          <a:xfrm flipH="1" flipV="1">
            <a:off x="1482420" y="2632152"/>
            <a:ext cx="664317" cy="864000"/>
            <a:chOff x="921129" y="2429611"/>
            <a:chExt cx="498238" cy="864000"/>
          </a:xfrm>
        </p:grpSpPr>
        <p:sp>
          <p:nvSpPr>
            <p:cNvPr id="71" name="Rectangle 70"/>
            <p:cNvSpPr/>
            <p:nvPr userDrawn="1"/>
          </p:nvSpPr>
          <p:spPr>
            <a:xfrm rot="5400000">
              <a:off x="507129" y="2843611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76" name="Rectangle 75"/>
          <p:cNvSpPr/>
          <p:nvPr userDrawn="1"/>
        </p:nvSpPr>
        <p:spPr>
          <a:xfrm rot="5400000">
            <a:off x="1267815" y="3040081"/>
            <a:ext cx="14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52133" y="2545686"/>
            <a:ext cx="7691852" cy="103693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4733" cy="12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7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 rot="5400000">
            <a:off x="10430980" y="1655999"/>
            <a:ext cx="28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 userDrawn="1"/>
        </p:nvSpPr>
        <p:spPr>
          <a:xfrm>
            <a:off x="2250566" y="1239915"/>
            <a:ext cx="7690869" cy="864000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06" name="Straight Connector 105"/>
          <p:cNvCxnSpPr>
            <a:stCxn id="105" idx="1"/>
          </p:cNvCxnSpPr>
          <p:nvPr userDrawn="1"/>
        </p:nvCxnSpPr>
        <p:spPr>
          <a:xfrm flipH="1">
            <a:off x="0" y="167191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 userDrawn="1"/>
        </p:nvCxnSpPr>
        <p:spPr>
          <a:xfrm flipH="1" flipV="1">
            <a:off x="9941435" y="1671917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8-Point Star 107"/>
          <p:cNvSpPr/>
          <p:nvPr userDrawn="1"/>
        </p:nvSpPr>
        <p:spPr>
          <a:xfrm>
            <a:off x="11564510" y="161988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9" name="8-Point Star 108"/>
          <p:cNvSpPr/>
          <p:nvPr userDrawn="1"/>
        </p:nvSpPr>
        <p:spPr>
          <a:xfrm>
            <a:off x="511267" y="1616276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 userDrawn="1"/>
        </p:nvSpPr>
        <p:spPr>
          <a:xfrm rot="5400000">
            <a:off x="9754120" y="1647915"/>
            <a:ext cx="720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 userDrawn="1"/>
        </p:nvSpPr>
        <p:spPr>
          <a:xfrm rot="5400000">
            <a:off x="9979740" y="1647915"/>
            <a:ext cx="576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 userDrawn="1"/>
        </p:nvSpPr>
        <p:spPr>
          <a:xfrm rot="5400000">
            <a:off x="10205360" y="1647915"/>
            <a:ext cx="432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 rot="5400000">
            <a:off x="10656600" y="1648198"/>
            <a:ext cx="14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2" name="Group 114"/>
          <p:cNvGrpSpPr/>
          <p:nvPr userDrawn="1"/>
        </p:nvGrpSpPr>
        <p:grpSpPr>
          <a:xfrm flipH="1" flipV="1">
            <a:off x="1593021" y="1317489"/>
            <a:ext cx="508860" cy="720000"/>
            <a:chOff x="1037722" y="2496037"/>
            <a:chExt cx="381645" cy="720000"/>
          </a:xfrm>
        </p:grpSpPr>
        <p:sp>
          <p:nvSpPr>
            <p:cNvPr id="117" name="Rectangle 116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8" name="Rectangle 117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19" name="Rectangle 118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0" name="Rectangle 119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21" name="Rectangle 120"/>
          <p:cNvSpPr/>
          <p:nvPr userDrawn="1"/>
        </p:nvSpPr>
        <p:spPr>
          <a:xfrm rot="5400000">
            <a:off x="1378415" y="1647844"/>
            <a:ext cx="14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2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2252133" y="1289403"/>
            <a:ext cx="7691852" cy="67055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23" name="Rectangle 122"/>
          <p:cNvSpPr/>
          <p:nvPr userDrawn="1"/>
        </p:nvSpPr>
        <p:spPr>
          <a:xfrm rot="5400000">
            <a:off x="10428431" y="2624132"/>
            <a:ext cx="28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4" name="Rectangle 123"/>
          <p:cNvSpPr/>
          <p:nvPr userDrawn="1"/>
        </p:nvSpPr>
        <p:spPr>
          <a:xfrm>
            <a:off x="2248016" y="2208048"/>
            <a:ext cx="7690869" cy="864000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5" name="Straight Connector 124"/>
          <p:cNvCxnSpPr>
            <a:stCxn id="124" idx="1"/>
          </p:cNvCxnSpPr>
          <p:nvPr userDrawn="1"/>
        </p:nvCxnSpPr>
        <p:spPr>
          <a:xfrm flipH="1">
            <a:off x="-2549" y="2640049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 userDrawn="1"/>
        </p:nvCxnSpPr>
        <p:spPr>
          <a:xfrm flipH="1" flipV="1">
            <a:off x="9938886" y="2640050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8-Point Star 126"/>
          <p:cNvSpPr/>
          <p:nvPr userDrawn="1"/>
        </p:nvSpPr>
        <p:spPr>
          <a:xfrm>
            <a:off x="11561961" y="2588016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8" name="8-Point Star 127"/>
          <p:cNvSpPr/>
          <p:nvPr userDrawn="1"/>
        </p:nvSpPr>
        <p:spPr>
          <a:xfrm>
            <a:off x="508718" y="2584409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 userDrawn="1"/>
        </p:nvSpPr>
        <p:spPr>
          <a:xfrm rot="5400000">
            <a:off x="9751571" y="2616048"/>
            <a:ext cx="720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0" name="Rectangle 129"/>
          <p:cNvSpPr/>
          <p:nvPr userDrawn="1"/>
        </p:nvSpPr>
        <p:spPr>
          <a:xfrm rot="5400000">
            <a:off x="9977191" y="2616048"/>
            <a:ext cx="576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 userDrawn="1"/>
        </p:nvSpPr>
        <p:spPr>
          <a:xfrm rot="5400000">
            <a:off x="10202811" y="2616048"/>
            <a:ext cx="432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 userDrawn="1"/>
        </p:nvSpPr>
        <p:spPr>
          <a:xfrm rot="5400000">
            <a:off x="10654051" y="2616331"/>
            <a:ext cx="14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3" name="Group 132"/>
          <p:cNvGrpSpPr/>
          <p:nvPr userDrawn="1"/>
        </p:nvGrpSpPr>
        <p:grpSpPr>
          <a:xfrm flipH="1" flipV="1">
            <a:off x="1590471" y="2285622"/>
            <a:ext cx="508860" cy="720000"/>
            <a:chOff x="1037722" y="2496037"/>
            <a:chExt cx="381645" cy="720000"/>
          </a:xfrm>
        </p:grpSpPr>
        <p:sp>
          <p:nvSpPr>
            <p:cNvPr id="134" name="Rectangle 133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5" name="Rectangle 134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6" name="Rectangle 135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37" name="Rectangle 136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38" name="Rectangle 137"/>
          <p:cNvSpPr/>
          <p:nvPr userDrawn="1"/>
        </p:nvSpPr>
        <p:spPr>
          <a:xfrm rot="5400000">
            <a:off x="1375865" y="2615977"/>
            <a:ext cx="14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9" name="Text Placeholder 42"/>
          <p:cNvSpPr>
            <a:spLocks noGrp="1"/>
          </p:cNvSpPr>
          <p:nvPr>
            <p:ph type="body" sz="quarter" idx="16" hasCustomPrompt="1"/>
          </p:nvPr>
        </p:nvSpPr>
        <p:spPr>
          <a:xfrm>
            <a:off x="2249583" y="2257536"/>
            <a:ext cx="7691852" cy="67055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40" name="Rectangle 139"/>
          <p:cNvSpPr/>
          <p:nvPr userDrawn="1"/>
        </p:nvSpPr>
        <p:spPr>
          <a:xfrm rot="5400000">
            <a:off x="10425881" y="3584257"/>
            <a:ext cx="28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1" name="Rectangle 140"/>
          <p:cNvSpPr/>
          <p:nvPr userDrawn="1"/>
        </p:nvSpPr>
        <p:spPr>
          <a:xfrm>
            <a:off x="2245467" y="3168173"/>
            <a:ext cx="7690869" cy="864000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42" name="Straight Connector 141"/>
          <p:cNvCxnSpPr>
            <a:stCxn id="141" idx="1"/>
          </p:cNvCxnSpPr>
          <p:nvPr userDrawn="1"/>
        </p:nvCxnSpPr>
        <p:spPr>
          <a:xfrm flipH="1">
            <a:off x="-5099" y="3600174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 userDrawn="1"/>
        </p:nvCxnSpPr>
        <p:spPr>
          <a:xfrm flipH="1" flipV="1">
            <a:off x="9936336" y="3600175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8-Point Star 143"/>
          <p:cNvSpPr/>
          <p:nvPr userDrawn="1"/>
        </p:nvSpPr>
        <p:spPr>
          <a:xfrm>
            <a:off x="11559411" y="3548141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5" name="8-Point Star 144"/>
          <p:cNvSpPr/>
          <p:nvPr userDrawn="1"/>
        </p:nvSpPr>
        <p:spPr>
          <a:xfrm>
            <a:off x="506169" y="354453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6" name="Rectangle 145"/>
          <p:cNvSpPr/>
          <p:nvPr userDrawn="1"/>
        </p:nvSpPr>
        <p:spPr>
          <a:xfrm rot="5400000">
            <a:off x="9749021" y="3576173"/>
            <a:ext cx="720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7" name="Rectangle 146"/>
          <p:cNvSpPr/>
          <p:nvPr userDrawn="1"/>
        </p:nvSpPr>
        <p:spPr>
          <a:xfrm rot="5400000">
            <a:off x="9974641" y="3576173"/>
            <a:ext cx="576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8" name="Rectangle 147"/>
          <p:cNvSpPr/>
          <p:nvPr userDrawn="1"/>
        </p:nvSpPr>
        <p:spPr>
          <a:xfrm rot="5400000">
            <a:off x="10200261" y="3576173"/>
            <a:ext cx="432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9" name="Rectangle 148"/>
          <p:cNvSpPr/>
          <p:nvPr userDrawn="1"/>
        </p:nvSpPr>
        <p:spPr>
          <a:xfrm rot="5400000">
            <a:off x="10651501" y="3576456"/>
            <a:ext cx="14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4" name="Group 149"/>
          <p:cNvGrpSpPr/>
          <p:nvPr userDrawn="1"/>
        </p:nvGrpSpPr>
        <p:grpSpPr>
          <a:xfrm flipH="1" flipV="1">
            <a:off x="1587922" y="3245747"/>
            <a:ext cx="508860" cy="720000"/>
            <a:chOff x="1037722" y="2496037"/>
            <a:chExt cx="381645" cy="720000"/>
          </a:xfrm>
        </p:grpSpPr>
        <p:sp>
          <p:nvSpPr>
            <p:cNvPr id="151" name="Rectangle 150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2" name="Rectangle 151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3" name="Rectangle 152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54" name="Rectangle 153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55" name="Rectangle 154"/>
          <p:cNvSpPr/>
          <p:nvPr userDrawn="1"/>
        </p:nvSpPr>
        <p:spPr>
          <a:xfrm rot="5400000">
            <a:off x="1373316" y="3576102"/>
            <a:ext cx="14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6" name="Text Placeholder 42"/>
          <p:cNvSpPr>
            <a:spLocks noGrp="1"/>
          </p:cNvSpPr>
          <p:nvPr>
            <p:ph type="body" sz="quarter" idx="17" hasCustomPrompt="1"/>
          </p:nvPr>
        </p:nvSpPr>
        <p:spPr>
          <a:xfrm>
            <a:off x="2247034" y="3217661"/>
            <a:ext cx="7691852" cy="67055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57" name="Rectangle 156"/>
          <p:cNvSpPr/>
          <p:nvPr userDrawn="1"/>
        </p:nvSpPr>
        <p:spPr>
          <a:xfrm rot="5400000">
            <a:off x="10429413" y="4544382"/>
            <a:ext cx="28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8" name="Rectangle 157"/>
          <p:cNvSpPr/>
          <p:nvPr userDrawn="1"/>
        </p:nvSpPr>
        <p:spPr>
          <a:xfrm>
            <a:off x="2248999" y="4128298"/>
            <a:ext cx="7690869" cy="864000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9" name="Straight Connector 158"/>
          <p:cNvCxnSpPr>
            <a:stCxn id="158" idx="1"/>
          </p:cNvCxnSpPr>
          <p:nvPr userDrawn="1"/>
        </p:nvCxnSpPr>
        <p:spPr>
          <a:xfrm flipH="1">
            <a:off x="-1567" y="4560299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 userDrawn="1"/>
        </p:nvCxnSpPr>
        <p:spPr>
          <a:xfrm flipH="1" flipV="1">
            <a:off x="9939868" y="4560300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8-Point Star 160"/>
          <p:cNvSpPr/>
          <p:nvPr userDrawn="1"/>
        </p:nvSpPr>
        <p:spPr>
          <a:xfrm>
            <a:off x="11562943" y="4508266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2" name="8-Point Star 161"/>
          <p:cNvSpPr/>
          <p:nvPr userDrawn="1"/>
        </p:nvSpPr>
        <p:spPr>
          <a:xfrm>
            <a:off x="509701" y="4504659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3" name="Rectangle 162"/>
          <p:cNvSpPr/>
          <p:nvPr userDrawn="1"/>
        </p:nvSpPr>
        <p:spPr>
          <a:xfrm rot="5400000">
            <a:off x="9752553" y="4536298"/>
            <a:ext cx="720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4" name="Rectangle 163"/>
          <p:cNvSpPr/>
          <p:nvPr userDrawn="1"/>
        </p:nvSpPr>
        <p:spPr>
          <a:xfrm rot="5400000">
            <a:off x="9978173" y="4536298"/>
            <a:ext cx="576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5" name="Rectangle 164"/>
          <p:cNvSpPr/>
          <p:nvPr userDrawn="1"/>
        </p:nvSpPr>
        <p:spPr>
          <a:xfrm rot="5400000">
            <a:off x="10203793" y="4536298"/>
            <a:ext cx="432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6" name="Rectangle 165"/>
          <p:cNvSpPr/>
          <p:nvPr userDrawn="1"/>
        </p:nvSpPr>
        <p:spPr>
          <a:xfrm rot="5400000">
            <a:off x="10655033" y="4536581"/>
            <a:ext cx="14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5" name="Group 166"/>
          <p:cNvGrpSpPr/>
          <p:nvPr userDrawn="1"/>
        </p:nvGrpSpPr>
        <p:grpSpPr>
          <a:xfrm flipH="1" flipV="1">
            <a:off x="1591454" y="4205872"/>
            <a:ext cx="508860" cy="720000"/>
            <a:chOff x="1037722" y="2496037"/>
            <a:chExt cx="381645" cy="720000"/>
          </a:xfrm>
        </p:grpSpPr>
        <p:sp>
          <p:nvSpPr>
            <p:cNvPr id="168" name="Rectangle 167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9" name="Rectangle 168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0" name="Rectangle 169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1" name="Rectangle 170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72" name="Rectangle 171"/>
          <p:cNvSpPr/>
          <p:nvPr userDrawn="1"/>
        </p:nvSpPr>
        <p:spPr>
          <a:xfrm rot="5400000">
            <a:off x="1376848" y="4536227"/>
            <a:ext cx="14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3" name="Text Placeholder 42"/>
          <p:cNvSpPr>
            <a:spLocks noGrp="1"/>
          </p:cNvSpPr>
          <p:nvPr>
            <p:ph type="body" sz="quarter" idx="18" hasCustomPrompt="1"/>
          </p:nvPr>
        </p:nvSpPr>
        <p:spPr>
          <a:xfrm>
            <a:off x="2250566" y="4177786"/>
            <a:ext cx="7691852" cy="67055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174" name="Rectangle 173"/>
          <p:cNvSpPr/>
          <p:nvPr userDrawn="1"/>
        </p:nvSpPr>
        <p:spPr>
          <a:xfrm rot="5400000">
            <a:off x="10407203" y="5507188"/>
            <a:ext cx="28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5" name="Rectangle 174"/>
          <p:cNvSpPr/>
          <p:nvPr userDrawn="1"/>
        </p:nvSpPr>
        <p:spPr>
          <a:xfrm>
            <a:off x="2226788" y="5091104"/>
            <a:ext cx="7690869" cy="864000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76" name="Straight Connector 175"/>
          <p:cNvCxnSpPr>
            <a:stCxn id="175" idx="1"/>
          </p:cNvCxnSpPr>
          <p:nvPr userDrawn="1"/>
        </p:nvCxnSpPr>
        <p:spPr>
          <a:xfrm flipH="1">
            <a:off x="-23777" y="5523105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 userDrawn="1"/>
        </p:nvCxnSpPr>
        <p:spPr>
          <a:xfrm flipH="1" flipV="1">
            <a:off x="9917658" y="5523106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8-Point Star 177"/>
          <p:cNvSpPr/>
          <p:nvPr userDrawn="1"/>
        </p:nvSpPr>
        <p:spPr>
          <a:xfrm>
            <a:off x="11540733" y="5471072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9" name="8-Point Star 178"/>
          <p:cNvSpPr/>
          <p:nvPr userDrawn="1"/>
        </p:nvSpPr>
        <p:spPr>
          <a:xfrm>
            <a:off x="487490" y="546746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0" name="Rectangle 179"/>
          <p:cNvSpPr/>
          <p:nvPr userDrawn="1"/>
        </p:nvSpPr>
        <p:spPr>
          <a:xfrm rot="5400000">
            <a:off x="9730343" y="5499104"/>
            <a:ext cx="720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1" name="Rectangle 180"/>
          <p:cNvSpPr/>
          <p:nvPr userDrawn="1"/>
        </p:nvSpPr>
        <p:spPr>
          <a:xfrm rot="5400000">
            <a:off x="9955963" y="5499104"/>
            <a:ext cx="576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2" name="Rectangle 181"/>
          <p:cNvSpPr/>
          <p:nvPr userDrawn="1"/>
        </p:nvSpPr>
        <p:spPr>
          <a:xfrm rot="5400000">
            <a:off x="10181583" y="5499104"/>
            <a:ext cx="432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3" name="Rectangle 182"/>
          <p:cNvSpPr/>
          <p:nvPr userDrawn="1"/>
        </p:nvSpPr>
        <p:spPr>
          <a:xfrm rot="5400000">
            <a:off x="10632823" y="5499387"/>
            <a:ext cx="14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6" name="Group 183"/>
          <p:cNvGrpSpPr/>
          <p:nvPr userDrawn="1"/>
        </p:nvGrpSpPr>
        <p:grpSpPr>
          <a:xfrm flipH="1" flipV="1">
            <a:off x="1569243" y="5168678"/>
            <a:ext cx="508860" cy="720000"/>
            <a:chOff x="1037722" y="2496037"/>
            <a:chExt cx="381645" cy="720000"/>
          </a:xfrm>
        </p:grpSpPr>
        <p:sp>
          <p:nvSpPr>
            <p:cNvPr id="185" name="Rectangle 184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6" name="Rectangle 185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7" name="Rectangle 186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8" name="Rectangle 187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89" name="Rectangle 188"/>
          <p:cNvSpPr/>
          <p:nvPr userDrawn="1"/>
        </p:nvSpPr>
        <p:spPr>
          <a:xfrm rot="5400000">
            <a:off x="1354637" y="5499033"/>
            <a:ext cx="14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0" name="Text Placeholder 42"/>
          <p:cNvSpPr>
            <a:spLocks noGrp="1"/>
          </p:cNvSpPr>
          <p:nvPr>
            <p:ph type="body" sz="quarter" idx="19" hasCustomPrompt="1"/>
          </p:nvPr>
        </p:nvSpPr>
        <p:spPr>
          <a:xfrm>
            <a:off x="2228355" y="5140592"/>
            <a:ext cx="7691852" cy="67055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23777" y="894270"/>
            <a:ext cx="12215777" cy="1536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689351" y="0"/>
            <a:ext cx="4813300" cy="9715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a-IR" smtClean="0"/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8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4" grpId="0" animBg="1"/>
      <p:bldP spid="1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1" grpId="0" animBg="1"/>
      <p:bldP spid="1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8" grpId="0" animBg="1"/>
      <p:bldP spid="1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5" grpId="0" animBg="1"/>
      <p:bldP spid="1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rot="5400000">
            <a:off x="10533393" y="3048236"/>
            <a:ext cx="28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2250566" y="2545686"/>
            <a:ext cx="7690869" cy="1036935"/>
          </a:xfrm>
          <a:prstGeom prst="rect">
            <a:avLst/>
          </a:prstGeom>
          <a:solidFill>
            <a:schemeClr val="bg1"/>
          </a:solidFill>
          <a:ln w="7620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>
            <a:stCxn id="51" idx="1"/>
          </p:cNvCxnSpPr>
          <p:nvPr userDrawn="1"/>
        </p:nvCxnSpPr>
        <p:spPr>
          <a:xfrm flipH="1">
            <a:off x="0" y="3064153"/>
            <a:ext cx="2250565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H="1" flipV="1">
            <a:off x="9941435" y="3064154"/>
            <a:ext cx="2250565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11564510" y="301212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8-Point Star 60"/>
          <p:cNvSpPr/>
          <p:nvPr userDrawn="1"/>
        </p:nvSpPr>
        <p:spPr>
          <a:xfrm>
            <a:off x="511267" y="300851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 rot="5400000">
            <a:off x="9629076" y="3045726"/>
            <a:ext cx="86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rot="5400000">
            <a:off x="9856533" y="3040152"/>
            <a:ext cx="720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rot="5400000">
            <a:off x="10082153" y="3040152"/>
            <a:ext cx="576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 rot="5400000">
            <a:off x="10307773" y="3040152"/>
            <a:ext cx="432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 rot="5400000">
            <a:off x="10759013" y="3040435"/>
            <a:ext cx="14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2" name="Group 38"/>
          <p:cNvGrpSpPr/>
          <p:nvPr userDrawn="1"/>
        </p:nvGrpSpPr>
        <p:grpSpPr>
          <a:xfrm flipH="1" flipV="1">
            <a:off x="1482420" y="2632152"/>
            <a:ext cx="664317" cy="864000"/>
            <a:chOff x="921129" y="2429611"/>
            <a:chExt cx="498238" cy="864000"/>
          </a:xfrm>
        </p:grpSpPr>
        <p:sp>
          <p:nvSpPr>
            <p:cNvPr id="71" name="Rectangle 70"/>
            <p:cNvSpPr/>
            <p:nvPr userDrawn="1"/>
          </p:nvSpPr>
          <p:spPr>
            <a:xfrm rot="5400000">
              <a:off x="507129" y="2843611"/>
              <a:ext cx="864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 rot="5400000">
              <a:off x="695722" y="2838037"/>
              <a:ext cx="720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3" name="Rectangle 72"/>
            <p:cNvSpPr/>
            <p:nvPr userDrawn="1"/>
          </p:nvSpPr>
          <p:spPr>
            <a:xfrm rot="5400000">
              <a:off x="882937" y="2838037"/>
              <a:ext cx="576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4" name="Rectangle 73"/>
            <p:cNvSpPr/>
            <p:nvPr userDrawn="1"/>
          </p:nvSpPr>
          <p:spPr>
            <a:xfrm rot="5400000">
              <a:off x="1070152" y="2838037"/>
              <a:ext cx="432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 rot="5400000">
              <a:off x="1257367" y="2838037"/>
              <a:ext cx="288000" cy="360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76" name="Rectangle 75"/>
          <p:cNvSpPr/>
          <p:nvPr userDrawn="1"/>
        </p:nvSpPr>
        <p:spPr>
          <a:xfrm rot="5400000">
            <a:off x="1267815" y="3040081"/>
            <a:ext cx="144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Text Placeholder 4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52133" y="2545686"/>
            <a:ext cx="7691852" cy="103693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108107" y="48940"/>
            <a:ext cx="828157" cy="8827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H="1">
            <a:off x="3294680" y="48940"/>
            <a:ext cx="828157" cy="88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3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4.44444E-6 -0.332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3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1" grpId="0" animBg="1"/>
      <p:bldP spid="51" grpId="1" animBg="1"/>
      <p:bldP spid="4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8" grpId="0" animBg="1"/>
      <p:bldP spid="76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64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4.44444E-6 -2.96296E-6 L -4.44444E-6 -0.3324 " pathEditMode="relative" rAng="0" ptsTypes="AA">
                      <p:cBhvr>
                        <p:cTn dur="2000" fill="hold"/>
                        <p:tgtEl>
                          <p:spTgt spid="4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16620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Diamond 47" hidden="1"/>
          <p:cNvSpPr/>
          <p:nvPr userDrawn="1"/>
        </p:nvSpPr>
        <p:spPr>
          <a:xfrm rot="19800000">
            <a:off x="10090121" y="1397911"/>
            <a:ext cx="1484995" cy="111374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Diamond 42" hidden="1"/>
          <p:cNvSpPr/>
          <p:nvPr userDrawn="1"/>
        </p:nvSpPr>
        <p:spPr>
          <a:xfrm rot="900000">
            <a:off x="10090120" y="1397912"/>
            <a:ext cx="1484995" cy="111374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10832617" y="0"/>
            <a:ext cx="0" cy="1431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60616" y="1340317"/>
            <a:ext cx="144000" cy="36000"/>
          </a:xfrm>
          <a:prstGeom prst="rect">
            <a:avLst/>
          </a:prstGeom>
          <a:ln w="63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Diamond 36"/>
          <p:cNvSpPr/>
          <p:nvPr userDrawn="1"/>
        </p:nvSpPr>
        <p:spPr>
          <a:xfrm>
            <a:off x="10793441" y="845413"/>
            <a:ext cx="72000" cy="115215"/>
          </a:xfrm>
          <a:prstGeom prst="diamond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 flipH="1" flipV="1">
            <a:off x="9168401" y="1950408"/>
            <a:ext cx="97292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 userDrawn="1"/>
        </p:nvSpPr>
        <p:spPr>
          <a:xfrm>
            <a:off x="1963816" y="1432120"/>
            <a:ext cx="7204585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60913" y="1926749"/>
            <a:ext cx="108000" cy="48000"/>
          </a:xfrm>
          <a:prstGeom prst="rect">
            <a:avLst/>
          </a:prstGeom>
          <a:ln w="63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1439426"/>
            <a:ext cx="1382579" cy="1036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9540782" y="1892979"/>
            <a:ext cx="153620" cy="11521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0138152" y="3083355"/>
            <a:ext cx="1382579" cy="1036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10141328" y="4619556"/>
            <a:ext cx="1382579" cy="1036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10829441" y="2476361"/>
            <a:ext cx="3176" cy="6069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5" idx="2"/>
            <a:endCxn id="26" idx="0"/>
          </p:cNvCxnSpPr>
          <p:nvPr userDrawn="1"/>
        </p:nvCxnSpPr>
        <p:spPr>
          <a:xfrm>
            <a:off x="10829441" y="4120291"/>
            <a:ext cx="3176" cy="499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 userDrawn="1"/>
        </p:nvSpPr>
        <p:spPr>
          <a:xfrm>
            <a:off x="1963814" y="3083355"/>
            <a:ext cx="7204585" cy="1036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963814" y="4619555"/>
            <a:ext cx="7204585" cy="1036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2722250"/>
            <a:ext cx="72000" cy="115215"/>
          </a:xfrm>
          <a:prstGeom prst="diamond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10795739" y="4312315"/>
            <a:ext cx="72000" cy="115215"/>
          </a:xfrm>
          <a:prstGeom prst="diamond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 userDrawn="1"/>
        </p:nvCxnSpPr>
        <p:spPr>
          <a:xfrm flipH="1" flipV="1">
            <a:off x="9165226" y="3614855"/>
            <a:ext cx="97292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 userDrawn="1"/>
        </p:nvSpPr>
        <p:spPr>
          <a:xfrm rot="5400000">
            <a:off x="9957739" y="3591196"/>
            <a:ext cx="108000" cy="48000"/>
          </a:xfrm>
          <a:prstGeom prst="rect">
            <a:avLst/>
          </a:prstGeom>
          <a:ln w="63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9537607" y="3557426"/>
            <a:ext cx="153620" cy="11521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9168402" y="5149619"/>
            <a:ext cx="972927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 userDrawn="1"/>
        </p:nvSpPr>
        <p:spPr>
          <a:xfrm rot="5400000">
            <a:off x="9960915" y="5125960"/>
            <a:ext cx="108000" cy="48000"/>
          </a:xfrm>
          <a:prstGeom prst="rect">
            <a:avLst/>
          </a:prstGeom>
          <a:ln w="6350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" name="8-Point Star 57"/>
          <p:cNvSpPr/>
          <p:nvPr userDrawn="1"/>
        </p:nvSpPr>
        <p:spPr>
          <a:xfrm>
            <a:off x="9540783" y="5092190"/>
            <a:ext cx="153620" cy="11521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Frame 2" hidden="1"/>
          <p:cNvSpPr/>
          <p:nvPr userDrawn="1"/>
        </p:nvSpPr>
        <p:spPr>
          <a:xfrm>
            <a:off x="2783121" y="197504"/>
            <a:ext cx="5565971" cy="51846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783121" y="332913"/>
            <a:ext cx="556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800" smtClean="0">
                <a:solidFill>
                  <a:prstClr val="black"/>
                </a:solidFill>
                <a:cs typeface="B Mitra" pitchFamily="2" charset="-78"/>
              </a:rPr>
              <a:t>سال 1391 سال تولید</a:t>
            </a: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83121" y="715972"/>
            <a:ext cx="5565971" cy="12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25" idx="2"/>
            <a:endCxn id="26" idx="0"/>
          </p:cNvCxnSpPr>
          <p:nvPr userDrawn="1"/>
        </p:nvCxnSpPr>
        <p:spPr>
          <a:xfrm>
            <a:off x="10829441" y="4120291"/>
            <a:ext cx="3176" cy="499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H="1" flipV="1">
            <a:off x="9168402" y="5149619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9165226" y="3614855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10829441" y="2476361"/>
            <a:ext cx="3176" cy="6069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10832617" y="0"/>
            <a:ext cx="0" cy="143194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1340317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 flipH="1" flipV="1">
            <a:off x="9168401" y="1950408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 userDrawn="1"/>
        </p:nvSpPr>
        <p:spPr>
          <a:xfrm rot="5400000">
            <a:off x="9960915" y="512596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960640" y="1439426"/>
            <a:ext cx="7207761" cy="103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60913" y="1926749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" name="8-Point Star 57"/>
          <p:cNvSpPr/>
          <p:nvPr userDrawn="1"/>
        </p:nvSpPr>
        <p:spPr>
          <a:xfrm>
            <a:off x="9540783" y="509219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1439426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9540782" y="1892979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960640" y="4619555"/>
            <a:ext cx="7207763" cy="103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2722250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10795739" y="4312315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9957739" y="359119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9537607" y="3557426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783121" y="524938"/>
            <a:ext cx="556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80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83121" y="899080"/>
            <a:ext cx="5565971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960640" y="1439426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1960638" y="4619555"/>
            <a:ext cx="7207764" cy="1036934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1960641" y="3083355"/>
            <a:ext cx="7207761" cy="103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0138152" y="3083355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16" y="3083355"/>
            <a:ext cx="7201411" cy="103693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10141328" y="4619556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10793441" y="4158696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2526638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013 3.70028E-6 L 4.16667E-6 3.70028E-6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7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7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41 0 L 2.77778E-6 0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7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200"/>
                            </p:stCondLst>
                            <p:childTnLst>
                              <p:par>
                                <p:cTn id="73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2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2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59 -1.12858E-6 L -3.61111E-6 -1.12858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8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7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7" grpId="0" animBg="1"/>
      <p:bldP spid="51" grpId="0" animBg="1"/>
      <p:bldP spid="51" grpId="1" animBg="1"/>
      <p:bldP spid="56" grpId="0" animBg="1"/>
      <p:bldP spid="58" grpId="0" animBg="1"/>
      <p:bldP spid="2" grpId="0" animBg="1"/>
      <p:bldP spid="4" grpId="0" animBg="1"/>
      <p:bldP spid="40" grpId="0" animBg="1"/>
      <p:bldP spid="40" grpId="1" animBg="1"/>
      <p:bldP spid="44" grpId="0" animBg="1"/>
      <p:bldP spid="45" grpId="0" animBg="1"/>
      <p:bldP spid="47" grpId="0" animBg="1"/>
      <p:bldP spid="49" grpId="0" animBg="1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31" grpId="0" build="p"/>
      <p:bldP spid="35" grpId="0" animBg="1"/>
      <p:bldP spid="35" grpId="1" animBg="1"/>
      <p:bldP spid="25" grpId="0" animBg="1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48" grpId="0" animBg="1"/>
      <p:bldP spid="5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CF3B-F24D-4449-946E-4B2502E7D86C}" type="datetime1">
              <a:rPr lang="en-US" smtClean="0"/>
              <a:t>11/1/2014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344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9164225" y="2223827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216639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10829441" y="4926797"/>
            <a:ext cx="3176" cy="499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9165226" y="4408150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10829441" y="2745195"/>
            <a:ext cx="3176" cy="11446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10832617" y="0"/>
            <a:ext cx="0" cy="17082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1549560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956464" y="1393536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220016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1708261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3086943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10795739" y="5118821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9957739" y="438449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9537607" y="4350721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960641" y="3889862"/>
            <a:ext cx="7207761" cy="103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0138152" y="3889862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15" y="3928267"/>
            <a:ext cx="7181091" cy="9986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8" name="Diamond 47"/>
          <p:cNvSpPr/>
          <p:nvPr userDrawn="1"/>
        </p:nvSpPr>
        <p:spPr>
          <a:xfrm>
            <a:off x="10793441" y="4965202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2891331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963816" y="1964593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956461" y="2545990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74020" y="1393536"/>
            <a:ext cx="48000" cy="16709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9285507" y="3890091"/>
            <a:ext cx="48000" cy="1036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83131" y="1393536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983131" y="1955448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956461" y="2545990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0137151" y="3905572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1708261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908701" y="3889797"/>
            <a:ext cx="2255520" cy="10367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4376479" y="3890092"/>
            <a:ext cx="2438400" cy="10364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956459" y="3890091"/>
            <a:ext cx="2316480" cy="10364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963815" y="3890092"/>
            <a:ext cx="2309124" cy="103640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4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4441117" y="3890092"/>
            <a:ext cx="2309124" cy="103640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6819934" y="3890092"/>
            <a:ext cx="2309124" cy="1036409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5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4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9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4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9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8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3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41 0 L 2.77778E-6 0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7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12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1700"/>
                            </p:stCondLst>
                            <p:childTnLst>
                              <p:par>
                                <p:cTn id="1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35" grpId="0" animBg="1"/>
      <p:bldP spid="35" grpId="1" animBg="1"/>
      <p:bldP spid="35" grpId="2" animBg="1"/>
      <p:bldP spid="25" grpId="0" animBg="1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  <p:bldP spid="54" grpId="0" animBg="1"/>
      <p:bldP spid="42" grpId="0" animBg="1"/>
      <p:bldP spid="55" grpId="0" animBg="1"/>
      <p:bldP spid="55" grpId="1" animBg="1"/>
      <p:bldP spid="59" grpId="0" animBg="1"/>
      <p:bldP spid="59" grpId="1" animBg="1"/>
      <p:bldP spid="14" grpId="0" animBg="1"/>
      <p:bldP spid="60" grpId="0" animBg="1"/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43" grpId="0" animBg="1"/>
      <p:bldP spid="52" grpId="0" animBg="1"/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9164225" y="2223827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216639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10829441" y="4926797"/>
            <a:ext cx="3176" cy="499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9165226" y="4408150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10829441" y="2745195"/>
            <a:ext cx="3176" cy="11446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10832617" y="0"/>
            <a:ext cx="0" cy="17082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1549560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956464" y="3594522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220016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1708261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3086943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10795739" y="5118821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9957739" y="438449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9537607" y="4350721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0138152" y="3889862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10793441" y="4965202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2891331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963816" y="4165579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956461" y="4746976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74020" y="3595873"/>
            <a:ext cx="48000" cy="16709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9285507" y="1714027"/>
            <a:ext cx="48000" cy="1036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83131" y="3594522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983131" y="4156434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956461" y="4746976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0137151" y="3905572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1708261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953605" y="1707190"/>
            <a:ext cx="7207761" cy="10332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947847" y="1714028"/>
            <a:ext cx="7213519" cy="1026434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3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8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3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2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700"/>
                            </p:stCondLst>
                            <p:childTnLst>
                              <p:par>
                                <p:cTn id="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4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7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2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7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200"/>
                            </p:stCondLst>
                            <p:childTnLst>
                              <p:par>
                                <p:cTn id="1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9" grpId="0" animBg="1"/>
      <p:bldP spid="59" grpId="1" animBg="1"/>
      <p:bldP spid="14" grpId="0" animBg="1"/>
      <p:bldP spid="60" grpId="0" animBg="1"/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9339093" y="3222356"/>
            <a:ext cx="85344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316492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10829441" y="3743724"/>
            <a:ext cx="3176" cy="11446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10832617" y="1"/>
            <a:ext cx="0" cy="270678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2548089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956464" y="2392065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319869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2706790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4085472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3889860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963816" y="2963122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956461" y="3544519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74020" y="2392065"/>
            <a:ext cx="48000" cy="167092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83131" y="2392065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983131" y="2953977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956461" y="3544519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2706790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6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4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9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4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9" grpId="0" animBg="1"/>
      <p:bldP spid="59" grpId="1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9289424" y="3222357"/>
            <a:ext cx="847729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316492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10829441" y="3743724"/>
            <a:ext cx="3176" cy="11446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10832617" y="1"/>
            <a:ext cx="0" cy="270678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2548089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956464" y="2123231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319869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2706790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4085472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3889860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963816" y="2694288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956461" y="3275685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56927" y="2123231"/>
            <a:ext cx="65092" cy="22658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83131" y="2123231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983131" y="2685143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956461" y="3275685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2706790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1963816" y="3874244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963816" y="3874244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9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4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9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4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9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9" grpId="0" animBg="1"/>
      <p:bldP spid="59" grpId="1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0" grpId="1" animBg="1"/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9289424" y="3517695"/>
            <a:ext cx="847729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346026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10829441" y="4039063"/>
            <a:ext cx="3176" cy="11446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10832617" y="-27450"/>
            <a:ext cx="0" cy="301752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2843428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956464" y="2123231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349403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3002129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4380811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4185199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963816" y="2707735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956461" y="3289132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56927" y="2123229"/>
            <a:ext cx="65092" cy="2880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83131" y="2123231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983131" y="2698590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956461" y="3289132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3002129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0" name="Rectangle 29"/>
          <p:cNvSpPr/>
          <p:nvPr userDrawn="1"/>
        </p:nvSpPr>
        <p:spPr>
          <a:xfrm>
            <a:off x="1963816" y="3887692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963816" y="3887692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1956460" y="4478032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956460" y="4478032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5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4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9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4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9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9" grpId="0" animBg="1"/>
      <p:bldP spid="59" grpId="1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0" grpId="1" animBg="1"/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2" grpId="1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9164225" y="2223827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216639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10829441" y="4926797"/>
            <a:ext cx="3176" cy="499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9165226" y="4408150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10829441" y="2745195"/>
            <a:ext cx="3176" cy="11446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9298020" y="3573097"/>
            <a:ext cx="48000" cy="167092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10832617" y="0"/>
            <a:ext cx="0" cy="17082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1549560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956464" y="1393536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220016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1708261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3086943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10795739" y="5118821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9957739" y="438449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9537607" y="4350721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0138152" y="3889862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10793441" y="4965202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2891331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963816" y="1964593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956461" y="2545990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74020" y="1393536"/>
            <a:ext cx="48000" cy="167092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83131" y="1393536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983131" y="1955448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956461" y="2545990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0137151" y="3905572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1708261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941346" y="3580240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948698" y="4151297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941344" y="4732694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968013" y="3580240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968013" y="4146863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941344" y="4732694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2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4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9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4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9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2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1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74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9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84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9" grpId="0" animBg="1"/>
      <p:bldP spid="59" grpId="1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9164225" y="2223827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216639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10829441" y="4926797"/>
            <a:ext cx="3176" cy="499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9165226" y="4408150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10829441" y="2745195"/>
            <a:ext cx="3176" cy="11446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9298020" y="3573097"/>
            <a:ext cx="48000" cy="167092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10832617" y="0"/>
            <a:ext cx="0" cy="17082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1549560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956464" y="1393536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220016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1708261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3086943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10795739" y="5118821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9957739" y="438449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9537607" y="4350721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0138152" y="3889862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10793441" y="4965202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2891331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963816" y="1964593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956461" y="2545990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74020" y="1393536"/>
            <a:ext cx="48000" cy="167092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83131" y="1393536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983131" y="1955448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956461" y="2545990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0137151" y="3905572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1708261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941346" y="3580240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948698" y="4151297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941344" y="4732694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968013" y="3580240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968013" y="4146863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941344" y="4732694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787785" y="1393536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4373912" y="1393536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969104" y="1393535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6784611" y="1964592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4373912" y="1964592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969104" y="1964591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6783909" y="2545988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4373912" y="2545990"/>
            <a:ext cx="237744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1969104" y="2545989"/>
            <a:ext cx="2376872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941343" y="1393534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4379411" y="1397223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6766376" y="1393533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6751259" y="1955445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4365095" y="1964589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3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969104" y="1964589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1948697" y="2532734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7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4351999" y="2545986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9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6773905" y="2545986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2200"/>
                            </p:stCondLst>
                            <p:childTnLst>
                              <p:par>
                                <p:cTn id="143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2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77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82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87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59" grpId="0" animBg="1"/>
      <p:bldP spid="59" grpId="1" animBg="1"/>
      <p:bldP spid="59" grpId="2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9316871" y="3591111"/>
            <a:ext cx="85344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353349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10829441" y="4112287"/>
            <a:ext cx="3176" cy="11446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10832617" y="0"/>
            <a:ext cx="0" cy="307535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2916652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 hidden="1"/>
          <p:cNvSpPr/>
          <p:nvPr userDrawn="1"/>
        </p:nvSpPr>
        <p:spPr>
          <a:xfrm>
            <a:off x="1956464" y="2468878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356726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3075353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4454035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4258423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963816" y="3039935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956461" y="3608080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74020" y="2452921"/>
            <a:ext cx="48000" cy="2286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83131" y="2468878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983131" y="3030790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1956461" y="3608080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3075353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787785" y="2468878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4380263" y="2468878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969104" y="2468877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6784611" y="3039934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4380263" y="3039934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969104" y="3039933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6783909" y="3608077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4380262" y="3608080"/>
            <a:ext cx="237744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1969104" y="3608079"/>
            <a:ext cx="2376872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" name="Text Placeholder 20" hidden="1"/>
          <p:cNvSpPr>
            <a:spLocks noGrp="1"/>
          </p:cNvSpPr>
          <p:nvPr>
            <p:ph type="body" sz="quarter" idx="24" hasCustomPrompt="1"/>
          </p:nvPr>
        </p:nvSpPr>
        <p:spPr>
          <a:xfrm>
            <a:off x="1941343" y="2468876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 hidden="1"/>
          <p:cNvSpPr>
            <a:spLocks noGrp="1"/>
          </p:cNvSpPr>
          <p:nvPr>
            <p:ph type="body" sz="quarter" idx="25" hasCustomPrompt="1"/>
          </p:nvPr>
        </p:nvSpPr>
        <p:spPr>
          <a:xfrm>
            <a:off x="4379411" y="2472565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 hidden="1"/>
          <p:cNvSpPr>
            <a:spLocks noGrp="1"/>
          </p:cNvSpPr>
          <p:nvPr>
            <p:ph type="body" sz="quarter" idx="26" hasCustomPrompt="1"/>
          </p:nvPr>
        </p:nvSpPr>
        <p:spPr>
          <a:xfrm>
            <a:off x="6766376" y="2468875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6751259" y="3030787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4371445" y="3039931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3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969104" y="3039931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5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1948697" y="3594824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9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6773905" y="3608076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0" name="Rectangle 79"/>
          <p:cNvSpPr/>
          <p:nvPr userDrawn="1"/>
        </p:nvSpPr>
        <p:spPr>
          <a:xfrm>
            <a:off x="5601285" y="4182413"/>
            <a:ext cx="3560064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 userDrawn="1"/>
        </p:nvSpPr>
        <p:spPr>
          <a:xfrm>
            <a:off x="1969103" y="4182413"/>
            <a:ext cx="3560064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 userDrawn="1"/>
        </p:nvSpPr>
        <p:spPr>
          <a:xfrm>
            <a:off x="1956461" y="4182498"/>
            <a:ext cx="7204888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6178717" y="4185511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2546535" y="4184578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3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7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2200"/>
                            </p:stCondLst>
                            <p:childTnLst>
                              <p:par>
                                <p:cTn id="160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59" grpId="0" animBg="1"/>
      <p:bldP spid="59" grpId="1" animBg="1"/>
      <p:bldP spid="59" grpId="2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4" grpId="0" animBg="1"/>
      <p:bldP spid="86" grpId="0" animBg="1"/>
      <p:bldP spid="86" grpId="1" animBg="1"/>
      <p:bldP spid="86" grpId="2" animBg="1"/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9164225" y="2223827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216639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10829441" y="5272441"/>
            <a:ext cx="3176" cy="499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9117194" y="4748027"/>
            <a:ext cx="1020961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10829441" y="2745195"/>
            <a:ext cx="3176" cy="149031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9298020" y="3287281"/>
            <a:ext cx="48000" cy="28346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10832617" y="0"/>
            <a:ext cx="0" cy="17082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1549560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6783909" y="1393536"/>
            <a:ext cx="2380315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220016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1708261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3086943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10795739" y="5464465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9957739" y="473013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9537607" y="469636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0138152" y="4235506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10793441" y="5310846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2891331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6783909" y="1964593"/>
            <a:ext cx="2387667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6783909" y="2545990"/>
            <a:ext cx="2380312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74020" y="1393536"/>
            <a:ext cx="48000" cy="167092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0137151" y="4251216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1708261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941346" y="3282524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948698" y="3853580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941344" y="4434978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968013" y="3282524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968013" y="3849147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941344" y="4434978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787785" y="1393536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6784611" y="1964592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6783909" y="2545988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6766376" y="1393533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6751259" y="1955445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9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6773905" y="2545986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0" name="Rectangle 79"/>
          <p:cNvSpPr/>
          <p:nvPr userDrawn="1"/>
        </p:nvSpPr>
        <p:spPr>
          <a:xfrm>
            <a:off x="1941342" y="5009557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1941342" y="5009557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Rectangle 85"/>
          <p:cNvSpPr/>
          <p:nvPr userDrawn="1"/>
        </p:nvSpPr>
        <p:spPr>
          <a:xfrm>
            <a:off x="1941341" y="5586983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1941341" y="5586983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2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7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200"/>
                            </p:stCondLst>
                            <p:childTnLst>
                              <p:par>
                                <p:cTn id="9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82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7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92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7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2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59" grpId="0" animBg="1"/>
      <p:bldP spid="59" grpId="1" animBg="1"/>
      <p:bldP spid="59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71" grpId="0" animBg="1"/>
      <p:bldP spid="74" grpId="0" animBg="1"/>
      <p:bldP spid="7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0" grpId="1" animBg="1"/>
      <p:bldP spid="8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animBg="1"/>
      <p:bldP spid="86" grpId="1" animBg="1"/>
      <p:bldP spid="8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9270813" y="2223827"/>
            <a:ext cx="85344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216639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10829441" y="5272441"/>
            <a:ext cx="3176" cy="499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9339093" y="4748027"/>
            <a:ext cx="85344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10829441" y="2745195"/>
            <a:ext cx="3176" cy="149031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9298020" y="3287281"/>
            <a:ext cx="48000" cy="28346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10832617" y="0"/>
            <a:ext cx="0" cy="17082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1549560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220016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1708261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3086943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10795739" y="5464465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9957739" y="473013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9537607" y="469636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0138152" y="4235506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10793441" y="5310846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2891331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941341" y="1964593"/>
            <a:ext cx="7230236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74020" y="1951497"/>
            <a:ext cx="48000" cy="5486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0137151" y="4251216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1708261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941346" y="3282524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948698" y="3853580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941344" y="4434978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968013" y="3282524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968013" y="3849147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941344" y="4434978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0" name="Rectangle 79"/>
          <p:cNvSpPr/>
          <p:nvPr userDrawn="1"/>
        </p:nvSpPr>
        <p:spPr>
          <a:xfrm>
            <a:off x="1941342" y="5009557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1941342" y="5009557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Rectangle 85"/>
          <p:cNvSpPr/>
          <p:nvPr userDrawn="1"/>
        </p:nvSpPr>
        <p:spPr>
          <a:xfrm>
            <a:off x="1941341" y="5586983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1941341" y="5586983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0" name="Rectangle 59"/>
          <p:cNvSpPr/>
          <p:nvPr userDrawn="1"/>
        </p:nvSpPr>
        <p:spPr>
          <a:xfrm>
            <a:off x="4367955" y="1963660"/>
            <a:ext cx="2387667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35" hasCustomPrompt="1"/>
          </p:nvPr>
        </p:nvSpPr>
        <p:spPr>
          <a:xfrm>
            <a:off x="4294389" y="1964590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0" name="Rectangle 69"/>
          <p:cNvSpPr/>
          <p:nvPr userDrawn="1"/>
        </p:nvSpPr>
        <p:spPr>
          <a:xfrm>
            <a:off x="1946459" y="1963661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Text Placeholder 20"/>
          <p:cNvSpPr>
            <a:spLocks noGrp="1"/>
          </p:cNvSpPr>
          <p:nvPr>
            <p:ph type="body" sz="quarter" idx="36" hasCustomPrompt="1"/>
          </p:nvPr>
        </p:nvSpPr>
        <p:spPr>
          <a:xfrm>
            <a:off x="1941339" y="1964590"/>
            <a:ext cx="2296103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Rectangle 77"/>
          <p:cNvSpPr/>
          <p:nvPr userDrawn="1"/>
        </p:nvSpPr>
        <p:spPr>
          <a:xfrm>
            <a:off x="6790960" y="1964592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" name="Text Placeholder 20" hidden="1"/>
          <p:cNvSpPr>
            <a:spLocks noGrp="1"/>
          </p:cNvSpPr>
          <p:nvPr>
            <p:ph type="body" sz="quarter" idx="37" hasCustomPrompt="1"/>
          </p:nvPr>
        </p:nvSpPr>
        <p:spPr>
          <a:xfrm>
            <a:off x="6766376" y="1974337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1" name="Text Placeholder 20"/>
          <p:cNvSpPr>
            <a:spLocks noGrp="1"/>
          </p:cNvSpPr>
          <p:nvPr>
            <p:ph type="body" sz="quarter" idx="38" hasCustomPrompt="1"/>
          </p:nvPr>
        </p:nvSpPr>
        <p:spPr>
          <a:xfrm>
            <a:off x="6790960" y="1964590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7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2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1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77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2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7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92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97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24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0" grpId="1" animBg="1"/>
      <p:bldP spid="8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animBg="1"/>
      <p:bldP spid="86" grpId="1" animBg="1"/>
      <p:bldP spid="8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animBg="1"/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animBg="1"/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F66E1-2F8A-498F-97C8-E96E08E8099F}" type="datetime1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076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10829441" y="4273911"/>
            <a:ext cx="3176" cy="499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9346020" y="3749499"/>
            <a:ext cx="792136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9298020" y="1475103"/>
            <a:ext cx="48000" cy="4572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68" idx="0"/>
          </p:cNvCxnSpPr>
          <p:nvPr userDrawn="1"/>
        </p:nvCxnSpPr>
        <p:spPr>
          <a:xfrm flipV="1">
            <a:off x="10830529" y="1"/>
            <a:ext cx="0" cy="325268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iamond 43"/>
          <p:cNvSpPr/>
          <p:nvPr userDrawn="1"/>
        </p:nvSpPr>
        <p:spPr>
          <a:xfrm>
            <a:off x="10795739" y="2050008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10795739" y="4465935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9957739" y="373160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9537607" y="369783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0138152" y="3236976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10793441" y="4312316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1854396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0137151" y="3252685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941346" y="1470346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948698" y="2041403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941344" y="2622800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968013" y="1470346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968013" y="2036969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941344" y="2622800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0" name="Rectangle 79"/>
          <p:cNvSpPr/>
          <p:nvPr userDrawn="1"/>
        </p:nvSpPr>
        <p:spPr>
          <a:xfrm>
            <a:off x="1941342" y="3197379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1941342" y="3197379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Rectangle 85"/>
          <p:cNvSpPr/>
          <p:nvPr userDrawn="1"/>
        </p:nvSpPr>
        <p:spPr>
          <a:xfrm>
            <a:off x="1941341" y="3774805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1941341" y="3774805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Rectangle 77"/>
          <p:cNvSpPr/>
          <p:nvPr userDrawn="1"/>
        </p:nvSpPr>
        <p:spPr>
          <a:xfrm>
            <a:off x="1941340" y="4357485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35" hasCustomPrompt="1"/>
          </p:nvPr>
        </p:nvSpPr>
        <p:spPr>
          <a:xfrm>
            <a:off x="1941340" y="4357485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1941340" y="4937346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36" hasCustomPrompt="1"/>
          </p:nvPr>
        </p:nvSpPr>
        <p:spPr>
          <a:xfrm>
            <a:off x="1941340" y="4937346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1941340" y="5529082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Text Placeholder 20"/>
          <p:cNvSpPr>
            <a:spLocks noGrp="1"/>
          </p:cNvSpPr>
          <p:nvPr>
            <p:ph type="body" sz="quarter" idx="37" hasCustomPrompt="1"/>
          </p:nvPr>
        </p:nvSpPr>
        <p:spPr>
          <a:xfrm>
            <a:off x="1941340" y="5529082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9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4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6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8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4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8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0" grpId="1" animBg="1"/>
      <p:bldP spid="8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animBg="1"/>
      <p:bldP spid="86" grpId="1" animBg="1"/>
      <p:bldP spid="8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8" grpId="1" animBg="1"/>
      <p:bldP spid="8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7" grpId="1" animBg="1"/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10829441" y="4273911"/>
            <a:ext cx="3176" cy="499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9346020" y="3749499"/>
            <a:ext cx="792136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9298020" y="1461851"/>
            <a:ext cx="48000" cy="4023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68" idx="0"/>
          </p:cNvCxnSpPr>
          <p:nvPr userDrawn="1"/>
        </p:nvCxnSpPr>
        <p:spPr>
          <a:xfrm flipV="1">
            <a:off x="10830529" y="1"/>
            <a:ext cx="0" cy="325268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iamond 43"/>
          <p:cNvSpPr/>
          <p:nvPr userDrawn="1"/>
        </p:nvSpPr>
        <p:spPr>
          <a:xfrm>
            <a:off x="10795739" y="2050008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10795739" y="4465935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9957739" y="373160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9537607" y="369783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0138152" y="3236976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10793441" y="4312316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1854396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0137151" y="3252685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941346" y="1470346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948698" y="2041403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941344" y="2622800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968013" y="1470346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968013" y="2036969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941344" y="2622800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0" name="Rectangle 79"/>
          <p:cNvSpPr/>
          <p:nvPr userDrawn="1"/>
        </p:nvSpPr>
        <p:spPr>
          <a:xfrm>
            <a:off x="1941342" y="3197379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4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1941342" y="3197379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Rectangle 85"/>
          <p:cNvSpPr/>
          <p:nvPr userDrawn="1"/>
        </p:nvSpPr>
        <p:spPr>
          <a:xfrm>
            <a:off x="1941341" y="3774805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1941341" y="3774805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Rectangle 77"/>
          <p:cNvSpPr/>
          <p:nvPr userDrawn="1"/>
        </p:nvSpPr>
        <p:spPr>
          <a:xfrm>
            <a:off x="1941340" y="4357485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35" hasCustomPrompt="1"/>
          </p:nvPr>
        </p:nvSpPr>
        <p:spPr>
          <a:xfrm>
            <a:off x="1941340" y="4357485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1941340" y="4937346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36" hasCustomPrompt="1"/>
          </p:nvPr>
        </p:nvSpPr>
        <p:spPr>
          <a:xfrm>
            <a:off x="1941340" y="4937346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4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6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8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2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4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8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0" grpId="1" animBg="1"/>
      <p:bldP spid="8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animBg="1"/>
      <p:bldP spid="86" grpId="1" animBg="1"/>
      <p:bldP spid="8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8" grpId="1" animBg="1"/>
      <p:bldP spid="8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7" grpId="1" animBg="1"/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>
            <a:stCxn id="2" idx="1"/>
            <a:endCxn id="14" idx="3"/>
          </p:cNvCxnSpPr>
          <p:nvPr userDrawn="1"/>
        </p:nvCxnSpPr>
        <p:spPr>
          <a:xfrm flipH="1" flipV="1">
            <a:off x="9322021" y="2225606"/>
            <a:ext cx="819308" cy="112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216639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10829441" y="5195631"/>
            <a:ext cx="3176" cy="499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9298020" y="4676986"/>
            <a:ext cx="840133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10829441" y="2745195"/>
            <a:ext cx="3176" cy="14135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9298020" y="3275379"/>
            <a:ext cx="48000" cy="28346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10832617" y="0"/>
            <a:ext cx="0" cy="17082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1549560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956464" y="1673339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220016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1708261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3086943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10795739" y="5387655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9957739" y="465332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9537607" y="461955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0138152" y="4158696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10793441" y="5234036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2891331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963816" y="2244397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74020" y="1676965"/>
            <a:ext cx="48000" cy="1097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83131" y="1673339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983131" y="2235252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0137151" y="4174406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1708261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959016" y="3282524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959016" y="3853580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959015" y="4434978"/>
            <a:ext cx="7207759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985683" y="3282524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985683" y="3849147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959013" y="4434978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787785" y="1673339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4373912" y="1673339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969104" y="1673339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6784611" y="2244396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4373912" y="2244396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969104" y="2244395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941343" y="1673338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4379411" y="1677027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6766376" y="1673337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6751259" y="2235249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4365095" y="2244393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3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969104" y="2244393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9" name="Rectangle 58"/>
          <p:cNvSpPr/>
          <p:nvPr userDrawn="1"/>
        </p:nvSpPr>
        <p:spPr>
          <a:xfrm>
            <a:off x="1959015" y="5013130"/>
            <a:ext cx="7207759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1943296" y="5013130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4" name="Rectangle 73"/>
          <p:cNvSpPr/>
          <p:nvPr userDrawn="1"/>
        </p:nvSpPr>
        <p:spPr>
          <a:xfrm>
            <a:off x="1959014" y="5597857"/>
            <a:ext cx="7207759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1943294" y="5597857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200"/>
                            </p:stCondLst>
                            <p:childTnLst>
                              <p:par>
                                <p:cTn id="114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3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77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82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87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92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97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59" grpId="1" animBg="1"/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/>
      <p:bldP spid="74" grpId="1" animBg="1"/>
      <p:bldP spid="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به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H="1">
            <a:off x="9300079" y="4600353"/>
            <a:ext cx="841248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" idx="1"/>
            <a:endCxn id="14" idx="3"/>
          </p:cNvCxnSpPr>
          <p:nvPr userDrawn="1"/>
        </p:nvCxnSpPr>
        <p:spPr>
          <a:xfrm flipH="1" flipV="1">
            <a:off x="9322021" y="2225606"/>
            <a:ext cx="819308" cy="112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216639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10829441" y="5118821"/>
            <a:ext cx="3176" cy="499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10829441" y="2745195"/>
            <a:ext cx="3176" cy="133669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9298020" y="3715204"/>
            <a:ext cx="48000" cy="17373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10832617" y="0"/>
            <a:ext cx="0" cy="17082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1549560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4373912" y="1673339"/>
            <a:ext cx="4790312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220016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1708261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3086943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10795739" y="5310845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9957739" y="457651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9537607" y="454274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0138152" y="4081886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10793441" y="5157226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2891331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4373912" y="2244397"/>
            <a:ext cx="4797664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74020" y="1676965"/>
            <a:ext cx="48000" cy="1097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0137151" y="4097596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1708261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941346" y="3747501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948698" y="4318558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941344" y="4899955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968013" y="3747501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968013" y="4314124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941344" y="4899955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787785" y="1673339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4373912" y="1673339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6784611" y="2244396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4373912" y="2244396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4379411" y="1677027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6766376" y="1673337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6751259" y="2235249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4365095" y="2244393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7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2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5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77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2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87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1" grpId="0" animBg="1"/>
      <p:bldP spid="72" grpId="0" animBg="1"/>
      <p:bldP spid="7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به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H="1">
            <a:off x="9300079" y="4690415"/>
            <a:ext cx="841248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" idx="1"/>
            <a:endCxn id="14" idx="3"/>
          </p:cNvCxnSpPr>
          <p:nvPr userDrawn="1"/>
        </p:nvCxnSpPr>
        <p:spPr>
          <a:xfrm flipH="1">
            <a:off x="9322021" y="2226729"/>
            <a:ext cx="819308" cy="1787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216639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10829441" y="5208883"/>
            <a:ext cx="3176" cy="499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10829441" y="2745195"/>
            <a:ext cx="3176" cy="142675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9270814" y="3307677"/>
            <a:ext cx="60959" cy="283808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10832617" y="0"/>
            <a:ext cx="0" cy="17082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1549560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941344" y="1699844"/>
            <a:ext cx="722288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220016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1708261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3086943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10795739" y="5400907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9957739" y="466657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9537607" y="463280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0138152" y="4171948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10793441" y="5247288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2891331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941344" y="2270901"/>
            <a:ext cx="7230233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61062" y="1699843"/>
            <a:ext cx="60959" cy="10895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0137151" y="4187658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1708261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941346" y="3307677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948698" y="3878734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941344" y="4460131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968013" y="3307677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968013" y="3874300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941344" y="4460131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628545" y="1699844"/>
            <a:ext cx="353668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1941344" y="1699844"/>
            <a:ext cx="360388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628544" y="2270900"/>
            <a:ext cx="353568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1941344" y="2270900"/>
            <a:ext cx="360388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2540684" y="1703469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6193784" y="1699842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6194284" y="2262423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2563815" y="2270898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9" name="Rectangle 58"/>
          <p:cNvSpPr/>
          <p:nvPr userDrawn="1"/>
        </p:nvSpPr>
        <p:spPr>
          <a:xfrm>
            <a:off x="1963816" y="5045898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1956461" y="5627295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983131" y="5041464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1956461" y="5627295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1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6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9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5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81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6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91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9600"/>
                            </p:stCondLst>
                            <p:childTnLst>
                              <p:par>
                                <p:cTn id="1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1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1" grpId="0" animBg="1"/>
      <p:bldP spid="72" grpId="0" animBg="1"/>
      <p:bldP spid="7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animBg="1"/>
      <p:bldP spid="59" grpId="1" animBg="1"/>
      <p:bldP spid="61" grpId="0" animBg="1"/>
      <p:bldP spid="61" grpId="1" animBg="1"/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 به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H="1">
            <a:off x="9300079" y="4690415"/>
            <a:ext cx="841248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9286687" y="2226728"/>
            <a:ext cx="85344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216639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10829441" y="5208883"/>
            <a:ext cx="3176" cy="499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10829441" y="2745195"/>
            <a:ext cx="3176" cy="142675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9270814" y="3842954"/>
            <a:ext cx="60959" cy="173732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10832617" y="0"/>
            <a:ext cx="0" cy="17082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1549560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941344" y="1699844"/>
            <a:ext cx="722288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220016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1708261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3086943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10795739" y="5400907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9957739" y="466657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9537607" y="463280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0138152" y="4171948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10793441" y="5247288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2891331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941344" y="2270901"/>
            <a:ext cx="7230233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61062" y="1699836"/>
            <a:ext cx="60959" cy="108953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0137151" y="4187658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1708261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941346" y="3869004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948698" y="4440061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941344" y="5021458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968013" y="3869004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968013" y="4435627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941344" y="5021458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628545" y="1699844"/>
            <a:ext cx="353668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1941344" y="1699844"/>
            <a:ext cx="360388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5628544" y="2270900"/>
            <a:ext cx="353568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1941344" y="2270900"/>
            <a:ext cx="360388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2540684" y="1703469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6193784" y="1699842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6194284" y="2262423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2563815" y="2270898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4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1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6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9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5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1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6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91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1" grpId="0" animBg="1"/>
      <p:bldP spid="72" grpId="0" animBg="1"/>
      <p:bldP spid="7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4 به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H="1">
            <a:off x="9300079" y="2449672"/>
            <a:ext cx="841248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9287887" y="4709801"/>
            <a:ext cx="85344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4649471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829441" y="5195631"/>
            <a:ext cx="3176" cy="499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8" idx="0"/>
          </p:cNvCxnSpPr>
          <p:nvPr userDrawn="1"/>
        </p:nvCxnSpPr>
        <p:spPr>
          <a:xfrm flipV="1">
            <a:off x="10830529" y="0"/>
            <a:ext cx="2088" cy="194691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9261061" y="1917021"/>
            <a:ext cx="70712" cy="10895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  <a:endCxn id="25" idx="2"/>
          </p:cNvCxnSpPr>
          <p:nvPr userDrawn="1"/>
        </p:nvCxnSpPr>
        <p:spPr>
          <a:xfrm flipH="1" flipV="1">
            <a:off x="10829441" y="2968139"/>
            <a:ext cx="3176" cy="122319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1549560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941344" y="4182917"/>
            <a:ext cx="722288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468324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4191334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3313786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10795739" y="5400907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9957739" y="2425834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9537607" y="2392064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0138152" y="1931205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10793441" y="5247288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3118174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941344" y="4753974"/>
            <a:ext cx="7230233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61062" y="4182916"/>
            <a:ext cx="60959" cy="10895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0137151" y="1946915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4191334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941346" y="1903769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948698" y="2474826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968013" y="1903769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968013" y="2470392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628545" y="4182917"/>
            <a:ext cx="353668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1941344" y="4182917"/>
            <a:ext cx="360388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2540684" y="4186542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6193784" y="4182915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1963816" y="4753971"/>
            <a:ext cx="7185291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8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3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8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79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 به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 flipH="1">
            <a:off x="9300079" y="4690415"/>
            <a:ext cx="841248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9287887" y="2226728"/>
            <a:ext cx="85344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216639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10829441" y="5208883"/>
            <a:ext cx="3176" cy="499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10829441" y="2745195"/>
            <a:ext cx="3176" cy="142675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9261061" y="4157764"/>
            <a:ext cx="70712" cy="10895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10832617" y="0"/>
            <a:ext cx="0" cy="17082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1549560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941344" y="1699844"/>
            <a:ext cx="722288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220016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1708261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3086943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10795739" y="5400907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9957739" y="466657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9537607" y="463280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0138152" y="4171948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10793441" y="5247288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2891331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941344" y="2270901"/>
            <a:ext cx="7230233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61062" y="1699843"/>
            <a:ext cx="60959" cy="10895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0137151" y="4187658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1708261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941346" y="4144512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948698" y="4715569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968013" y="4144512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968013" y="4711135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628545" y="1699844"/>
            <a:ext cx="353668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1941344" y="1699844"/>
            <a:ext cx="360388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2540684" y="1703469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6193784" y="1699842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1963816" y="2270898"/>
            <a:ext cx="7185291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9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7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200"/>
                            </p:stCondLst>
                            <p:childTnLst>
                              <p:par>
                                <p:cTn id="84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3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7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8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>
            <a:endCxn id="14" idx="1"/>
          </p:cNvCxnSpPr>
          <p:nvPr userDrawn="1"/>
        </p:nvCxnSpPr>
        <p:spPr>
          <a:xfrm flipH="1" flipV="1">
            <a:off x="9274021" y="3295319"/>
            <a:ext cx="863132" cy="38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324173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10829441" y="3820534"/>
            <a:ext cx="3176" cy="11446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10832617" y="1"/>
            <a:ext cx="0" cy="27835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2624899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956464" y="2749406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327550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2783600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4162282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3966670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963816" y="3320463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74020" y="2700959"/>
            <a:ext cx="48000" cy="1188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983131" y="2749406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1983131" y="3311318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2783600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787785" y="2749406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4373912" y="2749406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969104" y="2749405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6784611" y="3320461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4373912" y="3320461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969104" y="3320460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941343" y="2749404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4379411" y="2753093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6766376" y="2749403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6751259" y="3311315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4365095" y="3320459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3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969104" y="3320459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8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200"/>
                            </p:stCondLst>
                            <p:childTnLst>
                              <p:par>
                                <p:cTn id="114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14" grpId="0" animBg="1"/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>
            <a:endCxn id="14" idx="1"/>
          </p:cNvCxnSpPr>
          <p:nvPr userDrawn="1"/>
        </p:nvCxnSpPr>
        <p:spPr>
          <a:xfrm flipH="1" flipV="1">
            <a:off x="9274021" y="3295319"/>
            <a:ext cx="863132" cy="3848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324173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10829441" y="3820534"/>
            <a:ext cx="3176" cy="11446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10832617" y="1"/>
            <a:ext cx="0" cy="2783599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2624899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4373912" y="2749406"/>
            <a:ext cx="4790312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327550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2783600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4162282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3966670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4373912" y="3320463"/>
            <a:ext cx="4797664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74020" y="2700959"/>
            <a:ext cx="48000" cy="1188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2783600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787785" y="2749406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4373912" y="2749406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6784611" y="3320461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4373912" y="3320461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4379411" y="2753093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6766376" y="2749403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1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6751259" y="3311315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2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4365095" y="3320459"/>
            <a:ext cx="2405200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4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7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1" grpId="0" animBg="1"/>
      <p:bldP spid="72" grpId="0" animBg="1"/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CBE06-42AB-4EC1-AB7C-5195383A2162}" type="datetime1">
              <a:rPr lang="en-US" smtClean="0"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977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9164225" y="2223827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216639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10829441" y="4926797"/>
            <a:ext cx="3176" cy="499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9165226" y="4408150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10829441" y="2745195"/>
            <a:ext cx="3176" cy="11446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9298020" y="3573097"/>
            <a:ext cx="48000" cy="167092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10832617" y="0"/>
            <a:ext cx="0" cy="17082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1549560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956464" y="1393536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220016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1708261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3086943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10795739" y="5118821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9957739" y="438449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9537607" y="4350721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0138152" y="3889862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10793441" y="4965202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2891331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963816" y="1964593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956461" y="2545990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74020" y="1393536"/>
            <a:ext cx="48000" cy="167092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0137151" y="3905572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1708261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941346" y="3580240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941344" y="4138045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941344" y="4704558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968013" y="3580240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968013" y="4133611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941344" y="4704558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787785" y="1393536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4373912" y="1393536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960100" y="1393535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6784611" y="1964592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4373912" y="1964592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960100" y="1965000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5589043" y="2545990"/>
            <a:ext cx="3582533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1956461" y="2545989"/>
            <a:ext cx="3572708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969105" y="1393533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4374101" y="1393533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6803141" y="1394200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7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6822018" y="1964590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4383477" y="1969761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9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941343" y="1969761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5589043" y="2548895"/>
            <a:ext cx="3560061" cy="51556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1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1974746" y="2545686"/>
            <a:ext cx="3560061" cy="51556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2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200"/>
                            </p:stCondLst>
                            <p:childTnLst>
                              <p:par>
                                <p:cTn id="125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4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77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82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87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59" grpId="0" animBg="1"/>
      <p:bldP spid="59" grpId="1" animBg="1"/>
      <p:bldP spid="59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9305556" y="1990992"/>
            <a:ext cx="85344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1933563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10829441" y="5157226"/>
            <a:ext cx="3176" cy="499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9323225" y="4638579"/>
            <a:ext cx="85344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10829441" y="2512360"/>
            <a:ext cx="3176" cy="160793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9280351" y="2952186"/>
            <a:ext cx="48000" cy="3383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10832617" y="-232835"/>
            <a:ext cx="0" cy="17082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1316725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956464" y="1454689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1967333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1475426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2854108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10795739" y="5349250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9957739" y="461492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9537607" y="458115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0138152" y="4120291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10793441" y="5195631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2658496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956461" y="2024814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74020" y="1434099"/>
            <a:ext cx="48000" cy="11338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0137151" y="4136001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1475426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941346" y="2968141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941344" y="3525946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941344" y="4092459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968013" y="2968141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968013" y="3521512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941344" y="4092459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787785" y="1454689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4356243" y="1454689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941345" y="1454688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5589043" y="2024814"/>
            <a:ext cx="3582533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1925288" y="2024813"/>
            <a:ext cx="360388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969105" y="1454686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4356431" y="1454686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6803141" y="1455353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5589043" y="2027719"/>
            <a:ext cx="3560061" cy="51556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1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1974746" y="2024510"/>
            <a:ext cx="3560061" cy="51556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1" name="Rectangle 60"/>
          <p:cNvSpPr/>
          <p:nvPr userDrawn="1"/>
        </p:nvSpPr>
        <p:spPr>
          <a:xfrm>
            <a:off x="1941345" y="4659693"/>
            <a:ext cx="7201113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1925288" y="4659693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5" name="Rectangle 64"/>
          <p:cNvSpPr/>
          <p:nvPr userDrawn="1"/>
        </p:nvSpPr>
        <p:spPr>
          <a:xfrm>
            <a:off x="1934697" y="5217916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1934697" y="5217916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Rectangle 78"/>
          <p:cNvSpPr/>
          <p:nvPr userDrawn="1"/>
        </p:nvSpPr>
        <p:spPr>
          <a:xfrm>
            <a:off x="1941345" y="5776139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0" name="Text Placeholder 20"/>
          <p:cNvSpPr>
            <a:spLocks noGrp="1"/>
          </p:cNvSpPr>
          <p:nvPr>
            <p:ph type="body" sz="quarter" idx="34" hasCustomPrompt="1"/>
          </p:nvPr>
        </p:nvSpPr>
        <p:spPr>
          <a:xfrm>
            <a:off x="1925286" y="5776139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5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7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2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1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7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82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87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92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97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2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9" grpId="0" animBg="1"/>
      <p:bldP spid="59" grpId="1" animBg="1"/>
      <p:bldP spid="59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4" grpId="0" animBg="1"/>
      <p:bldP spid="76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1" grpId="1" animBg="1"/>
      <p:bldP spid="6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5" grpId="1" animBg="1"/>
      <p:bldP spid="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79" grpId="1" animBg="1"/>
      <p:bldP spid="8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9164225" y="3299169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324174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10829441" y="3820537"/>
            <a:ext cx="3176" cy="11446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10832617" y="0"/>
            <a:ext cx="0" cy="278360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2624902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956464" y="2468878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327551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2783603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4162285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3966672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963816" y="3039935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956461" y="3621331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74020" y="2468878"/>
            <a:ext cx="48000" cy="167092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2783603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787785" y="2468878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4373912" y="2468878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960100" y="2468877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6784611" y="3039934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4373912" y="3039934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960100" y="3040342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5589043" y="3621331"/>
            <a:ext cx="3582533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1956461" y="3621330"/>
            <a:ext cx="3572708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969105" y="2468875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4374101" y="2468875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6803141" y="2469542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7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6822018" y="3039932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4383477" y="3045103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9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941343" y="3045103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5589043" y="3624237"/>
            <a:ext cx="3560061" cy="51556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1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1974746" y="3621028"/>
            <a:ext cx="3560061" cy="51556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200"/>
                            </p:stCondLst>
                            <p:childTnLst>
                              <p:par>
                                <p:cTn id="12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59" grpId="0" animBg="1"/>
      <p:bldP spid="59" grpId="1" animBg="1"/>
      <p:bldP spid="59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9323225" y="3610978"/>
            <a:ext cx="853440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3553549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>
            <a:stCxn id="2" idx="2"/>
          </p:cNvCxnSpPr>
          <p:nvPr userDrawn="1"/>
        </p:nvCxnSpPr>
        <p:spPr>
          <a:xfrm flipH="1">
            <a:off x="10829441" y="4132346"/>
            <a:ext cx="3176" cy="114466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10832617" y="1"/>
            <a:ext cx="0" cy="309541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2936711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956464" y="2468878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3587319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3095412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4474094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4278482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963816" y="3039935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956461" y="3608080"/>
            <a:ext cx="720559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74020" y="2457998"/>
            <a:ext cx="48000" cy="225856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3095412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787786" y="2468878"/>
            <a:ext cx="2374265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4373912" y="2468878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960100" y="2468877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6784611" y="3039934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4373912" y="3039934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960100" y="3040342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1960101" y="4184736"/>
            <a:ext cx="720195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969105" y="2468875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4374101" y="2468875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6803141" y="2469542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7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6822018" y="3039932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4383477" y="3045103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9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941343" y="3045103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2972394" y="4197679"/>
            <a:ext cx="5302159" cy="51556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1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1974745" y="3594524"/>
            <a:ext cx="7187305" cy="51556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7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200"/>
                            </p:stCondLst>
                            <p:childTnLst>
                              <p:par>
                                <p:cTn id="124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6" grpId="0" animBg="1"/>
      <p:bldP spid="6" grpId="1" animBg="1"/>
      <p:bldP spid="53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59" grpId="0" animBg="1"/>
      <p:bldP spid="59" grpId="1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6" grpId="0" animBg="1"/>
      <p:bldP spid="76" grpId="1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829910" y="1470345"/>
            <a:ext cx="1386757" cy="4608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  <a:cs typeface="B Mitra" pitchFamily="2" charset="-78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9829910" y="2008100"/>
            <a:ext cx="1386757" cy="7315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9829910" y="2819121"/>
            <a:ext cx="1386757" cy="7315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9829908" y="3621025"/>
            <a:ext cx="1386757" cy="7315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9829908" y="4427530"/>
            <a:ext cx="1386757" cy="7315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3325576" y="1470345"/>
            <a:ext cx="6400800" cy="4608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691674" y="1470345"/>
            <a:ext cx="2537827" cy="4608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325576" y="2008100"/>
            <a:ext cx="6400800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691674" y="2008100"/>
            <a:ext cx="2537827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3325576" y="2819121"/>
            <a:ext cx="6400800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691674" y="2819121"/>
            <a:ext cx="2537827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3325576" y="3621025"/>
            <a:ext cx="6400800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691674" y="3621025"/>
            <a:ext cx="2537827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3325576" y="4427530"/>
            <a:ext cx="6400800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691674" y="4427530"/>
            <a:ext cx="2537827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394391" y="1239916"/>
            <a:ext cx="11163053" cy="4109335"/>
          </a:xfrm>
          <a:prstGeom prst="frame">
            <a:avLst>
              <a:gd name="adj1" fmla="val 3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829910" y="1470345"/>
            <a:ext cx="1386757" cy="46086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9829908" y="2008100"/>
            <a:ext cx="1386757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9829910" y="2814520"/>
            <a:ext cx="1386757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829908" y="3621025"/>
            <a:ext cx="1386757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829908" y="4427530"/>
            <a:ext cx="1386757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201354" y="1470345"/>
            <a:ext cx="4557393" cy="46086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91673" y="1477019"/>
            <a:ext cx="2568220" cy="46086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91673" y="2008100"/>
            <a:ext cx="2568220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91673" y="2814520"/>
            <a:ext cx="2568220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61282" y="3621025"/>
            <a:ext cx="2568220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661282" y="4427530"/>
            <a:ext cx="2568220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4175750" y="2008100"/>
            <a:ext cx="4557393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175750" y="2814520"/>
            <a:ext cx="4557393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175750" y="3621025"/>
            <a:ext cx="4557393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4175750" y="4427530"/>
            <a:ext cx="4557393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2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7" grpId="0" animBg="1"/>
      <p:bldP spid="58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9829910" y="1470345"/>
            <a:ext cx="1386757" cy="4608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  <a:cs typeface="B Mitra" pitchFamily="2" charset="-78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9829910" y="2008100"/>
            <a:ext cx="1386757" cy="7315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 userDrawn="1"/>
        </p:nvSpPr>
        <p:spPr>
          <a:xfrm>
            <a:off x="9829910" y="2819121"/>
            <a:ext cx="1386757" cy="7315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9829908" y="3621025"/>
            <a:ext cx="1386757" cy="7315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9829908" y="4427530"/>
            <a:ext cx="1386757" cy="7315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3325576" y="1470345"/>
            <a:ext cx="6400800" cy="4608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>
            <a:off x="691674" y="1470345"/>
            <a:ext cx="2537827" cy="4608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3325576" y="2008100"/>
            <a:ext cx="6400800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>
            <a:off x="691674" y="2008100"/>
            <a:ext cx="2537827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3325576" y="2819121"/>
            <a:ext cx="6400800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691674" y="2819121"/>
            <a:ext cx="2537827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3325576" y="3621025"/>
            <a:ext cx="6400800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691674" y="3621025"/>
            <a:ext cx="2537827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>
            <a:off x="3325576" y="4427530"/>
            <a:ext cx="6400800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691674" y="4427530"/>
            <a:ext cx="2537827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394391" y="1239916"/>
            <a:ext cx="11163053" cy="4109335"/>
          </a:xfrm>
          <a:prstGeom prst="frame">
            <a:avLst>
              <a:gd name="adj1" fmla="val 3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829910" y="1470345"/>
            <a:ext cx="1386757" cy="46086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9829908" y="2008100"/>
            <a:ext cx="1386757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9829910" y="2814520"/>
            <a:ext cx="1386757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829908" y="3621025"/>
            <a:ext cx="1386757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9829908" y="4427530"/>
            <a:ext cx="1386757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4201354" y="1470345"/>
            <a:ext cx="4557393" cy="46086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691673" y="1477019"/>
            <a:ext cx="2568220" cy="46086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691673" y="2008100"/>
            <a:ext cx="2568220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661282" y="3621025"/>
            <a:ext cx="2568220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0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661282" y="4427530"/>
            <a:ext cx="2568220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4175750" y="2008100"/>
            <a:ext cx="4557393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4175750" y="2814520"/>
            <a:ext cx="4557393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3" name="Rectangle 52"/>
          <p:cNvSpPr/>
          <p:nvPr userDrawn="1"/>
        </p:nvSpPr>
        <p:spPr>
          <a:xfrm>
            <a:off x="7632200" y="4427530"/>
            <a:ext cx="2094176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>
            <a:off x="5469148" y="4427530"/>
            <a:ext cx="2109216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3325576" y="4427530"/>
            <a:ext cx="2094176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>
            <a:off x="6556456" y="3621025"/>
            <a:ext cx="3169920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3325575" y="3618906"/>
            <a:ext cx="3169920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691673" y="2819121"/>
            <a:ext cx="2537827" cy="3474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691673" y="3199461"/>
            <a:ext cx="2537827" cy="3474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691674" y="2819121"/>
            <a:ext cx="2537828" cy="36576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691674" y="3180496"/>
            <a:ext cx="2537828" cy="36576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1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469148" y="4427530"/>
            <a:ext cx="2163053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7553962" y="4427530"/>
            <a:ext cx="2163053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291138" y="4427530"/>
            <a:ext cx="2163053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6556456" y="3621025"/>
            <a:ext cx="3169920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56056" y="3621025"/>
            <a:ext cx="3169920" cy="731520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6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7" grpId="0" animBg="1"/>
      <p:bldP spid="58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64" grpId="1" animBg="1"/>
      <p:bldP spid="65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9" grpId="0" animBg="1"/>
      <p:bldP spid="60" grpId="0" animBg="1"/>
      <p:bldP spid="67" grpId="0" animBg="1"/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موصولی 3به 1_انیمیش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 userDrawn="1"/>
        </p:nvCxnSpPr>
        <p:spPr>
          <a:xfrm flipH="1" flipV="1">
            <a:off x="9164225" y="2223827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8-Point Star 3"/>
          <p:cNvSpPr/>
          <p:nvPr userDrawn="1"/>
        </p:nvSpPr>
        <p:spPr>
          <a:xfrm>
            <a:off x="9536606" y="216639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10829441" y="5320371"/>
            <a:ext cx="3176" cy="499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9165226" y="4801724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10829441" y="2745195"/>
            <a:ext cx="3176" cy="153824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 userDrawn="1"/>
        </p:nvSpPr>
        <p:spPr>
          <a:xfrm>
            <a:off x="9249611" y="3973930"/>
            <a:ext cx="48000" cy="167092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>
            <a:stCxn id="2" idx="0"/>
          </p:cNvCxnSpPr>
          <p:nvPr userDrawn="1"/>
        </p:nvCxnSpPr>
        <p:spPr>
          <a:xfrm flipV="1">
            <a:off x="10832617" y="0"/>
            <a:ext cx="0" cy="17082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1549560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956464" y="1393536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56737" y="220016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1708261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3086943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10795739" y="5512395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9957739" y="4778065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9537607" y="4744295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77356" y="569030"/>
            <a:ext cx="5565971" cy="4224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0138152" y="4283436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10793441" y="5358776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2891331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1956462" y="164575"/>
            <a:ext cx="7207761" cy="42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>
            <a:off x="1963816" y="1964593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9" name="Rectangle 58"/>
          <p:cNvSpPr/>
          <p:nvPr userDrawn="1"/>
        </p:nvSpPr>
        <p:spPr>
          <a:xfrm>
            <a:off x="1956461" y="2545990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256909" y="1393535"/>
            <a:ext cx="48768" cy="22665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1963816" y="164575"/>
            <a:ext cx="720776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7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777356" y="559711"/>
            <a:ext cx="5565971" cy="42245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8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10137151" y="4299146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9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10142037" y="1708261"/>
            <a:ext cx="1386756" cy="102122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1" name="Rectangle 40"/>
          <p:cNvSpPr/>
          <p:nvPr userDrawn="1"/>
        </p:nvSpPr>
        <p:spPr>
          <a:xfrm>
            <a:off x="1941346" y="3973814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1941344" y="4531619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>
            <a:off x="1941344" y="5098132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1968013" y="3973814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5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1968013" y="4527185"/>
            <a:ext cx="718109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3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1941344" y="5098132"/>
            <a:ext cx="7207761" cy="518467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6787785" y="1393536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4373912" y="1393536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>
            <a:off x="1960100" y="1393535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6784611" y="1964592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>
            <a:off x="4373912" y="1964592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1960100" y="1965000"/>
            <a:ext cx="2377440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>
            <a:off x="5589043" y="2545990"/>
            <a:ext cx="3582533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>
            <a:off x="1956461" y="2545989"/>
            <a:ext cx="3572708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7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1969105" y="1393533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8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4374101" y="1393533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6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6803141" y="1394200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7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6822018" y="1964590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8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4383477" y="1969761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89" name="Text Placeholder 20"/>
          <p:cNvSpPr>
            <a:spLocks noGrp="1"/>
          </p:cNvSpPr>
          <p:nvPr>
            <p:ph type="body" sz="quarter" idx="29" hasCustomPrompt="1"/>
          </p:nvPr>
        </p:nvSpPr>
        <p:spPr>
          <a:xfrm>
            <a:off x="1941343" y="1969761"/>
            <a:ext cx="2368436" cy="518468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0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5589043" y="2548895"/>
            <a:ext cx="3560061" cy="51556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91" name="Text Placeholder 20"/>
          <p:cNvSpPr>
            <a:spLocks noGrp="1"/>
          </p:cNvSpPr>
          <p:nvPr>
            <p:ph type="body" sz="quarter" idx="31" hasCustomPrompt="1"/>
          </p:nvPr>
        </p:nvSpPr>
        <p:spPr>
          <a:xfrm>
            <a:off x="1974746" y="2545686"/>
            <a:ext cx="3560061" cy="51556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61" name="Rectangle 60"/>
          <p:cNvSpPr/>
          <p:nvPr userDrawn="1"/>
        </p:nvSpPr>
        <p:spPr>
          <a:xfrm>
            <a:off x="1956461" y="3141645"/>
            <a:ext cx="7207761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>
            <a:off x="5589043" y="3141645"/>
            <a:ext cx="3582533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 userDrawn="1"/>
        </p:nvSpPr>
        <p:spPr>
          <a:xfrm>
            <a:off x="1956461" y="3141644"/>
            <a:ext cx="3572708" cy="5184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5" name="Text Placeholder 20"/>
          <p:cNvSpPr>
            <a:spLocks noGrp="1"/>
          </p:cNvSpPr>
          <p:nvPr>
            <p:ph type="body" sz="quarter" idx="32" hasCustomPrompt="1"/>
          </p:nvPr>
        </p:nvSpPr>
        <p:spPr>
          <a:xfrm>
            <a:off x="5589043" y="3144550"/>
            <a:ext cx="3560061" cy="51556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79" name="Text Placeholder 20"/>
          <p:cNvSpPr>
            <a:spLocks noGrp="1"/>
          </p:cNvSpPr>
          <p:nvPr>
            <p:ph type="body" sz="quarter" idx="33" hasCustomPrompt="1"/>
          </p:nvPr>
        </p:nvSpPr>
        <p:spPr>
          <a:xfrm>
            <a:off x="1974746" y="3141341"/>
            <a:ext cx="3560061" cy="515561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61111E-6 -0.05319 L -3.61111E-6 0.0027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4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7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200"/>
                            </p:stCondLst>
                            <p:childTnLst>
                              <p:par>
                                <p:cTn id="148" presetID="47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9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9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4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7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93802E-7 L 3.61111E-6 6.93802E-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4.44958E-6 L 2.77778E-6 4.44958E-6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6 6.01295E-7 L 3.61111E-6 6.01295E-7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77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82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87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 animBg="1"/>
      <p:bldP spid="36" grpId="0" animBg="1"/>
      <p:bldP spid="51" grpId="0" animBg="1"/>
      <p:bldP spid="51" grpId="1" animBg="1"/>
      <p:bldP spid="51" grpId="2" animBg="1"/>
      <p:bldP spid="56" grpId="0" animBg="1"/>
      <p:bldP spid="2" grpId="0" animBg="1"/>
      <p:bldP spid="44" grpId="0" animBg="1"/>
      <p:bldP spid="45" grpId="0" animBg="1"/>
      <p:bldP spid="47" grpId="0" animBg="1"/>
      <p:bldP spid="49" grpId="0" animBg="1"/>
      <p:bldP spid="6" grpId="0" animBg="1"/>
      <p:bldP spid="6" grpId="1" animBg="1"/>
      <p:bldP spid="53" grpId="0" animBg="1"/>
      <p:bldP spid="25" grpId="0" animBg="1"/>
      <p:bldP spid="48" grpId="0" animBg="1"/>
      <p:bldP spid="54" grpId="0" animBg="1"/>
      <p:bldP spid="42" grpId="0" animBg="1"/>
      <p:bldP spid="55" grpId="0" animBg="1"/>
      <p:bldP spid="55" grpId="1" animBg="1"/>
      <p:bldP spid="55" grpId="2" animBg="1"/>
      <p:bldP spid="59" grpId="0" animBg="1"/>
      <p:bldP spid="59" grpId="1" animBg="1"/>
      <p:bldP spid="59" grpId="2" animBg="1"/>
      <p:bldP spid="14" grpId="0" animBg="1"/>
      <p:bldP spid="6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1" grpId="1" animBg="1"/>
      <p:bldP spid="43" grpId="0" animBg="1"/>
      <p:bldP spid="43" grpId="1" animBg="1"/>
      <p:bldP spid="52" grpId="0" animBg="1"/>
      <p:bldP spid="52" grpId="1" animBg="1"/>
      <p:bldP spid="5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60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animBg="1"/>
      <p:bldP spid="61" grpId="1" animBg="1"/>
      <p:bldP spid="61" grpId="2" animBg="1"/>
      <p:bldP spid="62" grpId="0" animBg="1"/>
      <p:bldP spid="65" grpId="0" animBg="1"/>
      <p:bldP spid="7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25" idx="2"/>
            <a:endCxn id="26" idx="0"/>
          </p:cNvCxnSpPr>
          <p:nvPr userDrawn="1"/>
        </p:nvCxnSpPr>
        <p:spPr>
          <a:xfrm>
            <a:off x="10829441" y="4120291"/>
            <a:ext cx="3176" cy="499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H="1" flipV="1">
            <a:off x="9168402" y="5149619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9165226" y="3614855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10829441" y="2476361"/>
            <a:ext cx="3176" cy="6069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10832617" y="0"/>
            <a:ext cx="0" cy="143194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1340317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 flipH="1" flipV="1">
            <a:off x="9168401" y="1950408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 userDrawn="1"/>
        </p:nvSpPr>
        <p:spPr>
          <a:xfrm rot="5400000">
            <a:off x="9960915" y="512596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960640" y="1439426"/>
            <a:ext cx="7207761" cy="103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60913" y="1926749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" name="8-Point Star 57"/>
          <p:cNvSpPr/>
          <p:nvPr userDrawn="1"/>
        </p:nvSpPr>
        <p:spPr>
          <a:xfrm>
            <a:off x="9540783" y="509219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1439426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9540782" y="1892979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960640" y="4619555"/>
            <a:ext cx="7207763" cy="103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2722250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10795739" y="4312315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9957739" y="359119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9537607" y="3557426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783121" y="524938"/>
            <a:ext cx="556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80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83121" y="899080"/>
            <a:ext cx="5565971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960640" y="1439426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1960638" y="4619555"/>
            <a:ext cx="7207764" cy="1036934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1960641" y="3083355"/>
            <a:ext cx="7207761" cy="103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0138152" y="3083355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16" y="3083355"/>
            <a:ext cx="7201411" cy="103693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10141328" y="4619556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10793441" y="4158696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2526638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0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ساده_3 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25" idx="2"/>
          </p:cNvCxnSpPr>
          <p:nvPr userDrawn="1"/>
        </p:nvCxnSpPr>
        <p:spPr>
          <a:xfrm>
            <a:off x="10829441" y="5042011"/>
            <a:ext cx="3176" cy="499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9165226" y="4536575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10829441" y="2476361"/>
            <a:ext cx="3176" cy="152871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10832617" y="0"/>
            <a:ext cx="0" cy="143194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1340317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 flipH="1" flipV="1">
            <a:off x="9168401" y="1950408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 userDrawn="1"/>
        </p:nvSpPr>
        <p:spPr>
          <a:xfrm>
            <a:off x="1960640" y="1355130"/>
            <a:ext cx="7207761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60913" y="1926749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1439426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9540782" y="1892979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2722250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10795739" y="5234035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9957739" y="451291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9537607" y="4479146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83121" y="548626"/>
            <a:ext cx="5565971" cy="458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987306" y="5694895"/>
            <a:ext cx="7208761" cy="360000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smtClean="0"/>
              <a:t>سلام</a:t>
            </a:r>
            <a:endParaRPr lang="en-US" dirty="0"/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1960641" y="4005076"/>
            <a:ext cx="7207761" cy="103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0138152" y="4005076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16" y="4005075"/>
            <a:ext cx="7201411" cy="103693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48" name="Diamond 47"/>
          <p:cNvSpPr/>
          <p:nvPr userDrawn="1"/>
        </p:nvSpPr>
        <p:spPr>
          <a:xfrm>
            <a:off x="10793441" y="5080416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2526638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1957465" y="1771587"/>
            <a:ext cx="7207761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1968520" y="2205856"/>
            <a:ext cx="7207761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1957464" y="123059"/>
            <a:ext cx="7207761" cy="5431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9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بدیل 3 موصولی به 2موصو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>
            <a:stCxn id="25" idx="2"/>
            <a:endCxn id="26" idx="0"/>
          </p:cNvCxnSpPr>
          <p:nvPr userDrawn="1"/>
        </p:nvCxnSpPr>
        <p:spPr>
          <a:xfrm>
            <a:off x="10829441" y="4120291"/>
            <a:ext cx="3176" cy="49926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 flipH="1" flipV="1">
            <a:off x="9168402" y="5149619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9165226" y="3614855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2"/>
            <a:endCxn id="25" idx="0"/>
          </p:cNvCxnSpPr>
          <p:nvPr userDrawn="1"/>
        </p:nvCxnSpPr>
        <p:spPr>
          <a:xfrm flipH="1">
            <a:off x="10829441" y="2476361"/>
            <a:ext cx="3176" cy="60699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453336"/>
            <a:ext cx="12192000" cy="404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6" name="Rounded Rectangle 15">
            <a:hlinkClick r:id="" action="ppaction://hlinkshowjump?jump=lastslideviewed"/>
          </p:cNvPr>
          <p:cNvSpPr/>
          <p:nvPr/>
        </p:nvSpPr>
        <p:spPr>
          <a:xfrm>
            <a:off x="2659892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بازگشت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7" name="Rounded Rectangle 16">
            <a:hlinkClick r:id="" action="ppaction://noaction"/>
          </p:cNvPr>
          <p:cNvSpPr/>
          <p:nvPr/>
        </p:nvSpPr>
        <p:spPr>
          <a:xfrm>
            <a:off x="1363815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فهرست اصلی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8" name="Rounded Rectangle 17">
            <a:hlinkClick r:id="" action="ppaction://hlinkshowjump?jump=endshow"/>
          </p:cNvPr>
          <p:cNvSpPr/>
          <p:nvPr/>
        </p:nvSpPr>
        <p:spPr>
          <a:xfrm>
            <a:off x="691673" y="6501400"/>
            <a:ext cx="576064" cy="288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850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خروج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5" name="Rounded Rectangle 14">
            <a:hlinkClick r:id="" action="ppaction://noaction"/>
          </p:cNvPr>
          <p:cNvSpPr/>
          <p:nvPr/>
        </p:nvSpPr>
        <p:spPr>
          <a:xfrm>
            <a:off x="5254447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اول</a:t>
            </a:r>
            <a:endParaRPr lang="fa-IR" sz="1800">
              <a:solidFill>
                <a:srgbClr val="1F497D"/>
              </a:solidFill>
            </a:endParaRPr>
          </a:p>
        </p:txBody>
      </p:sp>
      <p:sp>
        <p:nvSpPr>
          <p:cNvPr id="19" name="Rounded Rectangle 18">
            <a:hlinkClick r:id="" action="ppaction://hlinkshowjump?jump=previousslide"/>
          </p:cNvPr>
          <p:cNvSpPr/>
          <p:nvPr/>
        </p:nvSpPr>
        <p:spPr>
          <a:xfrm>
            <a:off x="3956036" y="6519400"/>
            <a:ext cx="1200000" cy="252000"/>
          </a:xfrm>
          <a:prstGeom prst="roundRect">
            <a:avLst/>
          </a:prstGeom>
          <a:ln>
            <a:bevel/>
          </a:ln>
          <a:effectLst>
            <a:outerShdw blurRad="50800" dist="38100" dir="2700000" algn="tl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36000" rIns="36000" bIns="36000" rtlCol="1" anchor="ctr">
            <a:normAutofit fontScale="62500" lnSpcReduction="20000"/>
          </a:bodyPr>
          <a:lstStyle/>
          <a:p>
            <a:pPr algn="ctr"/>
            <a:r>
              <a:rPr lang="fa-IR" sz="1800" smtClean="0">
                <a:solidFill>
                  <a:srgbClr val="1F497D"/>
                </a:solidFill>
              </a:rPr>
              <a:t>صفحه قبلی</a:t>
            </a:r>
            <a:endParaRPr lang="fa-IR" sz="1800">
              <a:solidFill>
                <a:srgbClr val="1F497D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10832617" y="5"/>
            <a:ext cx="0" cy="200247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10757441" y="1340317"/>
            <a:ext cx="144000" cy="36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/>
          <p:nvPr userDrawn="1"/>
        </p:nvCxnSpPr>
        <p:spPr>
          <a:xfrm flipH="1" flipV="1">
            <a:off x="9157365" y="2002140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 userDrawn="1"/>
        </p:nvSpPr>
        <p:spPr>
          <a:xfrm rot="5400000">
            <a:off x="9960915" y="5125960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>
            <a:off x="1960640" y="1439426"/>
            <a:ext cx="7207761" cy="103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rot="5400000">
            <a:off x="9949877" y="1978481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8" name="8-Point Star 57"/>
          <p:cNvSpPr/>
          <p:nvPr userDrawn="1"/>
        </p:nvSpPr>
        <p:spPr>
          <a:xfrm>
            <a:off x="9540783" y="5092190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0141328" y="1439426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8-Point Star 3"/>
          <p:cNvSpPr/>
          <p:nvPr userDrawn="1"/>
        </p:nvSpPr>
        <p:spPr>
          <a:xfrm>
            <a:off x="9529746" y="1944711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1960640" y="4619555"/>
            <a:ext cx="7207763" cy="103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4" name="Diamond 43"/>
          <p:cNvSpPr/>
          <p:nvPr userDrawn="1"/>
        </p:nvSpPr>
        <p:spPr>
          <a:xfrm>
            <a:off x="10795739" y="2722250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5" name="Diamond 44"/>
          <p:cNvSpPr/>
          <p:nvPr userDrawn="1"/>
        </p:nvSpPr>
        <p:spPr>
          <a:xfrm>
            <a:off x="10795739" y="4312315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 rot="5400000">
            <a:off x="9957739" y="3591196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9" name="8-Point Star 48"/>
          <p:cNvSpPr/>
          <p:nvPr userDrawn="1"/>
        </p:nvSpPr>
        <p:spPr>
          <a:xfrm>
            <a:off x="9537607" y="3557426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783121" y="524938"/>
            <a:ext cx="556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800" smtClean="0">
                <a:solidFill>
                  <a:prstClr val="black"/>
                </a:solidFill>
                <a:cs typeface="B Mitra" pitchFamily="2" charset="-78"/>
              </a:rPr>
              <a:t>سال 1391 سال</a:t>
            </a: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783121" y="899080"/>
            <a:ext cx="5565971" cy="10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960640" y="1439426"/>
            <a:ext cx="7208761" cy="1037075"/>
          </a:xfrm>
        </p:spPr>
        <p:txBody>
          <a:bodyPr/>
          <a:lstStyle>
            <a:lvl1pPr marL="0" indent="0" algn="ctr">
              <a:buNone/>
              <a:defRPr sz="1600">
                <a:cs typeface="B Mitra" pitchFamily="2" charset="-78"/>
              </a:defRPr>
            </a:lvl1pPr>
          </a:lstStyle>
          <a:p>
            <a:pPr lvl="0"/>
            <a:r>
              <a:rPr lang="fa-IR" dirty="0" smtClean="0"/>
              <a:t>سلام</a:t>
            </a:r>
            <a:endParaRPr lang="en-US" dirty="0"/>
          </a:p>
        </p:txBody>
      </p:sp>
      <p:sp>
        <p:nvSpPr>
          <p:cNvPr id="53" name="Diamond 52"/>
          <p:cNvSpPr/>
          <p:nvPr userDrawn="1"/>
        </p:nvSpPr>
        <p:spPr>
          <a:xfrm>
            <a:off x="10747451" y="666246"/>
            <a:ext cx="175928" cy="22802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1960638" y="4619555"/>
            <a:ext cx="7207764" cy="1036934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>
            <a:off x="1960641" y="3083355"/>
            <a:ext cx="7207761" cy="103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0138152" y="3083355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16" y="3083355"/>
            <a:ext cx="7201411" cy="1036935"/>
          </a:xfrm>
        </p:spPr>
        <p:txBody>
          <a:bodyPr/>
          <a:lstStyle>
            <a:lvl1pPr marL="0" indent="0" algn="ctr">
              <a:buNone/>
              <a:defRPr>
                <a:cs typeface="B Mitra" pitchFamily="2" charset="-78"/>
              </a:defRPr>
            </a:lvl1pPr>
          </a:lstStyle>
          <a:p>
            <a:pPr lvl="0"/>
            <a:r>
              <a:rPr lang="fa-IR" smtClean="0">
                <a:cs typeface="B Mitra" pitchFamily="2" charset="-78"/>
              </a:rPr>
              <a:t>سلام</a:t>
            </a:r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10141328" y="4619556"/>
            <a:ext cx="1382579" cy="10369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8" name="Diamond 47"/>
          <p:cNvSpPr/>
          <p:nvPr userDrawn="1"/>
        </p:nvSpPr>
        <p:spPr>
          <a:xfrm>
            <a:off x="10793441" y="4158696"/>
            <a:ext cx="72000" cy="115215"/>
          </a:xfrm>
          <a:prstGeom prst="diamond">
            <a:avLst/>
          </a:prstGeom>
          <a:solidFill>
            <a:schemeClr val="tx2">
              <a:lumMod val="5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4" name="Diamond 53"/>
          <p:cNvSpPr/>
          <p:nvPr userDrawn="1"/>
        </p:nvSpPr>
        <p:spPr>
          <a:xfrm>
            <a:off x="10799415" y="2526638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55" name="Straight Connector 54"/>
          <p:cNvCxnSpPr/>
          <p:nvPr userDrawn="1"/>
        </p:nvCxnSpPr>
        <p:spPr>
          <a:xfrm flipH="1" flipV="1">
            <a:off x="9196902" y="2501357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 userDrawn="1"/>
        </p:nvSpPr>
        <p:spPr>
          <a:xfrm rot="5400000">
            <a:off x="9989415" y="2477698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0" name="8-Point Star 59"/>
          <p:cNvSpPr/>
          <p:nvPr userDrawn="1"/>
        </p:nvSpPr>
        <p:spPr>
          <a:xfrm>
            <a:off x="9569283" y="2443928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>
            <a:off x="1964769" y="1982889"/>
            <a:ext cx="7207761" cy="103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4" name="Straight Connector 63"/>
          <p:cNvCxnSpPr/>
          <p:nvPr userDrawn="1"/>
        </p:nvCxnSpPr>
        <p:spPr>
          <a:xfrm flipH="1" flipV="1">
            <a:off x="9196902" y="4688886"/>
            <a:ext cx="972927" cy="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 userDrawn="1"/>
        </p:nvSpPr>
        <p:spPr>
          <a:xfrm rot="5400000">
            <a:off x="9989415" y="4665227"/>
            <a:ext cx="108000" cy="48000"/>
          </a:xfrm>
          <a:prstGeom prst="rect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8-Point Star 65"/>
          <p:cNvSpPr/>
          <p:nvPr userDrawn="1"/>
        </p:nvSpPr>
        <p:spPr>
          <a:xfrm>
            <a:off x="9569283" y="4631457"/>
            <a:ext cx="153620" cy="115215"/>
          </a:xfrm>
          <a:prstGeom prst="star8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>
            <a:off x="1949604" y="4180622"/>
            <a:ext cx="7207761" cy="10369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68" name="Straight Connector 67"/>
          <p:cNvCxnSpPr/>
          <p:nvPr userDrawn="1"/>
        </p:nvCxnSpPr>
        <p:spPr>
          <a:xfrm flipH="1">
            <a:off x="10829441" y="3006545"/>
            <a:ext cx="3176" cy="115200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Diamond 70"/>
          <p:cNvSpPr/>
          <p:nvPr userDrawn="1"/>
        </p:nvSpPr>
        <p:spPr>
          <a:xfrm>
            <a:off x="10795739" y="3153689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2" name="Diamond 71"/>
          <p:cNvSpPr/>
          <p:nvPr userDrawn="1"/>
        </p:nvSpPr>
        <p:spPr>
          <a:xfrm>
            <a:off x="10799415" y="3524935"/>
            <a:ext cx="72000" cy="115215"/>
          </a:xfrm>
          <a:prstGeom prst="diamond">
            <a:avLst/>
          </a:prstGeom>
          <a:solidFill>
            <a:schemeClr val="tx2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1949452" y="2001839"/>
            <a:ext cx="7207249" cy="1017587"/>
          </a:xfrm>
        </p:spPr>
        <p:txBody>
          <a:bodyPr/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fa-IR" smtClean="0">
                <a:cs typeface="B Mitra" pitchFamily="2" charset="-78"/>
              </a:rPr>
              <a:t>سلام</a:t>
            </a:r>
            <a:endParaRPr lang="en-US" smtClean="0"/>
          </a:p>
          <a:p>
            <a:pPr lvl="0"/>
            <a:endParaRPr lang="fa-IR" smtClean="0"/>
          </a:p>
        </p:txBody>
      </p:sp>
      <p:sp>
        <p:nvSpPr>
          <p:cNvPr id="73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1949604" y="4188121"/>
            <a:ext cx="7207249" cy="101758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9772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94444E-6 -1.12858E-6 L 1.94444E-6 -0.3832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17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94444E-6 -8.14061E-7 L 1.94444E-6 0.156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7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1" grpId="0" animBg="1"/>
      <p:bldP spid="56" grpId="0" animBg="1"/>
      <p:bldP spid="58" grpId="0" animBg="1"/>
      <p:bldP spid="2" grpId="0" animBg="1"/>
      <p:bldP spid="2" grpId="1" animBg="1"/>
      <p:bldP spid="4" grpId="0" animBg="1"/>
      <p:bldP spid="40" grpId="0" animBg="1"/>
      <p:bldP spid="44" grpId="0" animBg="1"/>
      <p:bldP spid="45" grpId="0" animBg="1"/>
      <p:bldP spid="47" grpId="0" animBg="1"/>
      <p:bldP spid="49" grpId="0" animBg="1"/>
      <p:bldP spid="20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30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30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5" grpId="0" animBg="1"/>
      <p:bldP spid="25" grpId="0" animBg="1"/>
      <p:bldP spid="21" grpId="0" build="p">
        <p:tmplLst>
          <p:tmpl lvl="1">
            <p:tnLst>
              <p:par>
                <p:cTn presetID="10" presetClass="exit" presetSubtype="0" fill="hold" nodeType="withEffect">
                  <p:stCondLst>
                    <p:cond delay="300"/>
                  </p:stCondLst>
                  <p:childTnLst>
                    <p:animEffect transition="out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26" grpId="0" animBg="1"/>
      <p:bldP spid="48" grpId="0" animBg="1"/>
      <p:bldP spid="54" grpId="0" animBg="1"/>
      <p:bldP spid="59" grpId="0" animBg="1"/>
      <p:bldP spid="60" grpId="0" animBg="1"/>
      <p:bldP spid="61" grpId="0" animBg="1"/>
      <p:bldP spid="65" grpId="0" animBg="1"/>
      <p:bldP spid="66" grpId="0" animBg="1"/>
      <p:bldP spid="67" grpId="0" animBg="1"/>
      <p:bldP spid="71" grpId="0" animBg="1"/>
      <p:bldP spid="72" grpId="0" animBg="1"/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70.xml"/><Relationship Id="rId47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91.xml"/><Relationship Id="rId68" Type="http://schemas.openxmlformats.org/officeDocument/2006/relationships/slideLayout" Target="../slideLayouts/slideLayout96.xml"/><Relationship Id="rId84" Type="http://schemas.openxmlformats.org/officeDocument/2006/relationships/slideLayout" Target="../slideLayouts/slideLayout112.xml"/><Relationship Id="rId89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35.xml"/><Relationship Id="rId71" Type="http://schemas.openxmlformats.org/officeDocument/2006/relationships/slideLayout" Target="../slideLayouts/slideLayout99.xml"/><Relationship Id="rId9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7.xml"/><Relationship Id="rId107" Type="http://schemas.openxmlformats.org/officeDocument/2006/relationships/theme" Target="../theme/theme3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37" Type="http://schemas.openxmlformats.org/officeDocument/2006/relationships/slideLayout" Target="../slideLayouts/slideLayout65.xml"/><Relationship Id="rId40" Type="http://schemas.openxmlformats.org/officeDocument/2006/relationships/slideLayout" Target="../slideLayouts/slideLayout68.xml"/><Relationship Id="rId45" Type="http://schemas.openxmlformats.org/officeDocument/2006/relationships/slideLayout" Target="../slideLayouts/slideLayout73.xml"/><Relationship Id="rId53" Type="http://schemas.openxmlformats.org/officeDocument/2006/relationships/slideLayout" Target="../slideLayouts/slideLayout81.xml"/><Relationship Id="rId58" Type="http://schemas.openxmlformats.org/officeDocument/2006/relationships/slideLayout" Target="../slideLayouts/slideLayout86.xml"/><Relationship Id="rId66" Type="http://schemas.openxmlformats.org/officeDocument/2006/relationships/slideLayout" Target="../slideLayouts/slideLayout94.xml"/><Relationship Id="rId74" Type="http://schemas.openxmlformats.org/officeDocument/2006/relationships/slideLayout" Target="../slideLayouts/slideLayout102.xml"/><Relationship Id="rId79" Type="http://schemas.openxmlformats.org/officeDocument/2006/relationships/slideLayout" Target="../slideLayouts/slideLayout107.xml"/><Relationship Id="rId87" Type="http://schemas.openxmlformats.org/officeDocument/2006/relationships/slideLayout" Target="../slideLayouts/slideLayout115.xml"/><Relationship Id="rId102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33.xml"/><Relationship Id="rId61" Type="http://schemas.openxmlformats.org/officeDocument/2006/relationships/slideLayout" Target="../slideLayouts/slideLayout89.xml"/><Relationship Id="rId82" Type="http://schemas.openxmlformats.org/officeDocument/2006/relationships/slideLayout" Target="../slideLayouts/slideLayout110.xml"/><Relationship Id="rId90" Type="http://schemas.openxmlformats.org/officeDocument/2006/relationships/slideLayout" Target="../slideLayouts/slideLayout118.xml"/><Relationship Id="rId95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slideLayout" Target="../slideLayouts/slideLayout63.xml"/><Relationship Id="rId43" Type="http://schemas.openxmlformats.org/officeDocument/2006/relationships/slideLayout" Target="../slideLayouts/slideLayout71.xml"/><Relationship Id="rId48" Type="http://schemas.openxmlformats.org/officeDocument/2006/relationships/slideLayout" Target="../slideLayouts/slideLayout76.xml"/><Relationship Id="rId56" Type="http://schemas.openxmlformats.org/officeDocument/2006/relationships/slideLayout" Target="../slideLayouts/slideLayout84.xml"/><Relationship Id="rId64" Type="http://schemas.openxmlformats.org/officeDocument/2006/relationships/slideLayout" Target="../slideLayouts/slideLayout92.xml"/><Relationship Id="rId69" Type="http://schemas.openxmlformats.org/officeDocument/2006/relationships/slideLayout" Target="../slideLayouts/slideLayout97.xml"/><Relationship Id="rId77" Type="http://schemas.openxmlformats.org/officeDocument/2006/relationships/slideLayout" Target="../slideLayouts/slideLayout105.xml"/><Relationship Id="rId100" Type="http://schemas.openxmlformats.org/officeDocument/2006/relationships/slideLayout" Target="../slideLayouts/slideLayout128.xml"/><Relationship Id="rId105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36.xml"/><Relationship Id="rId51" Type="http://schemas.openxmlformats.org/officeDocument/2006/relationships/slideLayout" Target="../slideLayouts/slideLayout79.xml"/><Relationship Id="rId72" Type="http://schemas.openxmlformats.org/officeDocument/2006/relationships/slideLayout" Target="../slideLayouts/slideLayout100.xml"/><Relationship Id="rId80" Type="http://schemas.openxmlformats.org/officeDocument/2006/relationships/slideLayout" Target="../slideLayouts/slideLayout108.xml"/><Relationship Id="rId85" Type="http://schemas.openxmlformats.org/officeDocument/2006/relationships/slideLayout" Target="../slideLayouts/slideLayout113.xml"/><Relationship Id="rId93" Type="http://schemas.openxmlformats.org/officeDocument/2006/relationships/slideLayout" Target="../slideLayouts/slideLayout121.xml"/><Relationship Id="rId9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38" Type="http://schemas.openxmlformats.org/officeDocument/2006/relationships/slideLayout" Target="../slideLayouts/slideLayout66.xml"/><Relationship Id="rId46" Type="http://schemas.openxmlformats.org/officeDocument/2006/relationships/slideLayout" Target="../slideLayouts/slideLayout74.xml"/><Relationship Id="rId59" Type="http://schemas.openxmlformats.org/officeDocument/2006/relationships/slideLayout" Target="../slideLayouts/slideLayout87.xml"/><Relationship Id="rId67" Type="http://schemas.openxmlformats.org/officeDocument/2006/relationships/slideLayout" Target="../slideLayouts/slideLayout95.xml"/><Relationship Id="rId103" Type="http://schemas.openxmlformats.org/officeDocument/2006/relationships/slideLayout" Target="../slideLayouts/slideLayout131.xml"/><Relationship Id="rId108" Type="http://schemas.openxmlformats.org/officeDocument/2006/relationships/image" Target="../media/image3.png"/><Relationship Id="rId20" Type="http://schemas.openxmlformats.org/officeDocument/2006/relationships/slideLayout" Target="../slideLayouts/slideLayout48.xml"/><Relationship Id="rId41" Type="http://schemas.openxmlformats.org/officeDocument/2006/relationships/slideLayout" Target="../slideLayouts/slideLayout69.xml"/><Relationship Id="rId54" Type="http://schemas.openxmlformats.org/officeDocument/2006/relationships/slideLayout" Target="../slideLayouts/slideLayout82.xml"/><Relationship Id="rId62" Type="http://schemas.openxmlformats.org/officeDocument/2006/relationships/slideLayout" Target="../slideLayouts/slideLayout90.xml"/><Relationship Id="rId70" Type="http://schemas.openxmlformats.org/officeDocument/2006/relationships/slideLayout" Target="../slideLayouts/slideLayout98.xml"/><Relationship Id="rId75" Type="http://schemas.openxmlformats.org/officeDocument/2006/relationships/slideLayout" Target="../slideLayouts/slideLayout103.xml"/><Relationship Id="rId83" Type="http://schemas.openxmlformats.org/officeDocument/2006/relationships/slideLayout" Target="../slideLayouts/slideLayout111.xml"/><Relationship Id="rId88" Type="http://schemas.openxmlformats.org/officeDocument/2006/relationships/slideLayout" Target="../slideLayouts/slideLayout116.xml"/><Relationship Id="rId91" Type="http://schemas.openxmlformats.org/officeDocument/2006/relationships/slideLayout" Target="../slideLayouts/slideLayout119.xml"/><Relationship Id="rId96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36" Type="http://schemas.openxmlformats.org/officeDocument/2006/relationships/slideLayout" Target="../slideLayouts/slideLayout64.xml"/><Relationship Id="rId49" Type="http://schemas.openxmlformats.org/officeDocument/2006/relationships/slideLayout" Target="../slideLayouts/slideLayout77.xml"/><Relationship Id="rId57" Type="http://schemas.openxmlformats.org/officeDocument/2006/relationships/slideLayout" Target="../slideLayouts/slideLayout85.xml"/><Relationship Id="rId106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9.xml"/><Relationship Id="rId44" Type="http://schemas.openxmlformats.org/officeDocument/2006/relationships/slideLayout" Target="../slideLayouts/slideLayout72.xml"/><Relationship Id="rId52" Type="http://schemas.openxmlformats.org/officeDocument/2006/relationships/slideLayout" Target="../slideLayouts/slideLayout80.xml"/><Relationship Id="rId60" Type="http://schemas.openxmlformats.org/officeDocument/2006/relationships/slideLayout" Target="../slideLayouts/slideLayout88.xml"/><Relationship Id="rId65" Type="http://schemas.openxmlformats.org/officeDocument/2006/relationships/slideLayout" Target="../slideLayouts/slideLayout93.xml"/><Relationship Id="rId73" Type="http://schemas.openxmlformats.org/officeDocument/2006/relationships/slideLayout" Target="../slideLayouts/slideLayout101.xml"/><Relationship Id="rId78" Type="http://schemas.openxmlformats.org/officeDocument/2006/relationships/slideLayout" Target="../slideLayouts/slideLayout106.xml"/><Relationship Id="rId81" Type="http://schemas.openxmlformats.org/officeDocument/2006/relationships/slideLayout" Target="../slideLayouts/slideLayout109.xml"/><Relationship Id="rId86" Type="http://schemas.openxmlformats.org/officeDocument/2006/relationships/slideLayout" Target="../slideLayouts/slideLayout114.xml"/><Relationship Id="rId94" Type="http://schemas.openxmlformats.org/officeDocument/2006/relationships/slideLayout" Target="../slideLayouts/slideLayout122.xml"/><Relationship Id="rId99" Type="http://schemas.openxmlformats.org/officeDocument/2006/relationships/slideLayout" Target="../slideLayouts/slideLayout127.xml"/><Relationship Id="rId101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39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78.xml"/><Relationship Id="rId55" Type="http://schemas.openxmlformats.org/officeDocument/2006/relationships/slideLayout" Target="../slideLayouts/slideLayout83.xml"/><Relationship Id="rId76" Type="http://schemas.openxmlformats.org/officeDocument/2006/relationships/slideLayout" Target="../slideLayouts/slideLayout104.xml"/><Relationship Id="rId97" Type="http://schemas.openxmlformats.org/officeDocument/2006/relationships/slideLayout" Target="../slideLayouts/slideLayout125.xml"/><Relationship Id="rId104" Type="http://schemas.openxmlformats.org/officeDocument/2006/relationships/slideLayout" Target="../slideLayouts/slideLayout1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FC7191A-5E52-42F0-81A1-95056F776045}" type="datetime1">
              <a:rPr lang="en-US" smtClean="0"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25FDFF2-3464-440B-9F36-58486489C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9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BA6B8A-AB9C-4BCD-A649-1FF25891607F}" type="datetime8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اکتبر 1، 14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0F0331-3FA3-49AC-BC41-AACF92342FE0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6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EFF05B-E7AD-43BE-B06F-7ADC44637262}" type="datetimeFigureOut">
              <a:rPr lang="fa-IR" smtClean="0">
                <a:solidFill>
                  <a:srgbClr val="1F497D"/>
                </a:solidFill>
              </a:rPr>
              <a:pPr/>
              <a:t>01/09/1436</a:t>
            </a:fld>
            <a:endParaRPr lang="fa-IR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a-IR">
              <a:solidFill>
                <a:srgbClr val="1F497D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630B3F6-5149-4FE3-B017-DDA3A854D13F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45"/>
            <a:ext cx="12192000" cy="684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6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8" r:id="rId32"/>
    <p:sldLayoutId id="2147483759" r:id="rId33"/>
    <p:sldLayoutId id="2147483760" r:id="rId34"/>
    <p:sldLayoutId id="2147483761" r:id="rId35"/>
    <p:sldLayoutId id="2147483762" r:id="rId36"/>
    <p:sldLayoutId id="2147483763" r:id="rId37"/>
    <p:sldLayoutId id="2147483764" r:id="rId38"/>
    <p:sldLayoutId id="2147483765" r:id="rId39"/>
    <p:sldLayoutId id="2147483766" r:id="rId40"/>
    <p:sldLayoutId id="2147483767" r:id="rId41"/>
    <p:sldLayoutId id="2147483768" r:id="rId42"/>
    <p:sldLayoutId id="2147483769" r:id="rId43"/>
    <p:sldLayoutId id="2147483770" r:id="rId44"/>
    <p:sldLayoutId id="2147483771" r:id="rId45"/>
    <p:sldLayoutId id="2147483772" r:id="rId46"/>
    <p:sldLayoutId id="2147483773" r:id="rId47"/>
    <p:sldLayoutId id="2147483774" r:id="rId48"/>
    <p:sldLayoutId id="2147483775" r:id="rId49"/>
    <p:sldLayoutId id="2147483776" r:id="rId50"/>
    <p:sldLayoutId id="2147483777" r:id="rId51"/>
    <p:sldLayoutId id="2147483778" r:id="rId52"/>
    <p:sldLayoutId id="2147483779" r:id="rId53"/>
    <p:sldLayoutId id="2147483780" r:id="rId54"/>
    <p:sldLayoutId id="2147483781" r:id="rId55"/>
    <p:sldLayoutId id="2147483782" r:id="rId56"/>
    <p:sldLayoutId id="2147483783" r:id="rId57"/>
    <p:sldLayoutId id="2147483784" r:id="rId58"/>
    <p:sldLayoutId id="2147483785" r:id="rId59"/>
    <p:sldLayoutId id="2147483786" r:id="rId60"/>
    <p:sldLayoutId id="2147483787" r:id="rId61"/>
    <p:sldLayoutId id="2147483788" r:id="rId62"/>
    <p:sldLayoutId id="2147483789" r:id="rId63"/>
    <p:sldLayoutId id="2147483790" r:id="rId64"/>
    <p:sldLayoutId id="2147483791" r:id="rId65"/>
    <p:sldLayoutId id="2147483792" r:id="rId66"/>
    <p:sldLayoutId id="2147483793" r:id="rId67"/>
    <p:sldLayoutId id="2147483794" r:id="rId68"/>
    <p:sldLayoutId id="2147483795" r:id="rId69"/>
    <p:sldLayoutId id="2147483796" r:id="rId70"/>
    <p:sldLayoutId id="2147483797" r:id="rId71"/>
    <p:sldLayoutId id="2147483798" r:id="rId72"/>
    <p:sldLayoutId id="2147483799" r:id="rId73"/>
    <p:sldLayoutId id="2147483800" r:id="rId74"/>
    <p:sldLayoutId id="2147483801" r:id="rId75"/>
    <p:sldLayoutId id="2147483802" r:id="rId76"/>
    <p:sldLayoutId id="2147483803" r:id="rId77"/>
    <p:sldLayoutId id="2147483804" r:id="rId78"/>
    <p:sldLayoutId id="2147483805" r:id="rId79"/>
    <p:sldLayoutId id="2147483806" r:id="rId80"/>
    <p:sldLayoutId id="2147483807" r:id="rId81"/>
    <p:sldLayoutId id="2147483808" r:id="rId82"/>
    <p:sldLayoutId id="2147483809" r:id="rId83"/>
    <p:sldLayoutId id="2147483810" r:id="rId84"/>
    <p:sldLayoutId id="2147483811" r:id="rId85"/>
    <p:sldLayoutId id="2147483812" r:id="rId86"/>
    <p:sldLayoutId id="2147483813" r:id="rId87"/>
    <p:sldLayoutId id="2147483814" r:id="rId88"/>
    <p:sldLayoutId id="2147483815" r:id="rId89"/>
    <p:sldLayoutId id="2147483816" r:id="rId90"/>
    <p:sldLayoutId id="2147483817" r:id="rId91"/>
    <p:sldLayoutId id="2147483818" r:id="rId92"/>
    <p:sldLayoutId id="2147483819" r:id="rId93"/>
    <p:sldLayoutId id="2147483820" r:id="rId94"/>
    <p:sldLayoutId id="2147483821" r:id="rId95"/>
    <p:sldLayoutId id="2147483822" r:id="rId96"/>
    <p:sldLayoutId id="2147483823" r:id="rId97"/>
    <p:sldLayoutId id="2147483824" r:id="rId98"/>
    <p:sldLayoutId id="2147483825" r:id="rId99"/>
    <p:sldLayoutId id="2147483826" r:id="rId100"/>
    <p:sldLayoutId id="2147483827" r:id="rId101"/>
    <p:sldLayoutId id="2147483828" r:id="rId102"/>
    <p:sldLayoutId id="2147483829" r:id="rId103"/>
    <p:sldLayoutId id="2147483830" r:id="rId104"/>
    <p:sldLayoutId id="2147483831" r:id="rId105"/>
    <p:sldLayoutId id="2147483832" r:id="rId10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980" y="29980"/>
            <a:ext cx="9144000" cy="6828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350786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345" y="914035"/>
            <a:ext cx="8825659" cy="954522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تطابق محورها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z="3600" smtClean="0"/>
              <a:t>10</a:t>
            </a:fld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088376"/>
              </p:ext>
            </p:extLst>
          </p:nvPr>
        </p:nvGraphicFramePr>
        <p:xfrm>
          <a:off x="655983" y="2484781"/>
          <a:ext cx="9424020" cy="3617846"/>
        </p:xfrm>
        <a:graphic>
          <a:graphicData uri="http://schemas.openxmlformats.org/drawingml/2006/table">
            <a:tbl>
              <a:tblPr rtl="1" firstRow="1" firstCol="1" bandRow="1">
                <a:tableStyleId>{0660B408-B3CF-4A94-85FC-2B1E0A45F4A2}</a:tableStyleId>
              </a:tblPr>
              <a:tblGrid>
                <a:gridCol w="4307764"/>
                <a:gridCol w="4206700"/>
                <a:gridCol w="909556"/>
              </a:tblGrid>
              <a:tr h="680217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محور سیاست‌های کلی علم و فناوری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محورهای منطبق در سیاست‌های مصوب شورای عتف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میزان انطباق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4011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1- جهاد مستمر علمی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4- بازنگری و توسعه نظام آموزشی کشور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کم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40110">
                <a:tc row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2- بهینه سازی نظام علم و فناوری کشور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1- تقویت نظام </a:t>
                      </a:r>
                      <a:r>
                        <a:rPr lang="fa-IR" sz="1800" dirty="0" err="1">
                          <a:effectLst/>
                          <a:cs typeface="B Nazanin" panose="00000400000000000000" pitchFamily="2" charset="-78"/>
                        </a:rPr>
                        <a:t>سیاست‌گذاری</a:t>
                      </a: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 علم و فناوری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زیاد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401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4- بازنگری و توسعه نظام آموزشی کشور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زیاد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4011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3- حاکمیت مبانی ارزشی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4- بازنگری و توسعه نظام آموزشی کشور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کم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56862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4- عزم ملی برای توسعه علم و فناوری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3- تقویت </a:t>
                      </a:r>
                      <a:r>
                        <a:rPr lang="fa-IR" sz="1800" dirty="0" err="1">
                          <a:effectLst/>
                          <a:cs typeface="B Nazanin" panose="00000400000000000000" pitchFamily="2" charset="-78"/>
                        </a:rPr>
                        <a:t>شبکه‌های</a:t>
                      </a: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 تحقیق و توسعه ملی، فراملی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کم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34011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5- ارتباط بخش علم و فناوری با دیگر بخش‌ها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2- پشتیبانی از نظام علم و فناوری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زیاد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680217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6- گسترش تعاملات ملی و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بین‌المللی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3- تقویت </a:t>
                      </a:r>
                      <a:r>
                        <a:rPr lang="fa-IR" sz="1800" dirty="0" err="1">
                          <a:effectLst/>
                          <a:cs typeface="B Nazanin" panose="00000400000000000000" pitchFamily="2" charset="-78"/>
                        </a:rPr>
                        <a:t>شبکه‌های</a:t>
                      </a: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 تحقیق و توسعه ملی، فراملی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زیاد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6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345" y="914035"/>
            <a:ext cx="8825659" cy="954522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جمع بندی و پیشنهادات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617" y="2523986"/>
            <a:ext cx="10475122" cy="3896691"/>
          </a:xfrm>
        </p:spPr>
        <p:txBody>
          <a:bodyPr>
            <a:normAutofit fontScale="92500"/>
          </a:bodyPr>
          <a:lstStyle/>
          <a:p>
            <a:pPr algn="just" rtl="1">
              <a:lnSpc>
                <a:spcPct val="150000"/>
              </a:lnSpc>
            </a:pPr>
            <a:r>
              <a:rPr lang="fa-IR" sz="2400" dirty="0">
                <a:cs typeface="B Nazanin" panose="00000400000000000000" pitchFamily="2" charset="-78"/>
              </a:rPr>
              <a:t>برای </a:t>
            </a:r>
            <a:r>
              <a:rPr lang="fa-IR" sz="2400" dirty="0" err="1">
                <a:cs typeface="B Nazanin" panose="00000400000000000000" pitchFamily="2" charset="-78"/>
              </a:rPr>
              <a:t>شفاف‌تر</a:t>
            </a:r>
            <a:r>
              <a:rPr lang="fa-IR" sz="2400" dirty="0">
                <a:cs typeface="B Nazanin" panose="00000400000000000000" pitchFamily="2" charset="-78"/>
              </a:rPr>
              <a:t> نمودن تحلیل، </a:t>
            </a:r>
            <a:r>
              <a:rPr lang="fa-IR" sz="2400" dirty="0" err="1">
                <a:cs typeface="B Nazanin" panose="00000400000000000000" pitchFamily="2" charset="-78"/>
              </a:rPr>
              <a:t>سیاست‌های</a:t>
            </a:r>
            <a:r>
              <a:rPr lang="fa-IR" sz="2400" dirty="0">
                <a:cs typeface="B Nazanin" panose="00000400000000000000" pitchFamily="2" charset="-78"/>
              </a:rPr>
              <a:t> کلی علم و فناوری را </a:t>
            </a:r>
            <a:r>
              <a:rPr lang="fa-IR" sz="2400" dirty="0" err="1">
                <a:cs typeface="B Nazanin" panose="00000400000000000000" pitchFamily="2" charset="-78"/>
              </a:rPr>
              <a:t>می‌توان</a:t>
            </a:r>
            <a:r>
              <a:rPr lang="fa-IR" sz="2400" dirty="0">
                <a:cs typeface="B Nazanin" panose="00000400000000000000" pitchFamily="2" charset="-78"/>
              </a:rPr>
              <a:t> در دو دسته هدف (کجا؟؛ چرا؟) و سیاست (چگونگی؟؛ الزامات؟؛ </a:t>
            </a:r>
            <a:r>
              <a:rPr lang="fa-IR" sz="2400" dirty="0" err="1">
                <a:cs typeface="B Nazanin" panose="00000400000000000000" pitchFamily="2" charset="-78"/>
              </a:rPr>
              <a:t>مکانیزم‌ها</a:t>
            </a:r>
            <a:r>
              <a:rPr lang="fa-IR" sz="2400" dirty="0">
                <a:cs typeface="B Nazanin" panose="00000400000000000000" pitchFamily="2" charset="-78"/>
              </a:rPr>
              <a:t>؟) قرار داد. با این </a:t>
            </a:r>
            <a:r>
              <a:rPr lang="fa-IR" sz="2400" dirty="0" err="1">
                <a:cs typeface="B Nazanin" panose="00000400000000000000" pitchFamily="2" charset="-78"/>
              </a:rPr>
              <a:t>دسته‌بندی</a:t>
            </a:r>
            <a:r>
              <a:rPr lang="fa-IR" sz="2400" dirty="0">
                <a:cs typeface="B Nazanin" panose="00000400000000000000" pitchFamily="2" charset="-78"/>
              </a:rPr>
              <a:t>، </a:t>
            </a:r>
            <a:r>
              <a:rPr lang="fa-IR" sz="2400" dirty="0" err="1">
                <a:cs typeface="B Nazanin" panose="00000400000000000000" pitchFamily="2" charset="-78"/>
              </a:rPr>
              <a:t>محور‌های</a:t>
            </a:r>
            <a:r>
              <a:rPr lang="fa-IR" sz="2400" dirty="0">
                <a:cs typeface="B Nazanin" panose="00000400000000000000" pitchFamily="2" charset="-78"/>
              </a:rPr>
              <a:t> اول و دوم شامل هر دو دسته هدف و سیاست هستند. محورهای سوم، پنجم و ششم از جنس سیاست، و محور چهارم از جنس هدف است.</a:t>
            </a:r>
            <a:endParaRPr lang="en-US" sz="2400" dirty="0"/>
          </a:p>
          <a:p>
            <a:pPr marL="396875" lvl="1" indent="-336550" algn="just" rtl="1">
              <a:lnSpc>
                <a:spcPct val="160000"/>
              </a:lnSpc>
            </a:pPr>
            <a:r>
              <a:rPr lang="fa-IR" sz="2400" dirty="0">
                <a:cs typeface="B Nazanin" panose="00000400000000000000" pitchFamily="2" charset="-78"/>
              </a:rPr>
              <a:t>بر اساس موارد یاد شده، پیشنهاد </a:t>
            </a:r>
            <a:r>
              <a:rPr lang="fa-IR" sz="2400" dirty="0" err="1">
                <a:cs typeface="B Nazanin" panose="00000400000000000000" pitchFamily="2" charset="-78"/>
              </a:rPr>
              <a:t>می‌گردد</a:t>
            </a:r>
            <a:r>
              <a:rPr lang="fa-IR" sz="2400" dirty="0">
                <a:cs typeface="B Nazanin" panose="00000400000000000000" pitchFamily="2" charset="-78"/>
              </a:rPr>
              <a:t> به محورهای چهار گانه </a:t>
            </a:r>
            <a:r>
              <a:rPr lang="fa-IR" sz="2400" dirty="0" err="1">
                <a:cs typeface="B Nazanin" panose="00000400000000000000" pitchFamily="2" charset="-78"/>
              </a:rPr>
              <a:t>سیاست‌های</a:t>
            </a:r>
            <a:r>
              <a:rPr lang="fa-IR" sz="2400" dirty="0">
                <a:cs typeface="B Nazanin" panose="00000400000000000000" pitchFamily="2" charset="-78"/>
              </a:rPr>
              <a:t> مصوب </a:t>
            </a:r>
            <a:r>
              <a:rPr lang="fa-IR" sz="2400" dirty="0" err="1">
                <a:cs typeface="B Nazanin" panose="00000400000000000000" pitchFamily="2" charset="-78"/>
              </a:rPr>
              <a:t>عتف</a:t>
            </a:r>
            <a:r>
              <a:rPr lang="fa-IR" sz="2400" dirty="0">
                <a:cs typeface="B Nazanin" panose="00000400000000000000" pitchFamily="2" charset="-78"/>
              </a:rPr>
              <a:t>، محوری تحت عنوان "تقویت عزم ملی در راستای توسعه علم و فناوری" اضافه شود و </a:t>
            </a:r>
            <a:r>
              <a:rPr lang="fa-IR" sz="2400" dirty="0" err="1">
                <a:cs typeface="B Nazanin" panose="00000400000000000000" pitchFamily="2" charset="-78"/>
              </a:rPr>
              <a:t>سیاست‌هایی</a:t>
            </a:r>
            <a:r>
              <a:rPr lang="fa-IR" sz="2400" dirty="0">
                <a:cs typeface="B Nazanin" panose="00000400000000000000" pitchFamily="2" charset="-78"/>
              </a:rPr>
              <a:t> که دلالت بر مبانی ارزشی و </a:t>
            </a:r>
            <a:r>
              <a:rPr lang="fa-IR" sz="2400" dirty="0" err="1">
                <a:cs typeface="B Nazanin" panose="00000400000000000000" pitchFamily="2" charset="-78"/>
              </a:rPr>
              <a:t>جنبه‌های</a:t>
            </a:r>
            <a:r>
              <a:rPr lang="fa-IR" sz="2400" dirty="0">
                <a:cs typeface="B Nazanin" panose="00000400000000000000" pitchFamily="2" charset="-78"/>
              </a:rPr>
              <a:t> اجتماعی و ملی علم و فناوری دارند، ذیل آن قرار گیرند (مانند سیاست ت-2؛ و تعدادی از </a:t>
            </a:r>
            <a:r>
              <a:rPr lang="fa-IR" sz="2400" dirty="0" err="1">
                <a:cs typeface="B Nazanin" panose="00000400000000000000" pitchFamily="2" charset="-78"/>
              </a:rPr>
              <a:t>سیاست‌های</a:t>
            </a:r>
            <a:r>
              <a:rPr lang="fa-IR" sz="2400" dirty="0">
                <a:cs typeface="B Nazanin" panose="00000400000000000000" pitchFamily="2" charset="-78"/>
              </a:rPr>
              <a:t> منتخب </a:t>
            </a:r>
            <a:r>
              <a:rPr lang="fa-IR" sz="2400" dirty="0" err="1">
                <a:cs typeface="B Nazanin" panose="00000400000000000000" pitchFamily="2" charset="-78"/>
              </a:rPr>
              <a:t>محور‌های</a:t>
            </a:r>
            <a:r>
              <a:rPr lang="fa-IR" sz="2400" dirty="0">
                <a:cs typeface="B Nazanin" panose="00000400000000000000" pitchFamily="2" charset="-78"/>
              </a:rPr>
              <a:t> اول و چهارم </a:t>
            </a:r>
            <a:r>
              <a:rPr lang="fa-IR" sz="2400" dirty="0" err="1">
                <a:cs typeface="B Nazanin" panose="00000400000000000000" pitchFamily="2" charset="-78"/>
              </a:rPr>
              <a:t>سیاست‌های</a:t>
            </a:r>
            <a:r>
              <a:rPr lang="fa-IR" sz="2400" dirty="0">
                <a:cs typeface="B Nazanin" panose="00000400000000000000" pitchFamily="2" charset="-78"/>
              </a:rPr>
              <a:t> کلی علم و فناوری پس از بررسی در کمیسیون هماهنگی).</a:t>
            </a:r>
            <a:endParaRPr lang="en-US" sz="2400" dirty="0"/>
          </a:p>
          <a:p>
            <a:pPr algn="just" rtl="1"/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z="3600" smtClean="0"/>
              <a:t>11</a:t>
            </a:fld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90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345" y="914035"/>
            <a:ext cx="8825659" cy="954522"/>
          </a:xfrm>
        </p:spPr>
        <p:txBody>
          <a:bodyPr/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جمع بندی و پیشنهادات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2433918"/>
            <a:ext cx="11416553" cy="4282595"/>
          </a:xfrm>
        </p:spPr>
        <p:txBody>
          <a:bodyPr>
            <a:normAutofit fontScale="92500" lnSpcReduction="10000"/>
          </a:bodyPr>
          <a:lstStyle/>
          <a:p>
            <a:pPr marL="277813" indent="-277813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dirty="0" smtClean="0">
                <a:cs typeface="B Nazanin" panose="00000400000000000000" pitchFamily="2" charset="-78"/>
              </a:rPr>
              <a:t>جهت تحقق هر یک از سیاستهای کلی لازم است تدوین سند سیاستهای اجرایی سیاستهای کلی علم و فناوری به صورت متمرکز و با هماهنگی دیگر نهادها به مقتضی سیاست موردنظر در یکی از نهادهای حکمران نظام علم و فناوری کشور از جمله شورای عالی انقلاب فرهنگی دنبال شود.</a:t>
            </a:r>
          </a:p>
          <a:p>
            <a:pPr marL="277813" indent="-277813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dirty="0" smtClean="0">
                <a:cs typeface="B Nazanin" panose="00000400000000000000" pitchFamily="2" charset="-78"/>
              </a:rPr>
              <a:t>دیگر نهادهای فعال از جمله شورای عالی عتف نیز میتوانند در چارچوب سند فوق برنامه عملیاتی و اجرایی خود را تدوین نمایند. </a:t>
            </a:r>
            <a:endParaRPr lang="en-US" sz="2400" dirty="0"/>
          </a:p>
          <a:p>
            <a:pPr marL="277813" marR="0" indent="-277813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پیشنهاد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می‌گردد برای اجرایی نمودن سیاست‌های </a:t>
            </a:r>
            <a:r>
              <a:rPr lang="fa-IR" sz="2400" dirty="0" smtClean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کمی </a:t>
            </a:r>
            <a:r>
              <a:rPr lang="fa-IR" sz="24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دو سیاست ذیل به سیاست‌های عتف اضافه شود: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77863" lvl="1" indent="-277813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a-IR" sz="22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سنجش سهم محصولات و خدمات دانش بنیان از اقتصاد ملی توسط شورای </a:t>
            </a:r>
            <a:r>
              <a:rPr lang="fa-IR" sz="22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عتف</a:t>
            </a:r>
            <a:r>
              <a:rPr lang="fa-IR" sz="22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به صورت سالانه و ارائه برنامه اجرایی برای ارتقاء این سهم؛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77863" lvl="1" indent="-277813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a-IR" sz="2200" dirty="0" err="1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هدف‌گذاری</a:t>
            </a:r>
            <a:r>
              <a:rPr lang="fa-IR" sz="2200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کمی و مشخص برای ارتقاء سهم پژوهش و فناوری از تولید ناخالص داخلی به 4 درصد (تا پایان سال 1393: ... درصد؛ تا پایان سال 1394: ... درصد)؛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7813" indent="-277813" algn="just" rtl="1"/>
            <a:r>
              <a:rPr lang="fa-IR" sz="2400" dirty="0">
                <a:cs typeface="B Nazanin" panose="00000400000000000000" pitchFamily="2" charset="-78"/>
              </a:rPr>
              <a:t>مسئله مهم دیگری که برای بهره‌گیری حداکثری از فرصت‌های مترتب از سیاست‌های کلی ابلاغی علم و فناوری باید به جد مد </a:t>
            </a:r>
            <a:r>
              <a:rPr lang="fa-IR" sz="2400" dirty="0" smtClean="0">
                <a:cs typeface="B Nazanin" panose="00000400000000000000" pitchFamily="2" charset="-78"/>
              </a:rPr>
              <a:t>نظر دبیرخانه قرار گیرد، تدوین سند برنامه اجرایی سیاست‌های کلی </a:t>
            </a:r>
            <a:r>
              <a:rPr lang="fa-IR" sz="2400" dirty="0">
                <a:cs typeface="B Nazanin" panose="00000400000000000000" pitchFamily="2" charset="-78"/>
              </a:rPr>
              <a:t>علم و فناوری برای شورای عالی عتف است</a:t>
            </a:r>
            <a:r>
              <a:rPr lang="fa-IR" sz="2400" dirty="0" smtClean="0">
                <a:cs typeface="B Nazanin" panose="00000400000000000000" pitchFamily="2" charset="-78"/>
              </a:rPr>
              <a:t>.</a:t>
            </a:r>
            <a:endParaRPr lang="en-US" sz="2400" dirty="0"/>
          </a:p>
          <a:p>
            <a:pPr marL="277813" indent="-277813" algn="just" rtl="1"/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z="3600" smtClean="0"/>
              <a:t>12</a:t>
            </a:fld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85644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345" y="914035"/>
            <a:ext cx="8825659" cy="954522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پیشنهادات اعضا درخصوص موارد زیر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2433918"/>
            <a:ext cx="11416553" cy="4282595"/>
          </a:xfrm>
        </p:spPr>
        <p:txBody>
          <a:bodyPr>
            <a:normAutofit/>
          </a:bodyPr>
          <a:lstStyle/>
          <a:p>
            <a:pPr marL="277813" indent="-277813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dirty="0" smtClean="0">
                <a:cs typeface="B Nazanin" panose="00000400000000000000" pitchFamily="2" charset="-78"/>
              </a:rPr>
              <a:t>پیشنهادات در خصوص تطابق سیاستهای شورای عالی عتف با سیاستهای کلی؟</a:t>
            </a:r>
          </a:p>
          <a:p>
            <a:pPr marL="277813" indent="-277813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dirty="0" smtClean="0">
                <a:cs typeface="B Nazanin" panose="00000400000000000000" pitchFamily="2" charset="-78"/>
              </a:rPr>
              <a:t>پیشنهادات در خصوص نحوه تطابق و بازنگری اولویتهای کمیسیون بر اساس سیاستهای کلی؟</a:t>
            </a:r>
          </a:p>
          <a:p>
            <a:pPr marL="277813" indent="-277813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dirty="0" smtClean="0">
                <a:cs typeface="B Nazanin" panose="00000400000000000000" pitchFamily="2" charset="-78"/>
              </a:rPr>
              <a:t>پیشنهادات در خصوص اضافه شدن اولویتهای جدید به اولویتهای کمیسیون بخصوص اولویتهای پیشنهادی وزارت نفت در حال حاضر:</a:t>
            </a:r>
          </a:p>
          <a:p>
            <a:pPr marL="677863" lvl="1" indent="-277813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200" dirty="0" smtClean="0">
                <a:cs typeface="B Nazanin" panose="00000400000000000000" pitchFamily="2" charset="-78"/>
              </a:rPr>
              <a:t>توسعه فناوریهای جلوگیری از خوردگی فلزات</a:t>
            </a:r>
          </a:p>
          <a:p>
            <a:pPr marL="677863" lvl="1" indent="-277813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200" dirty="0" smtClean="0">
                <a:cs typeface="B Nazanin" panose="00000400000000000000" pitchFamily="2" charset="-78"/>
              </a:rPr>
              <a:t>توسعه فناوریهای نرم افزارهای موردنیاز صنعت نفت</a:t>
            </a:r>
          </a:p>
          <a:p>
            <a:pPr marL="277813" indent="-277813" algn="just" rtl="1"/>
            <a:r>
              <a:rPr lang="fa-IR" sz="2400" dirty="0">
                <a:cs typeface="B Nazanin" panose="00000400000000000000" pitchFamily="2" charset="-78"/>
              </a:rPr>
              <a:t>پیشنهادات در خصوص ضرورت و اهمیت نگاشت نهادی و تقسیم کار ملی در نظام حکمرانی علم و فناوری کشور در راستای تحقق سیاستهای کلی علم و </a:t>
            </a:r>
            <a:r>
              <a:rPr lang="fa-IR" sz="2400" dirty="0" smtClean="0">
                <a:cs typeface="B Nazanin" panose="00000400000000000000" pitchFamily="2" charset="-78"/>
              </a:rPr>
              <a:t>فناوری؟</a:t>
            </a:r>
            <a:endParaRPr lang="fa-IR" sz="2400" dirty="0">
              <a:cs typeface="B Nazanin" panose="00000400000000000000" pitchFamily="2" charset="-78"/>
            </a:endParaRPr>
          </a:p>
          <a:p>
            <a:pPr marL="277813" indent="-277813" algn="just" rtl="1"/>
            <a:r>
              <a:rPr lang="fa-IR" sz="2400" dirty="0">
                <a:cs typeface="B Nazanin" panose="00000400000000000000" pitchFamily="2" charset="-78"/>
              </a:rPr>
              <a:t>دیگر پیشنهادات در خصوص الزامات لازم جهت تحقق سیاستهای کلی علم و </a:t>
            </a:r>
            <a:r>
              <a:rPr lang="fa-IR" sz="2400" dirty="0" smtClean="0">
                <a:cs typeface="B Nazanin" panose="00000400000000000000" pitchFamily="2" charset="-78"/>
              </a:rPr>
              <a:t>فناوری؟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z="3600" smtClean="0"/>
              <a:t>13</a:t>
            </a:fld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94108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349" y="2291917"/>
            <a:ext cx="8825658" cy="2677648"/>
          </a:xfrm>
        </p:spPr>
        <p:txBody>
          <a:bodyPr anchor="ctr"/>
          <a:lstStyle/>
          <a:p>
            <a:pPr algn="ctr" rtl="1">
              <a:lnSpc>
                <a:spcPct val="150000"/>
              </a:lnSpc>
            </a:pPr>
            <a:r>
              <a:rPr lang="fa-IR" sz="4400" dirty="0" smtClean="0">
                <a:solidFill>
                  <a:schemeClr val="bg1"/>
                </a:solidFill>
                <a:cs typeface="B Koodak" panose="00000700000000000000" pitchFamily="2" charset="-78"/>
              </a:rPr>
              <a:t>بررسی و اظهارنظر در </a:t>
            </a:r>
            <a:r>
              <a:rPr lang="fa-IR" sz="4400" dirty="0">
                <a:solidFill>
                  <a:schemeClr val="bg1"/>
                </a:solidFill>
                <a:cs typeface="B Koodak" panose="00000700000000000000" pitchFamily="2" charset="-78"/>
              </a:rPr>
              <a:t>خصوص نحوه برگزاری هفته پژوهش و فناوری</a:t>
            </a:r>
            <a:r>
              <a:rPr lang="fa-IR" sz="4400" dirty="0">
                <a:latin typeface="B Titi"/>
                <a:cs typeface="B Titr" pitchFamily="2" charset="-78"/>
              </a:rPr>
              <a:t/>
            </a:r>
            <a:br>
              <a:rPr lang="fa-IR" sz="4400" dirty="0">
                <a:latin typeface="B Titi"/>
                <a:cs typeface="B Titr" pitchFamily="2" charset="-78"/>
              </a:rPr>
            </a:br>
            <a:endParaRPr lang="en-US" sz="4400" dirty="0">
              <a:solidFill>
                <a:schemeClr val="bg1"/>
              </a:solidFill>
              <a:cs typeface="B Koodak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z="3200" smtClean="0"/>
              <a:t>14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36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345" y="914035"/>
            <a:ext cx="8825659" cy="954522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اخبار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2433918"/>
            <a:ext cx="11416553" cy="4282595"/>
          </a:xfrm>
        </p:spPr>
        <p:txBody>
          <a:bodyPr>
            <a:normAutofit/>
          </a:bodyPr>
          <a:lstStyle/>
          <a:p>
            <a:pPr marL="277813" indent="-277813"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b="1" dirty="0" smtClean="0">
                <a:cs typeface="B Nazanin" panose="00000400000000000000" pitchFamily="2" charset="-78"/>
              </a:rPr>
              <a:t>نمایشگاه هفته پژوهش امسال بطور متمرکز توسط وزارت علوم برگزار خواهد شد</a:t>
            </a:r>
          </a:p>
          <a:p>
            <a:pPr marL="277813" indent="-277813"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b="1" dirty="0" smtClean="0">
                <a:cs typeface="B Nazanin" panose="00000400000000000000" pitchFamily="2" charset="-78"/>
              </a:rPr>
              <a:t>تمامی دستگاههای اجرایی و کمیسیونهای تخصصی مکانهای جداگانه ای ازجمله غرفه درنظرگرفته شده است</a:t>
            </a:r>
          </a:p>
          <a:p>
            <a:pPr marL="277813" indent="-277813"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b="1" dirty="0" smtClean="0">
                <a:cs typeface="B Nazanin" panose="00000400000000000000" pitchFamily="2" charset="-78"/>
              </a:rPr>
              <a:t>لزوم عدم برگزاری نمایشگاه های جداگانه توسط دستگاههای اجرایی</a:t>
            </a:r>
            <a:endParaRPr lang="en-US" sz="2400" b="1" dirty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z="3600" smtClean="0"/>
              <a:t>15</a:t>
            </a:fld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8299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345" y="914035"/>
            <a:ext cx="8825659" cy="954522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پیشنهادات اعضا 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835" y="2433918"/>
            <a:ext cx="11416553" cy="4282595"/>
          </a:xfrm>
        </p:spPr>
        <p:txBody>
          <a:bodyPr>
            <a:normAutofit/>
          </a:bodyPr>
          <a:lstStyle/>
          <a:p>
            <a:pPr marL="277813" indent="-277813"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b="1" dirty="0" smtClean="0">
                <a:cs typeface="B Nazanin" panose="00000400000000000000" pitchFamily="2" charset="-78"/>
              </a:rPr>
              <a:t>تحلیل تجارب و آسیب شناسی نمایشگاههای برگزار شده در سالهای گذشته و پیشنهادات اصلاحی جهت برگزاری هرچه بهتر نمایشگاه </a:t>
            </a:r>
            <a:r>
              <a:rPr lang="fa-IR" sz="2400" b="1" dirty="0" smtClean="0">
                <a:cs typeface="B Nazanin" panose="00000400000000000000" pitchFamily="2" charset="-78"/>
              </a:rPr>
              <a:t>امسال</a:t>
            </a:r>
            <a:r>
              <a:rPr lang="fa-IR" sz="2400" b="1" dirty="0" smtClean="0">
                <a:cs typeface="B Nazanin" panose="00000400000000000000" pitchFamily="2" charset="-78"/>
              </a:rPr>
              <a:t>؟؟</a:t>
            </a:r>
            <a:endParaRPr lang="fa-IR" sz="2400" b="1" dirty="0" smtClean="0">
              <a:cs typeface="B Nazanin" panose="00000400000000000000" pitchFamily="2" charset="-78"/>
            </a:endParaRPr>
          </a:p>
          <a:p>
            <a:pPr marL="277813" indent="-277813"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b="1" dirty="0" smtClean="0">
                <a:cs typeface="B Nazanin" panose="00000400000000000000" pitchFamily="2" charset="-78"/>
              </a:rPr>
              <a:t>پیشنهاد اعضا در خصوص نحوه و ساختار اجرای نمایشگاه سال </a:t>
            </a:r>
            <a:r>
              <a:rPr lang="fa-IR" sz="2400" b="1" dirty="0" smtClean="0">
                <a:cs typeface="B Nazanin" panose="00000400000000000000" pitchFamily="2" charset="-78"/>
              </a:rPr>
              <a:t>جاری؟؟</a:t>
            </a:r>
            <a:endParaRPr lang="fa-IR" sz="2400" b="1" dirty="0" smtClean="0">
              <a:cs typeface="B Nazanin" panose="00000400000000000000" pitchFamily="2" charset="-78"/>
            </a:endParaRPr>
          </a:p>
          <a:p>
            <a:pPr marL="277813" indent="-277813"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b="1" dirty="0" smtClean="0">
                <a:cs typeface="B Nazanin" panose="00000400000000000000" pitchFamily="2" charset="-78"/>
              </a:rPr>
              <a:t>پیشنهاد اعضا در خصوص نحوه مشارکت دستگاهها در برگزاری نمایشگاه سال </a:t>
            </a:r>
            <a:r>
              <a:rPr lang="fa-IR" sz="2400" b="1" dirty="0" smtClean="0">
                <a:cs typeface="B Nazanin" panose="00000400000000000000" pitchFamily="2" charset="-78"/>
              </a:rPr>
              <a:t>جاری؟؟</a:t>
            </a:r>
            <a:endParaRPr lang="fa-IR" sz="2400" b="1" dirty="0" smtClean="0">
              <a:cs typeface="B Nazanin" panose="00000400000000000000" pitchFamily="2" charset="-78"/>
            </a:endParaRPr>
          </a:p>
          <a:p>
            <a:pPr marL="277813" indent="-277813" algn="just" rtl="1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2400" b="1" dirty="0" smtClean="0">
                <a:cs typeface="B Nazanin" panose="00000400000000000000" pitchFamily="2" charset="-78"/>
              </a:rPr>
              <a:t>دیگر پیشنهادات اجرایی برای ارتقای بهره وری و اثربخشی اقدامات ستاد </a:t>
            </a:r>
            <a:r>
              <a:rPr lang="fa-IR" sz="2400" b="1" smtClean="0">
                <a:cs typeface="B Nazanin" panose="00000400000000000000" pitchFamily="2" charset="-78"/>
              </a:rPr>
              <a:t>هفته </a:t>
            </a:r>
            <a:r>
              <a:rPr lang="fa-IR" sz="2400" b="1" smtClean="0">
                <a:cs typeface="B Nazanin" panose="00000400000000000000" pitchFamily="2" charset="-78"/>
              </a:rPr>
              <a:t>پژوهش؟؟</a:t>
            </a:r>
            <a:endParaRPr lang="fa-IR" sz="2400" b="1" dirty="0" smtClean="0">
              <a:cs typeface="B Nazanin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z="3600" smtClean="0"/>
              <a:t>16</a:t>
            </a:fld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98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3726" y="2098358"/>
            <a:ext cx="41861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600" dirty="0">
                <a:solidFill>
                  <a:prstClr val="black"/>
                </a:solidFill>
                <a:cs typeface="B Titr" pitchFamily="2" charset="-78"/>
              </a:rPr>
              <a:t>فهرست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3999" y="2356484"/>
            <a:ext cx="384048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27520" y="2356485"/>
            <a:ext cx="384048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8-Point Star 13"/>
          <p:cNvSpPr/>
          <p:nvPr/>
        </p:nvSpPr>
        <p:spPr>
          <a:xfrm>
            <a:off x="6787290" y="2286585"/>
            <a:ext cx="162074" cy="162074"/>
          </a:xfrm>
          <a:prstGeom prst="star8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8-Point Star 14"/>
          <p:cNvSpPr/>
          <p:nvPr/>
        </p:nvSpPr>
        <p:spPr>
          <a:xfrm>
            <a:off x="5281041" y="2286000"/>
            <a:ext cx="162074" cy="162074"/>
          </a:xfrm>
          <a:prstGeom prst="star8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>
            <a:hlinkClick r:id="" action="ppaction://noaction"/>
          </p:cNvPr>
          <p:cNvSpPr txBox="1"/>
          <p:nvPr/>
        </p:nvSpPr>
        <p:spPr>
          <a:xfrm>
            <a:off x="3505201" y="4267200"/>
            <a:ext cx="5048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solidFill>
                  <a:prstClr val="black"/>
                </a:solidFill>
                <a:latin typeface="B Titi"/>
                <a:cs typeface="B Titr" pitchFamily="2" charset="-78"/>
              </a:rPr>
              <a:t>بررسی همراستایی سیاستها و اولویتهای کمیسیون با سیاستهای کلی علم و فناوری ابلاغی مقام معظم رهبری</a:t>
            </a:r>
          </a:p>
        </p:txBody>
      </p:sp>
      <p:sp>
        <p:nvSpPr>
          <p:cNvPr id="27" name="8-Point Star 26"/>
          <p:cNvSpPr/>
          <p:nvPr/>
        </p:nvSpPr>
        <p:spPr>
          <a:xfrm>
            <a:off x="8976375" y="4562326"/>
            <a:ext cx="162074" cy="162074"/>
          </a:xfrm>
          <a:prstGeom prst="star8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8-Point Star 27"/>
          <p:cNvSpPr/>
          <p:nvPr/>
        </p:nvSpPr>
        <p:spPr>
          <a:xfrm>
            <a:off x="3023600" y="4561741"/>
            <a:ext cx="162074" cy="162074"/>
          </a:xfrm>
          <a:prstGeom prst="star8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8-Point Star 12"/>
          <p:cNvSpPr/>
          <p:nvPr/>
        </p:nvSpPr>
        <p:spPr>
          <a:xfrm>
            <a:off x="8980621" y="5648236"/>
            <a:ext cx="162074" cy="162074"/>
          </a:xfrm>
          <a:prstGeom prst="star8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8-Point Star 15"/>
          <p:cNvSpPr/>
          <p:nvPr/>
        </p:nvSpPr>
        <p:spPr>
          <a:xfrm>
            <a:off x="3027846" y="5657910"/>
            <a:ext cx="162074" cy="162074"/>
          </a:xfrm>
          <a:prstGeom prst="star8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5391" t="29630" r="28000" b="32870"/>
          <a:stretch>
            <a:fillRect/>
          </a:stretch>
        </p:blipFill>
        <p:spPr bwMode="auto">
          <a:xfrm>
            <a:off x="4920912" y="0"/>
            <a:ext cx="2197762" cy="143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4648200" y="1371600"/>
            <a:ext cx="2470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b="1" dirty="0">
                <a:solidFill>
                  <a:srgbClr val="320E04"/>
                </a:solidFill>
                <a:latin typeface="IranNastaliq" pitchFamily="18" charset="0"/>
                <a:cs typeface="B Mitra" pitchFamily="2" charset="-78"/>
              </a:rPr>
              <a:t> </a:t>
            </a:r>
            <a:r>
              <a:rPr lang="fa-IR" b="1" dirty="0">
                <a:solidFill>
                  <a:prstClr val="black"/>
                </a:solidFill>
                <a:cs typeface="B Nazanin" pitchFamily="2" charset="-78"/>
              </a:rPr>
              <a:t>کمیسیون تخصصی انرژی </a:t>
            </a:r>
            <a:endParaRPr lang="en-US" b="1" dirty="0">
              <a:solidFill>
                <a:prstClr val="black"/>
              </a:solidFill>
              <a:cs typeface="B Nazanin" pitchFamily="2" charset="-78"/>
            </a:endParaRPr>
          </a:p>
        </p:txBody>
      </p:sp>
      <p:sp>
        <p:nvSpPr>
          <p:cNvPr id="21" name="TextBox 20">
            <a:hlinkClick r:id="" action="ppaction://noaction"/>
          </p:cNvPr>
          <p:cNvSpPr txBox="1"/>
          <p:nvPr/>
        </p:nvSpPr>
        <p:spPr>
          <a:xfrm>
            <a:off x="3733776" y="5562600"/>
            <a:ext cx="4800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solidFill>
                  <a:prstClr val="black"/>
                </a:solidFill>
                <a:latin typeface="B Titi"/>
                <a:cs typeface="B Titr" pitchFamily="2" charset="-78"/>
              </a:rPr>
              <a:t>بررسی و اظهارنظر در خصوص نحوه برگزاری هفته پژوهش و فناوری</a:t>
            </a:r>
          </a:p>
        </p:txBody>
      </p:sp>
      <p:sp>
        <p:nvSpPr>
          <p:cNvPr id="23" name="8-Point Star 22"/>
          <p:cNvSpPr/>
          <p:nvPr/>
        </p:nvSpPr>
        <p:spPr>
          <a:xfrm>
            <a:off x="8928821" y="3438436"/>
            <a:ext cx="162074" cy="162074"/>
          </a:xfrm>
          <a:prstGeom prst="star8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8-Point Star 23"/>
          <p:cNvSpPr/>
          <p:nvPr/>
        </p:nvSpPr>
        <p:spPr>
          <a:xfrm>
            <a:off x="2976046" y="3448110"/>
            <a:ext cx="162074" cy="162074"/>
          </a:xfrm>
          <a:prstGeom prst="star8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>
            <a:hlinkClick r:id="" action="ppaction://noaction"/>
          </p:cNvPr>
          <p:cNvSpPr txBox="1"/>
          <p:nvPr/>
        </p:nvSpPr>
        <p:spPr>
          <a:xfrm>
            <a:off x="3581401" y="3254514"/>
            <a:ext cx="5081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000" dirty="0">
                <a:solidFill>
                  <a:prstClr val="black"/>
                </a:solidFill>
                <a:latin typeface="B Titi"/>
                <a:cs typeface="B Titr" pitchFamily="2" charset="-78"/>
              </a:rPr>
              <a:t>ارائه گزارش اعضای حقوقی کمیسیون از برگزاری کارگروه های تخصصی پیشنهاد احکام برنامه ششم توسعه</a:t>
            </a:r>
          </a:p>
        </p:txBody>
      </p:sp>
    </p:spTree>
    <p:extLst>
      <p:ext uri="{BB962C8B-B14F-4D97-AF65-F5344CB8AC3E}">
        <p14:creationId xmlns:p14="http://schemas.microsoft.com/office/powerpoint/2010/main" val="316676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F243E"/>
                                      </p:to>
                                    </p:animClr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243E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F243E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243E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F243E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243E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F243E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243E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9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F243E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243E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F243E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243E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1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5350" y="1060295"/>
            <a:ext cx="8825658" cy="2677648"/>
          </a:xfrm>
        </p:spPr>
        <p:txBody>
          <a:bodyPr anchor="ctr"/>
          <a:lstStyle/>
          <a:p>
            <a:pPr algn="ctr" rtl="1">
              <a:lnSpc>
                <a:spcPct val="150000"/>
              </a:lnSpc>
            </a:pPr>
            <a:r>
              <a:rPr lang="fa-IR" sz="4400" dirty="0" smtClean="0">
                <a:solidFill>
                  <a:schemeClr val="bg1"/>
                </a:solidFill>
                <a:cs typeface="B Koodak" panose="00000700000000000000" pitchFamily="2" charset="-78"/>
              </a:rPr>
              <a:t>بررسی تطابق بین </a:t>
            </a:r>
            <a:r>
              <a:rPr lang="fa-IR" sz="4400" dirty="0" err="1" smtClean="0">
                <a:solidFill>
                  <a:schemeClr val="bg1"/>
                </a:solidFill>
                <a:cs typeface="B Koodak" panose="00000700000000000000" pitchFamily="2" charset="-78"/>
              </a:rPr>
              <a:t>سیاست‌های</a:t>
            </a:r>
            <a:r>
              <a:rPr lang="fa-IR" sz="4400" dirty="0" smtClean="0">
                <a:solidFill>
                  <a:schemeClr val="bg1"/>
                </a:solidFill>
                <a:cs typeface="B Koodak" panose="00000700000000000000" pitchFamily="2" charset="-78"/>
              </a:rPr>
              <a:t> کلی </a:t>
            </a:r>
            <a:r>
              <a:rPr lang="fa-IR" sz="4400" dirty="0" err="1" smtClean="0">
                <a:solidFill>
                  <a:schemeClr val="bg1"/>
                </a:solidFill>
                <a:cs typeface="B Koodak" panose="00000700000000000000" pitchFamily="2" charset="-78"/>
              </a:rPr>
              <a:t>ابلاغی</a:t>
            </a:r>
            <a:r>
              <a:rPr lang="fa-IR" sz="4400" dirty="0" smtClean="0">
                <a:solidFill>
                  <a:schemeClr val="bg1"/>
                </a:solidFill>
                <a:cs typeface="B Koodak" panose="00000700000000000000" pitchFamily="2" charset="-78"/>
              </a:rPr>
              <a:t> علم و فناوری با </a:t>
            </a:r>
            <a:r>
              <a:rPr lang="fa-IR" sz="4400" dirty="0" err="1" smtClean="0">
                <a:solidFill>
                  <a:schemeClr val="bg1"/>
                </a:solidFill>
                <a:cs typeface="B Koodak" panose="00000700000000000000" pitchFamily="2" charset="-78"/>
              </a:rPr>
              <a:t>سیاست‌های</a:t>
            </a:r>
            <a:r>
              <a:rPr lang="fa-IR" sz="4400" dirty="0" smtClean="0">
                <a:solidFill>
                  <a:schemeClr val="bg1"/>
                </a:solidFill>
                <a:cs typeface="B Koodak" panose="00000700000000000000" pitchFamily="2" charset="-78"/>
              </a:rPr>
              <a:t> مصوب شورای </a:t>
            </a:r>
            <a:r>
              <a:rPr lang="fa-IR" sz="4400" dirty="0" err="1" smtClean="0">
                <a:solidFill>
                  <a:schemeClr val="bg1"/>
                </a:solidFill>
                <a:cs typeface="B Koodak" panose="00000700000000000000" pitchFamily="2" charset="-78"/>
              </a:rPr>
              <a:t>عتف</a:t>
            </a:r>
            <a:endParaRPr lang="en-US" sz="4400" dirty="0">
              <a:solidFill>
                <a:schemeClr val="bg1"/>
              </a:solidFill>
              <a:cs typeface="B Koodak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0152" y="4055165"/>
            <a:ext cx="9196053" cy="1828800"/>
          </a:xfrm>
        </p:spPr>
        <p:txBody>
          <a:bodyPr anchor="ctr">
            <a:noAutofit/>
          </a:bodyPr>
          <a:lstStyle/>
          <a:p>
            <a:pPr algn="ctr" rtl="1"/>
            <a:r>
              <a:rPr lang="fa-IR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B Koodak" panose="00000700000000000000" pitchFamily="2" charset="-78"/>
              </a:rPr>
              <a:t>دبیرخانه شورای عالی عتف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z="3200" smtClean="0"/>
              <a:t>3</a:t>
            </a:fld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38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346" y="894157"/>
            <a:ext cx="10634870" cy="954522"/>
          </a:xfrm>
        </p:spPr>
        <p:txBody>
          <a:bodyPr/>
          <a:lstStyle/>
          <a:p>
            <a:pPr algn="ctr" rtl="1">
              <a:lnSpc>
                <a:spcPct val="150000"/>
              </a:lnSpc>
            </a:pP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رویکردهای عمده به روز رسانی سند </a:t>
            </a:r>
            <a:r>
              <a:rPr lang="fa-IR" dirty="0" err="1" smtClean="0">
                <a:solidFill>
                  <a:schemeClr val="bg1"/>
                </a:solidFill>
                <a:cs typeface="B Titr" panose="00000700000000000000" pitchFamily="2" charset="-78"/>
              </a:rPr>
              <a:t>سیاست‌ها</a:t>
            </a: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 و </a:t>
            </a:r>
            <a:r>
              <a:rPr lang="fa-IR" dirty="0" err="1" smtClean="0">
                <a:solidFill>
                  <a:schemeClr val="bg1"/>
                </a:solidFill>
                <a:cs typeface="B Titr" panose="00000700000000000000" pitchFamily="2" charset="-78"/>
              </a:rPr>
              <a:t>اولویت‌های</a:t>
            </a: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dirty="0" err="1" smtClean="0">
                <a:solidFill>
                  <a:schemeClr val="bg1"/>
                </a:solidFill>
                <a:cs typeface="B Titr" panose="00000700000000000000" pitchFamily="2" charset="-78"/>
              </a:rPr>
              <a:t>عتف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z="3600" smtClean="0"/>
              <a:t>4</a:t>
            </a:fld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7126354" y="2617324"/>
            <a:ext cx="3941802" cy="3246698"/>
            <a:chOff x="4372592" y="14097"/>
            <a:chExt cx="3256082" cy="3246698"/>
          </a:xfrm>
        </p:grpSpPr>
        <p:sp>
          <p:nvSpPr>
            <p:cNvPr id="8" name="Down Arrow 7"/>
            <p:cNvSpPr/>
            <p:nvPr/>
          </p:nvSpPr>
          <p:spPr>
            <a:xfrm rot="5400000">
              <a:off x="4377284" y="9405"/>
              <a:ext cx="3246698" cy="3256081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Down Arrow 4"/>
            <p:cNvSpPr/>
            <p:nvPr/>
          </p:nvSpPr>
          <p:spPr>
            <a:xfrm>
              <a:off x="4940765" y="825772"/>
              <a:ext cx="2687909" cy="1623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kern="1200" dirty="0" smtClean="0">
                  <a:cs typeface="B Nazanin" panose="00000400000000000000" pitchFamily="2" charset="-78"/>
                </a:rPr>
                <a:t>ب- بازنگری بخش </a:t>
              </a:r>
              <a:r>
                <a:rPr lang="fa-IR" sz="2400" b="1" kern="1200" dirty="0" err="1" smtClean="0">
                  <a:cs typeface="B Nazanin" panose="00000400000000000000" pitchFamily="2" charset="-78"/>
                </a:rPr>
                <a:t>سیاست‌های</a:t>
              </a:r>
              <a:r>
                <a:rPr lang="fa-IR" sz="2400" b="1" kern="1200" dirty="0" smtClean="0">
                  <a:cs typeface="B Nazanin" panose="00000400000000000000" pitchFamily="2" charset="-78"/>
                </a:rPr>
                <a:t> پژوهش و فناوری؛</a:t>
              </a:r>
              <a:endParaRPr lang="en-US" sz="2400" b="1" kern="1200" dirty="0">
                <a:cs typeface="B Nazanin" panose="00000400000000000000" pitchFamily="2" charset="-78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5009" y="2617326"/>
            <a:ext cx="4282748" cy="3246698"/>
            <a:chOff x="-1394" y="7048"/>
            <a:chExt cx="3251373" cy="3246698"/>
          </a:xfrm>
        </p:grpSpPr>
        <p:sp>
          <p:nvSpPr>
            <p:cNvPr id="12" name="Down Arrow 11"/>
            <p:cNvSpPr/>
            <p:nvPr/>
          </p:nvSpPr>
          <p:spPr>
            <a:xfrm rot="16200000">
              <a:off x="944" y="4710"/>
              <a:ext cx="3246698" cy="3251373"/>
            </a:xfrm>
            <a:prstGeom prst="downArrow">
              <a:avLst>
                <a:gd name="adj1" fmla="val 50000"/>
                <a:gd name="adj2" fmla="val 35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Down Arrow 4"/>
            <p:cNvSpPr/>
            <p:nvPr/>
          </p:nvSpPr>
          <p:spPr>
            <a:xfrm rot="21600000">
              <a:off x="-1393" y="818721"/>
              <a:ext cx="2683201" cy="16233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400" b="1" kern="1200" dirty="0" smtClean="0">
                  <a:cs typeface="B Nazanin" panose="00000400000000000000" pitchFamily="2" charset="-78"/>
                </a:rPr>
                <a:t>الف- بازنگری تمام </a:t>
              </a:r>
              <a:r>
                <a:rPr lang="fa-IR" sz="2400" b="1" kern="1200" dirty="0" err="1" smtClean="0">
                  <a:cs typeface="B Nazanin" panose="00000400000000000000" pitchFamily="2" charset="-78"/>
                </a:rPr>
                <a:t>سیاست‌ها</a:t>
              </a:r>
              <a:r>
                <a:rPr lang="fa-IR" sz="2400" b="1" kern="1200" dirty="0" smtClean="0">
                  <a:cs typeface="B Nazanin" panose="00000400000000000000" pitchFamily="2" charset="-78"/>
                </a:rPr>
                <a:t> و </a:t>
              </a:r>
              <a:r>
                <a:rPr lang="fa-IR" sz="2400" b="1" kern="1200" dirty="0" err="1" smtClean="0">
                  <a:cs typeface="B Nazanin" panose="00000400000000000000" pitchFamily="2" charset="-78"/>
                </a:rPr>
                <a:t>اولویت‌های</a:t>
              </a:r>
              <a:r>
                <a:rPr lang="fa-IR" sz="2400" b="1" kern="1200" dirty="0" smtClean="0">
                  <a:cs typeface="B Nazanin" panose="00000400000000000000" pitchFamily="2" charset="-78"/>
                </a:rPr>
                <a:t> پژوهش و فناوری (بازنگری تمام سند)؛</a:t>
              </a:r>
              <a:endParaRPr lang="en-US" sz="2400" b="1" kern="1200" dirty="0">
                <a:cs typeface="B Nazanin" panose="00000400000000000000" pitchFamily="2" charset="-78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5037183" y="3046275"/>
            <a:ext cx="2089171" cy="234073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000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به </a:t>
            </a:r>
            <a:r>
              <a:rPr lang="fa-IR" sz="2000" dirty="0" err="1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روزرسانی</a:t>
            </a:r>
            <a:r>
              <a:rPr lang="fa-IR" sz="2000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سند </a:t>
            </a:r>
            <a:r>
              <a:rPr lang="fa-IR" sz="2000" dirty="0" err="1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سیاست‌ها</a:t>
            </a:r>
            <a:r>
              <a:rPr lang="fa-IR" sz="2000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و </a:t>
            </a:r>
            <a:r>
              <a:rPr lang="fa-IR" sz="2000" dirty="0" err="1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اولویت‌های</a:t>
            </a:r>
            <a:r>
              <a:rPr lang="fa-IR" sz="2000" dirty="0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 </a:t>
            </a:r>
            <a:r>
              <a:rPr lang="fa-IR" sz="2000" dirty="0" err="1" smtClean="0">
                <a:ln w="0">
                  <a:solidFill>
                    <a:schemeClr val="bg1"/>
                  </a:solidFill>
                </a:ln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عتف</a:t>
            </a:r>
            <a:endParaRPr lang="en-US" sz="2000" dirty="0">
              <a:ln w="0">
                <a:solidFill>
                  <a:schemeClr val="bg1"/>
                </a:solidFill>
              </a:ln>
              <a:noFill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56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830" y="839179"/>
            <a:ext cx="8825659" cy="954522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تطابق </a:t>
            </a:r>
            <a:r>
              <a:rPr lang="fa-IR" dirty="0" err="1" smtClean="0">
                <a:solidFill>
                  <a:schemeClr val="bg1"/>
                </a:solidFill>
                <a:cs typeface="B Titr" panose="00000700000000000000" pitchFamily="2" charset="-78"/>
              </a:rPr>
              <a:t>سیاست‌های</a:t>
            </a: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 کلی با </a:t>
            </a:r>
            <a:r>
              <a:rPr lang="fa-IR" dirty="0" err="1" smtClean="0">
                <a:solidFill>
                  <a:schemeClr val="bg1"/>
                </a:solidFill>
                <a:cs typeface="B Titr" panose="00000700000000000000" pitchFamily="2" charset="-78"/>
              </a:rPr>
              <a:t>سیاست‌های</a:t>
            </a: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dirty="0" err="1" smtClean="0">
                <a:solidFill>
                  <a:schemeClr val="bg1"/>
                </a:solidFill>
                <a:cs typeface="B Titr" panose="00000700000000000000" pitchFamily="2" charset="-78"/>
              </a:rPr>
              <a:t>عتف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z="3600" smtClean="0"/>
              <a:t>5</a:t>
            </a:fld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838564"/>
              </p:ext>
            </p:extLst>
          </p:nvPr>
        </p:nvGraphicFramePr>
        <p:xfrm>
          <a:off x="1013792" y="2297395"/>
          <a:ext cx="9959008" cy="420109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63914"/>
                <a:gridCol w="1055895"/>
                <a:gridCol w="6119391"/>
                <a:gridCol w="1919808"/>
              </a:tblGrid>
              <a:tr h="60278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محور سیاستی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سیاست مصوب شورای عتف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بندهای منطبق در سیاست­های کلی 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836934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الف- 1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8"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تقويت نظام سياست‌گذاري علم و فنّاوري كشور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تدوین برنامه‌هاي جامع توسعه علوم و فنّاوري در سطوح دستگاه در راستاي نقشه جامع علمي كشور و بيانگر سهم دستگاه در تحقق اهداف نقشه؛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1-2؛ 8-2؛ 4-5؛ 5-5؛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079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آينده‌نگاري و آينده‌پژوهي در حوزه‌هاي مختلف؛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1-2؛ 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6371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الف- 2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84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الف-3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واگذاری مراکز و موسسات پژوهشی غیرحاکمیتی دولتی، با حفظ كاركردهاي سياست‌گذاري و نظارتي دولت بر آنها؛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7-5؛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7556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الف-4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Nazanin" panose="00000400000000000000" pitchFamily="2" charset="-78"/>
                        </a:rPr>
                        <a:t>استقرار و تقویت نظام ارزیابی و ممیزی سیاست­های علم و فناوری کشور؛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1-2؛ 3-2؛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47556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الف-5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Nazanin" panose="00000400000000000000" pitchFamily="2" charset="-78"/>
                        </a:rPr>
                        <a:t>ایجاد هماهنگی بین خرده نهادهای سیاست­گذاری علم و فناوری کشور؛ 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3-5؛ 4-5؛ 8-5؛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6371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الف- 6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Nazanin" panose="00000400000000000000" pitchFamily="2" charset="-78"/>
                        </a:rPr>
                        <a:t>سیاست­‌پژوهی و تحلیل سیاست­های منطقه­ای و ملی علم و فناوری؛ 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5-5؛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50846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الف-7</a:t>
                      </a:r>
                      <a:endParaRPr lang="en-US" sz="20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توسعه زیرساخت­های آمارها و داده‌های علم و فناوری براي استفاده در فرایند سیاستگذاری علم و فناوری کشور.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4-2؛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0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345" y="914035"/>
            <a:ext cx="8825659" cy="954522"/>
          </a:xfrm>
        </p:spPr>
        <p:txBody>
          <a:bodyPr/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تطابق </a:t>
            </a:r>
            <a:r>
              <a:rPr lang="fa-IR" dirty="0" err="1">
                <a:solidFill>
                  <a:schemeClr val="bg1"/>
                </a:solidFill>
                <a:cs typeface="B Titr" panose="00000700000000000000" pitchFamily="2" charset="-78"/>
              </a:rPr>
              <a:t>سیاست‌های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 کلی با </a:t>
            </a:r>
            <a:r>
              <a:rPr lang="fa-IR" dirty="0" err="1">
                <a:solidFill>
                  <a:schemeClr val="bg1"/>
                </a:solidFill>
                <a:cs typeface="B Titr" panose="00000700000000000000" pitchFamily="2" charset="-78"/>
              </a:rPr>
              <a:t>سیاست‌های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dirty="0" err="1">
                <a:solidFill>
                  <a:schemeClr val="bg1"/>
                </a:solidFill>
                <a:cs typeface="B Titr" panose="00000700000000000000" pitchFamily="2" charset="-78"/>
              </a:rPr>
              <a:t>عتف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z="3600" smtClean="0"/>
              <a:t>6</a:t>
            </a:fld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044457"/>
              </p:ext>
            </p:extLst>
          </p:nvPr>
        </p:nvGraphicFramePr>
        <p:xfrm>
          <a:off x="178905" y="2047462"/>
          <a:ext cx="11867324" cy="4603112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37755"/>
                <a:gridCol w="1264724"/>
                <a:gridCol w="7946681"/>
                <a:gridCol w="1918164"/>
              </a:tblGrid>
              <a:tr h="44602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محور سیاستی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سیاست مصوب شورای عتف</a:t>
                      </a:r>
                      <a:endParaRPr lang="en-US" sz="14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بندهای منطبق در </a:t>
                      </a:r>
                      <a:r>
                        <a:rPr lang="fa-IR" sz="1400" dirty="0" err="1" smtClean="0">
                          <a:effectLst/>
                          <a:cs typeface="B Nazanin" panose="00000400000000000000" pitchFamily="2" charset="-78"/>
                        </a:rPr>
                        <a:t>سیاست­کلی</a:t>
                      </a:r>
                      <a:r>
                        <a:rPr lang="fa-IR" sz="140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</a:tr>
              <a:tr h="46940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Nazanin" panose="00000400000000000000" pitchFamily="2" charset="-78"/>
                        </a:rPr>
                        <a:t>ب- 1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 rowSpan="11"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000" dirty="0">
                          <a:effectLst/>
                          <a:cs typeface="B Nazanin" panose="00000400000000000000" pitchFamily="2" charset="-78"/>
                        </a:rPr>
                        <a:t>پشتيباني از نظام علمي و فنّاوري كشور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vert="vert270" anchor="ctr"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cs typeface="B Nazanin" panose="00000400000000000000" pitchFamily="2" charset="-78"/>
                        </a:rPr>
                        <a:t>حمايت از پژوهش‌هاي كاربردي تقاضامحور با رويكرد حل مسئله با هدف تقويت ارتباط مؤثر ميان صنعت و دانشگاه؛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anose="00000400000000000000" pitchFamily="2" charset="-78"/>
                        </a:rPr>
                        <a:t>4-5؛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</a:tr>
              <a:tr h="32045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Nazanin" panose="00000400000000000000" pitchFamily="2" charset="-78"/>
                        </a:rPr>
                        <a:t>ب- 2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توسعه روش‌هاي نهادي مانند تجاري‌سازي و بازارسازي براي محصولات نوآورانه و حمايت از طريق تأمین و تدارک دولتي و ايجاد مناطق آزاد حمايت از توليد محصولات نوآورانه؛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anose="00000400000000000000" pitchFamily="2" charset="-78"/>
                        </a:rPr>
                        <a:t>1-6؛ 2-6؛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</a:tr>
              <a:tr h="21363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Nazanin" panose="00000400000000000000" pitchFamily="2" charset="-78"/>
                        </a:rPr>
                        <a:t>ب- 3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تقويت نقش مراكز سرمايه‌گذاري خطرپذير و صندوق‌هاي تأمين مالي مشترك؛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anose="00000400000000000000" pitchFamily="2" charset="-78"/>
                        </a:rPr>
                        <a:t>2-5؛ 1-6؛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</a:tr>
              <a:tr h="25328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Nazanin" panose="00000400000000000000" pitchFamily="2" charset="-78"/>
                        </a:rPr>
                        <a:t>ب- 4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افزايش سهم صنعت و حوزه کاربرد (دولتي و خصوصي) در تأمين هزينه تحقيقات؛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anose="00000400000000000000" pitchFamily="2" charset="-78"/>
                        </a:rPr>
                        <a:t>8-2؛ 1-5؛ 2-5؛ 7-5؛ 1-6؛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</a:tr>
              <a:tr h="21363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Nazanin" panose="00000400000000000000" pitchFamily="2" charset="-78"/>
                        </a:rPr>
                        <a:t>ب- 5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گسترش انتقال فنّاوري از دانشگاه به صنعت در پي تقويت فرايند تجاري‌سازي فنّاوري؛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anose="00000400000000000000" pitchFamily="2" charset="-78"/>
                        </a:rPr>
                        <a:t>2-6؛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</a:tr>
              <a:tr h="5340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Nazanin" panose="00000400000000000000" pitchFamily="2" charset="-78"/>
                        </a:rPr>
                        <a:t>ب- 6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افزایش واگذاری و سهم‌ برون‌سپاری از اعتبارات تحقيقاتي و فنّاوري دستگاه‌ها از طريق انعقاد قراردادهای پژوهشی با دانشگاه‌ها و مؤسسه‌هاي آموزش عالی، مؤسسه‌هاي پژوهشی دولتی و خصوصی و  شرکت‌های دانش‌بنیان وابسته به وزارتین علوم، تحقیقات و فنّاوری و بهداشت، درمان و آموزش پزشکی و سایر مراجع قانونی داراي صلاحيت.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anose="00000400000000000000" pitchFamily="2" charset="-78"/>
                        </a:rPr>
                        <a:t>7-5؛ 3-6؛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</a:tr>
              <a:tr h="42727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Nazanin" panose="00000400000000000000" pitchFamily="2" charset="-78"/>
                        </a:rPr>
                        <a:t>ب- 7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افزایش سهم اعتبارات برای توسعه زيرساخت‌هاي موردنياز فعاليت‌هاي علمی، پژوهشي و فناورانه از قبيل آزمايشگاه‌هاي اعتبارسنجي، شبكه ارتباطي و فنّاوري اطلاعات، واحدهاي پايلوت در پارك‌هاي علم و فنّاوري، مراكز پژوهشي مشترك با دانشگاه‌ها؛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anose="00000400000000000000" pitchFamily="2" charset="-78"/>
                        </a:rPr>
                        <a:t>8-2؛ 1-5؛ 2-5؛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</a:tr>
              <a:tr h="33996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Nazanin" panose="00000400000000000000" pitchFamily="2" charset="-78"/>
                        </a:rPr>
                        <a:t>ب- 8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استفاده از مشوق‌هاي مالي و مالیاتی متنوع در قالب معافيت‌های مالياتي، يارانه، وام، معافيت‌هاي گمركي و تعرفه‌اي براي تقويت نقش بخش خصوصي و بنگاه‌هاي نوآور در حوزه پژوهش و فناوری؛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anose="00000400000000000000" pitchFamily="2" charset="-78"/>
                        </a:rPr>
                        <a:t>2-5؛ 7-5؛</a:t>
                      </a:r>
                      <a:endParaRPr lang="en-US" sz="12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</a:tr>
              <a:tr h="199244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Nazanin" panose="00000400000000000000" pitchFamily="2" charset="-78"/>
                        </a:rPr>
                        <a:t>ب- 9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>
                          <a:effectLst/>
                          <a:cs typeface="B Nazanin" panose="00000400000000000000" pitchFamily="2" charset="-78"/>
                        </a:rPr>
                        <a:t>توسعه و طراحی بینا رشته­های جدید، ناظر بر نیازهای کشور؛</a:t>
                      </a:r>
                      <a:endParaRPr lang="en-US" sz="11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anose="00000400000000000000" pitchFamily="2" charset="-78"/>
                        </a:rPr>
                        <a:t>4-5؛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</a:tr>
              <a:tr h="64091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Nazanin" panose="00000400000000000000" pitchFamily="2" charset="-78"/>
                        </a:rPr>
                        <a:t>ب- 10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cs typeface="B Nazanin" panose="00000400000000000000" pitchFamily="2" charset="-78"/>
                        </a:rPr>
                        <a:t>حمایت از امور پژوهشی (شامل پژوهش­های بنیادی، کاربردی و توسعه­ای) در قالب اجرای پروژه­های تحقیقاتی، حمایت از پایان‌نامه‌های تحصیلات تکمیلی و برگزاری همایش­های ملی و بین‌المللی (با اخذ مجوز از دبیرخانه کارگروه ساماندهی همایش­های معاونت توسعه مدیریت و سرمایه انسانی رئیس‌جمهور)، در راستای اولویت­های پژوهش و فنّاوری مرتبط با دستگاه­ اجرایی.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anose="00000400000000000000" pitchFamily="2" charset="-78"/>
                        </a:rPr>
                        <a:t>1-1؛ 1-3؛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</a:tr>
              <a:tr h="5340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000">
                          <a:effectLst/>
                          <a:cs typeface="B Nazanin" panose="00000400000000000000" pitchFamily="2" charset="-78"/>
                        </a:rPr>
                        <a:t>ب- 11</a:t>
                      </a:r>
                      <a:endParaRPr lang="en-US" sz="105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100" dirty="0">
                          <a:effectLst/>
                          <a:cs typeface="B Nazanin" panose="00000400000000000000" pitchFamily="2" charset="-78"/>
                        </a:rPr>
                        <a:t>حمایت از امور توسعه فنّاوری شامل توسعه محصول جدید، انجام آزمایش­های مختلف در راستای توسعه محصول جدید، ثبت مالکیت فکری، توسعه استانداردهای مرتبط با محصول جدید و توسعه زیرساخت­های مرتبط با محصول جدید، در راستای اولویت­های پژوهش و فنّاوری مرتبط با دستگاه­ اجرایی؛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 dirty="0">
                          <a:effectLst/>
                          <a:cs typeface="B Nazanin" panose="00000400000000000000" pitchFamily="2" charset="-78"/>
                        </a:rPr>
                        <a:t>6-5؛ 1-6؛ 2-6؛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38183" marR="3818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5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345" y="914035"/>
            <a:ext cx="8825659" cy="954522"/>
          </a:xfrm>
        </p:spPr>
        <p:txBody>
          <a:bodyPr/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تطابق </a:t>
            </a:r>
            <a:r>
              <a:rPr lang="fa-IR" dirty="0" err="1">
                <a:solidFill>
                  <a:schemeClr val="bg1"/>
                </a:solidFill>
                <a:cs typeface="B Titr" panose="00000700000000000000" pitchFamily="2" charset="-78"/>
              </a:rPr>
              <a:t>سیاست‌های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 کلی با </a:t>
            </a:r>
            <a:r>
              <a:rPr lang="fa-IR" dirty="0" err="1">
                <a:solidFill>
                  <a:schemeClr val="bg1"/>
                </a:solidFill>
                <a:cs typeface="B Titr" panose="00000700000000000000" pitchFamily="2" charset="-78"/>
              </a:rPr>
              <a:t>سیاست‌های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dirty="0" err="1">
                <a:solidFill>
                  <a:schemeClr val="bg1"/>
                </a:solidFill>
                <a:cs typeface="B Titr" panose="00000700000000000000" pitchFamily="2" charset="-78"/>
              </a:rPr>
              <a:t>عتف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z="3600" smtClean="0"/>
              <a:t>7</a:t>
            </a:fld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834470"/>
              </p:ext>
            </p:extLst>
          </p:nvPr>
        </p:nvGraphicFramePr>
        <p:xfrm>
          <a:off x="536713" y="2305877"/>
          <a:ext cx="10654027" cy="430809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94890"/>
                <a:gridCol w="1093755"/>
                <a:gridCol w="6598043"/>
                <a:gridCol w="2067339"/>
              </a:tblGrid>
              <a:tr h="53371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محور سیاستی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سیاست مصوب شورای عتف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بندهای منطبق در سیاست­های کلی 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</a:tr>
              <a:tr h="65941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anose="00000400000000000000" pitchFamily="2" charset="-78"/>
                        </a:rPr>
                        <a:t>پ- 1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  <a:tc rowSpan="7">
                  <a:txBody>
                    <a:bodyPr/>
                    <a:lstStyle/>
                    <a:p>
                      <a:pPr marL="71755" marR="7175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تقويت شبكه‌هاي تحقيق و توسعه ملي و فراملي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vert="vert270" anchor="ctr"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افزايش همكاري‌هاي پژوهشي و فناورانه مشترك بين مؤسسه‌هاي پژوهشي و دانشگاه‌هاي داخلي و كشورهاي جهان اسلام و اعضاي قطب‌هاي همسو در حوزه‌هاي اولويت‌دار ملي؛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3-6؛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</a:tr>
              <a:tr h="105041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anose="00000400000000000000" pitchFamily="2" charset="-78"/>
                        </a:rPr>
                        <a:t>پ- 2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effectLst/>
                          <a:cs typeface="B Nazanin" panose="00000400000000000000" pitchFamily="2" charset="-78"/>
                        </a:rPr>
                        <a:t>تقویت رویکرد اشتراک منابع در حوزه­های پژوهش و فناوری، از طریق حمايت از انجمن‌هاي علمي، قطب­های علمی، مراکز رشد و پارک­های علم و فناوری، شبکه­­های علم و فناوری و کانون­های تفکر داراي مجوز فعاليت از وزارتین علوم، تحقيقات و فنّاوري، بهداشت، درمان و آموزش پزشكي و نيز مراكز تحقيقاتي تقاضامحور (مشترك ميان دانشگاه‌ها و دستگاه‌ها) در قالب انعقاد قرارداد به منظور دريافت خدمات علمي و فنّاوري معين؛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8-5؛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</a:tr>
              <a:tr h="45017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anose="00000400000000000000" pitchFamily="2" charset="-78"/>
                        </a:rPr>
                        <a:t>پ- 3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حمايت از شبكه‌هاي تحقيق و توسعه در صنايع مختلف (با مشاركت دانشگاه‌ها و مراكز پژوهشي و پارك‌هاي علم و فنّاوري مشترك بين آنها)؛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8-5؛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</a:tr>
              <a:tr h="3001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anose="00000400000000000000" pitchFamily="2" charset="-78"/>
                        </a:rPr>
                        <a:t>پ- 4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حمایت و همکاری­های بین دستگاهی برای اجرای پروژه­های پژوهش و فنّاوری؛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8-5؛ 3-6؛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</a:tr>
              <a:tr h="3001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anose="00000400000000000000" pitchFamily="2" charset="-78"/>
                        </a:rPr>
                        <a:t>پ- 5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تقويت زيرساخت‌هاي پژوهشي از طريق شبكه‌سازي آزمايشگاه‌هاي ملي پيشرفته مانند شبكه آزمايشگاه‌هاي علمي ايران (شاعا)؛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1-6؛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</a:tr>
              <a:tr h="3001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anose="00000400000000000000" pitchFamily="2" charset="-78"/>
                        </a:rPr>
                        <a:t>پ- 6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تقویت شبکه نخبگانی در راستای ارتقاء وضعیت پژوهش و فناوری کشور؛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7-2؛ 6-4؛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</a:tr>
              <a:tr h="600238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200">
                          <a:effectLst/>
                          <a:cs typeface="B Nazanin" panose="00000400000000000000" pitchFamily="2" charset="-78"/>
                        </a:rPr>
                        <a:t>پ- 7</a:t>
                      </a:r>
                      <a:endParaRPr lang="en-US" sz="16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بهبود كيفيت و ارتباط مستمر و هم‌افزا ميان سه جريان توليد، كاربرد و توسعه دانش و تقويت فرايند تبديل ايده به محصول با توسعه مراكز نوين و نهادهاي واسط (حقوقي، مالي، فني) با هدف توليد و عرضه دانش و تبديل آن به محصول.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2-5؛ 3-5؛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56702" marR="5670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4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345" y="914035"/>
            <a:ext cx="8825659" cy="954522"/>
          </a:xfrm>
        </p:spPr>
        <p:txBody>
          <a:bodyPr/>
          <a:lstStyle/>
          <a:p>
            <a:pPr algn="ctr" rtl="1"/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تطابق </a:t>
            </a:r>
            <a:r>
              <a:rPr lang="fa-IR" dirty="0" err="1">
                <a:solidFill>
                  <a:schemeClr val="bg1"/>
                </a:solidFill>
                <a:cs typeface="B Titr" panose="00000700000000000000" pitchFamily="2" charset="-78"/>
              </a:rPr>
              <a:t>سیاست‌های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 کلی با </a:t>
            </a:r>
            <a:r>
              <a:rPr lang="fa-IR" dirty="0" err="1">
                <a:solidFill>
                  <a:schemeClr val="bg1"/>
                </a:solidFill>
                <a:cs typeface="B Titr" panose="00000700000000000000" pitchFamily="2" charset="-78"/>
              </a:rPr>
              <a:t>سیاست‌های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dirty="0" err="1">
                <a:solidFill>
                  <a:schemeClr val="bg1"/>
                </a:solidFill>
                <a:cs typeface="B Titr" panose="00000700000000000000" pitchFamily="2" charset="-78"/>
              </a:rPr>
              <a:t>عتف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z="3600" smtClean="0"/>
              <a:t>8</a:t>
            </a:fld>
            <a:endParaRPr lang="en-US" sz="3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260226"/>
              </p:ext>
            </p:extLst>
          </p:nvPr>
        </p:nvGraphicFramePr>
        <p:xfrm>
          <a:off x="795130" y="2325757"/>
          <a:ext cx="10177670" cy="428393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882881"/>
                <a:gridCol w="1079079"/>
                <a:gridCol w="6253750"/>
                <a:gridCol w="1961960"/>
              </a:tblGrid>
              <a:tr h="54131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محور سیاستی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سیاست مصوب شورای عتف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بندهای منطبق در سیاست­های کلی 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17341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ت- 1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73025" marR="73025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Nazanin" panose="00000400000000000000" pitchFamily="2" charset="-78"/>
                        </a:rPr>
                        <a:t>بازنگری و توسعه نظام آموزشی کشور هم‌راستا با برنامه­های توسعه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Nazanin" panose="00000400000000000000" pitchFamily="2" charset="-78"/>
                        </a:rPr>
                        <a:t>جهت‌دهی آموزش، پژوهش و فناوری و نوآوری به سمت حل مشکلات و رفع نیازها و اقتضائات کشور با توجه به آمایش سرزمین و نوآوری در مرزهای دانش؛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5-1؛ 1-2؛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13491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ت- 2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cs typeface="B Nazanin" panose="00000400000000000000" pitchFamily="2" charset="-78"/>
                        </a:rPr>
                        <a:t>تربیت و توانمندسازی سرمایه انسانی با تأکید بر پرورش انسان­های متقی، کارآفرین، خودباور، خلاق، نوآوری، و توانا در تولید علم، فناوری و نوآوری متناسب با ارزش­های اسلامی و نیازهای جامعه؛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>
                          <a:effectLst/>
                          <a:cs typeface="B Nazanin" panose="00000400000000000000" pitchFamily="2" charset="-78"/>
                        </a:rPr>
                        <a:t>1-3؛ 2-3؛ 3-3؛ 2-4؛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134466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ت- 3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0" algn="justLow" rtl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cs typeface="B Nazanin" panose="00000400000000000000" pitchFamily="2" charset="-78"/>
                        </a:rPr>
                        <a:t>توسعه و تعمیق آموزش و پژوهش­های بنیادی (حوزه­های علوم انسانی و علوم پایه).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1800" dirty="0">
                          <a:effectLst/>
                          <a:cs typeface="B Nazanin" panose="00000400000000000000" pitchFamily="2" charset="-78"/>
                        </a:rPr>
                        <a:t>1-1؛ 3-1؛ 4-1؛ 1-4؛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8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17" y="914035"/>
            <a:ext cx="10436087" cy="954522"/>
          </a:xfrm>
        </p:spPr>
        <p:txBody>
          <a:bodyPr/>
          <a:lstStyle/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تطابق </a:t>
            </a:r>
            <a:r>
              <a:rPr lang="fa-IR" dirty="0" err="1">
                <a:solidFill>
                  <a:schemeClr val="bg1"/>
                </a:solidFill>
                <a:cs typeface="B Titr" panose="00000700000000000000" pitchFamily="2" charset="-78"/>
              </a:rPr>
              <a:t>سیاست‌های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 کلی علم و فناوری با </a:t>
            </a:r>
            <a:r>
              <a:rPr lang="fa-IR" dirty="0" err="1">
                <a:solidFill>
                  <a:schemeClr val="bg1"/>
                </a:solidFill>
                <a:cs typeface="B Titr" panose="00000700000000000000" pitchFamily="2" charset="-78"/>
              </a:rPr>
              <a:t>سیاست‌های</a:t>
            </a:r>
            <a:r>
              <a:rPr lang="fa-IR" dirty="0">
                <a:solidFill>
                  <a:schemeClr val="bg1"/>
                </a:solidFill>
                <a:cs typeface="B Titr" panose="00000700000000000000" pitchFamily="2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مصوب </a:t>
            </a:r>
            <a:r>
              <a:rPr lang="fa-IR" dirty="0" err="1" smtClean="0">
                <a:solidFill>
                  <a:schemeClr val="bg1"/>
                </a:solidFill>
                <a:cs typeface="B Titr" panose="00000700000000000000" pitchFamily="2" charset="-78"/>
              </a:rPr>
              <a:t>عتف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DFF2-3464-440B-9F36-58486489C7E2}" type="slidenum">
              <a:rPr lang="en-US" sz="3600" smtClean="0"/>
              <a:t>9</a:t>
            </a:fld>
            <a:endParaRPr lang="en-US" sz="36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153851"/>
              </p:ext>
            </p:extLst>
          </p:nvPr>
        </p:nvGraphicFramePr>
        <p:xfrm>
          <a:off x="377687" y="2206490"/>
          <a:ext cx="10972800" cy="4353341"/>
        </p:xfrm>
        <a:graphic>
          <a:graphicData uri="http://schemas.openxmlformats.org/drawingml/2006/table">
            <a:tbl>
              <a:tblPr rtl="1" firstRow="1" firstCol="1" bandRow="1">
                <a:tableStyleId>{FABFCF23-3B69-468F-B69F-88F6DE6A72F2}</a:tableStyleId>
              </a:tblPr>
              <a:tblGrid>
                <a:gridCol w="2542478"/>
                <a:gridCol w="2943922"/>
                <a:gridCol w="2408663"/>
                <a:gridCol w="3077737"/>
              </a:tblGrid>
              <a:tr h="469147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dirty="0">
                          <a:effectLst/>
                          <a:cs typeface="B Nazanin" panose="00000400000000000000" pitchFamily="2" charset="-78"/>
                        </a:rPr>
                        <a:t>شماره بند سیاست­های کلی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>
                          <a:effectLst/>
                          <a:cs typeface="B Nazanin" panose="00000400000000000000" pitchFamily="2" charset="-78"/>
                        </a:rPr>
                        <a:t>تعداد سیاست­های منطبق عتف در سال 1393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>
                          <a:effectLst/>
                          <a:cs typeface="B Nazanin" panose="00000400000000000000" pitchFamily="2" charset="-78"/>
                        </a:rPr>
                        <a:t>شماره بند سیاست­های کلی</a:t>
                      </a:r>
                      <a:endParaRPr lang="en-US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تعداد سیاست­های منطبق </a:t>
                      </a:r>
                      <a:r>
                        <a:rPr lang="fa-IR" sz="1400" b="1" dirty="0" err="1">
                          <a:effectLst/>
                          <a:cs typeface="B Nazanin" panose="00000400000000000000" pitchFamily="2" charset="-78"/>
                        </a:rPr>
                        <a:t>عتف</a:t>
                      </a:r>
                      <a:r>
                        <a:rPr lang="fa-IR" sz="1400" b="1" dirty="0">
                          <a:effectLst/>
                          <a:cs typeface="B Nazanin" panose="00000400000000000000" pitchFamily="2" charset="-78"/>
                        </a:rPr>
                        <a:t> در سال 1393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84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1-1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2-4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84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2-1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3-4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84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3-1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4-4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84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4-1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5-4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84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5-1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6-4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84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1-2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1-5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84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2-2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2-5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84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3-2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3-5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84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4-2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4-5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84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5-2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5-5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84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6-2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6-5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84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7-2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7-5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84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8-2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8-5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84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1-3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1-6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84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2-3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2-6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84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3-3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3-6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  <a:tr h="228482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1-4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4-6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718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on Boardroom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10503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62626"/>
      </a:hlink>
      <a:folHlink>
        <a:srgbClr val="7F7F7F"/>
      </a:folHlink>
    </a:clrScheme>
    <a:fontScheme name="Khamenei.ir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1908</Words>
  <Application>Microsoft Office PowerPoint</Application>
  <PresentationFormat>Widescreen</PresentationFormat>
  <Paragraphs>270</Paragraphs>
  <Slides>16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2  Mitra_2 (MRT)</vt:lpstr>
      <vt:lpstr>Arial</vt:lpstr>
      <vt:lpstr>B Koodak</vt:lpstr>
      <vt:lpstr>B Mitra</vt:lpstr>
      <vt:lpstr>B Nazanin</vt:lpstr>
      <vt:lpstr>B Titi</vt:lpstr>
      <vt:lpstr>B Titr</vt:lpstr>
      <vt:lpstr>Calibri</vt:lpstr>
      <vt:lpstr>Century Gothic</vt:lpstr>
      <vt:lpstr>IranNastaliq</vt:lpstr>
      <vt:lpstr>Symbol</vt:lpstr>
      <vt:lpstr>Tahoma</vt:lpstr>
      <vt:lpstr>Wingdings 2</vt:lpstr>
      <vt:lpstr>Wingdings 3</vt:lpstr>
      <vt:lpstr>Ion Boardroom</vt:lpstr>
      <vt:lpstr>1_Office Theme</vt:lpstr>
      <vt:lpstr>910503</vt:lpstr>
      <vt:lpstr>PowerPoint Presentation</vt:lpstr>
      <vt:lpstr>PowerPoint Presentation</vt:lpstr>
      <vt:lpstr>بررسی تطابق بین سیاست‌های کلی ابلاغی علم و فناوری با سیاست‌های مصوب شورای عتف</vt:lpstr>
      <vt:lpstr>رویکردهای عمده به روز رسانی سند سیاست‌ها و اولویت‌های عتف</vt:lpstr>
      <vt:lpstr>تطابق سیاست‌های کلی با سیاست‌های عتف</vt:lpstr>
      <vt:lpstr>تطابق سیاست‌های کلی با سیاست‌های عتف</vt:lpstr>
      <vt:lpstr>تطابق سیاست‌های کلی با سیاست‌های عتف</vt:lpstr>
      <vt:lpstr>تطابق سیاست‌های کلی با سیاست‌های عتف</vt:lpstr>
      <vt:lpstr>تطابق سیاست‌های کلی علم و فناوری با سیاست‌های مصوب عتف</vt:lpstr>
      <vt:lpstr>تطابق محورها</vt:lpstr>
      <vt:lpstr>جمع بندی و پیشنهادات</vt:lpstr>
      <vt:lpstr>جمع بندی و پیشنهادات</vt:lpstr>
      <vt:lpstr>پیشنهادات اعضا درخصوص موارد زیر</vt:lpstr>
      <vt:lpstr>بررسی و اظهارنظر در خصوص نحوه برگزاری هفته پژوهش و فناوری </vt:lpstr>
      <vt:lpstr>اخبار</vt:lpstr>
      <vt:lpstr>پیشنهادات اعضا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Kia</dc:creator>
  <cp:lastModifiedBy>Asus</cp:lastModifiedBy>
  <cp:revision>43</cp:revision>
  <dcterms:created xsi:type="dcterms:W3CDTF">2014-10-01T07:42:33Z</dcterms:created>
  <dcterms:modified xsi:type="dcterms:W3CDTF">2014-11-01T11:10:18Z</dcterms:modified>
</cp:coreProperties>
</file>