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886" r:id="rId5"/>
    <p:sldId id="881" r:id="rId6"/>
    <p:sldId id="885" r:id="rId7"/>
    <p:sldId id="860" r:id="rId8"/>
    <p:sldId id="861" r:id="rId9"/>
    <p:sldId id="891" r:id="rId10"/>
    <p:sldId id="890" r:id="rId11"/>
  </p:sldIdLst>
  <p:sldSz cx="9144000" cy="6858000" type="screen4x3"/>
  <p:notesSz cx="6669088" cy="9753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1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1944" autoAdjust="0"/>
    <p:restoredTop sz="82948" autoAdjust="0"/>
  </p:normalViewPr>
  <p:slideViewPr>
    <p:cSldViewPr>
      <p:cViewPr varScale="1">
        <p:scale>
          <a:sx n="62" d="100"/>
          <a:sy n="62" d="100"/>
        </p:scale>
        <p:origin x="98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87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58"/>
    </p:cViewPr>
  </p:sorterViewPr>
  <p:notesViewPr>
    <p:cSldViewPr>
      <p:cViewPr varScale="1">
        <p:scale>
          <a:sx n="120" d="100"/>
          <a:sy n="120" d="100"/>
        </p:scale>
        <p:origin x="-1986" y="-96"/>
      </p:cViewPr>
      <p:guideLst>
        <p:guide orient="horz" pos="3071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5"/>
            <a:ext cx="2889939" cy="487677"/>
          </a:xfrm>
          <a:prstGeom prst="rect">
            <a:avLst/>
          </a:prstGeom>
        </p:spPr>
        <p:txBody>
          <a:bodyPr vert="horz" lIns="104001" tIns="52001" rIns="104001" bIns="5200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004" y="5"/>
            <a:ext cx="2889939" cy="487677"/>
          </a:xfrm>
          <a:prstGeom prst="rect">
            <a:avLst/>
          </a:prstGeom>
        </p:spPr>
        <p:txBody>
          <a:bodyPr vert="horz" lIns="104001" tIns="52001" rIns="104001" bIns="52001" rtlCol="0"/>
          <a:lstStyle>
            <a:lvl1pPr algn="r">
              <a:defRPr sz="1300"/>
            </a:lvl1pPr>
          </a:lstStyle>
          <a:p>
            <a:fld id="{9B76CC5E-1BC2-4938-B537-B3BC138905FC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9263670"/>
            <a:ext cx="2889939" cy="487677"/>
          </a:xfrm>
          <a:prstGeom prst="rect">
            <a:avLst/>
          </a:prstGeom>
        </p:spPr>
        <p:txBody>
          <a:bodyPr vert="horz" lIns="104001" tIns="52001" rIns="104001" bIns="5200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004" y="9263670"/>
            <a:ext cx="2889939" cy="487677"/>
          </a:xfrm>
          <a:prstGeom prst="rect">
            <a:avLst/>
          </a:prstGeom>
        </p:spPr>
        <p:txBody>
          <a:bodyPr vert="horz" lIns="104001" tIns="52001" rIns="104001" bIns="52001" rtlCol="0" anchor="b"/>
          <a:lstStyle>
            <a:lvl1pPr algn="r">
              <a:defRPr sz="1300"/>
            </a:lvl1pPr>
          </a:lstStyle>
          <a:p>
            <a:fld id="{72760E2C-3BA6-46A4-9690-3838A0133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532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88013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993" y="0"/>
            <a:ext cx="2889938" cy="488013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82E33412-D7AA-4B39-BCBA-EC547983DB13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31838"/>
            <a:ext cx="4875212" cy="3657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33910"/>
            <a:ext cx="5335270" cy="4387678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263367"/>
            <a:ext cx="2889938" cy="488013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993" y="9263367"/>
            <a:ext cx="2889938" cy="488013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4DEDD257-87F1-43A4-99A7-16D7E6D73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329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533400" cy="365125"/>
          </a:xfrm>
        </p:spPr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457200" cy="365125"/>
          </a:xfrm>
        </p:spPr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676400" y="1200790"/>
            <a:ext cx="57150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fa-IR" sz="3200" b="1" dirty="0">
                <a:solidFill>
                  <a:schemeClr val="dk1"/>
                </a:solidFill>
                <a:cs typeface="B Mitra" pitchFamily="2" charset="-78"/>
              </a:rPr>
              <a:t>تعمير اساسي پمپ ايمني</a:t>
            </a:r>
            <a:r>
              <a:rPr lang="en-US" sz="3200" b="1" dirty="0">
                <a:solidFill>
                  <a:schemeClr val="dk1"/>
                </a:solidFill>
                <a:cs typeface="B Mitra" pitchFamily="2" charset="-78"/>
              </a:rPr>
              <a:t> TH</a:t>
            </a:r>
            <a:r>
              <a:rPr lang="ru-RU" sz="3200" b="1" dirty="0">
                <a:solidFill>
                  <a:schemeClr val="dk1"/>
                </a:solidFill>
                <a:cs typeface="B Mitra" pitchFamily="2" charset="-78"/>
              </a:rPr>
              <a:t>40</a:t>
            </a:r>
            <a:r>
              <a:rPr lang="en-US" sz="3200" b="1" dirty="0">
                <a:solidFill>
                  <a:schemeClr val="dk1"/>
                </a:solidFill>
                <a:cs typeface="B Mitra" pitchFamily="2" charset="-78"/>
              </a:rPr>
              <a:t>D</a:t>
            </a:r>
            <a:r>
              <a:rPr lang="ru-RU" sz="3200" b="1" dirty="0">
                <a:solidFill>
                  <a:schemeClr val="dk1"/>
                </a:solidFill>
                <a:cs typeface="B Mitra" pitchFamily="2" charset="-78"/>
              </a:rPr>
              <a:t>001</a:t>
            </a:r>
            <a:r>
              <a:rPr lang="fa-IR" sz="3200" b="1" dirty="0">
                <a:solidFill>
                  <a:schemeClr val="dk1"/>
                </a:solidFill>
                <a:cs typeface="B Mitra" pitchFamily="2" charset="-78"/>
              </a:rPr>
              <a:t> </a:t>
            </a:r>
            <a:endParaRPr lang="en-US" sz="3200" b="1" dirty="0">
              <a:solidFill>
                <a:schemeClr val="dk1"/>
              </a:solidFill>
              <a:cs typeface="B Mitra" pitchFamily="2" charset="-78"/>
            </a:endParaRPr>
          </a:p>
        </p:txBody>
      </p:sp>
      <p:pic>
        <p:nvPicPr>
          <p:cNvPr id="5" name="Picture 4112" descr="Description: \\ps-nas\مستندات تصويري تعميرات$\2014\عکس\ZB\TH\TH10\TH10D001-IMG_1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38400"/>
            <a:ext cx="7086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61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6934200" cy="457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rtl="1"/>
            <a:r>
              <a:rPr lang="fa-IR" sz="2800" b="1" dirty="0" smtClean="0">
                <a:cs typeface="B Mitra" pitchFamily="2" charset="-78"/>
              </a:rPr>
              <a:t>فعالیت های مهم-</a:t>
            </a:r>
            <a:r>
              <a:rPr lang="fa-IR" sz="2800" b="1" dirty="0">
                <a:cs typeface="B Mitra" pitchFamily="2" charset="-78"/>
              </a:rPr>
              <a:t>تعمير اساسي پمپ ايمني </a:t>
            </a:r>
            <a:r>
              <a:rPr lang="en-US" sz="2800" b="1" dirty="0">
                <a:cs typeface="B Mitra" pitchFamily="2" charset="-78"/>
              </a:rPr>
              <a:t>TH</a:t>
            </a:r>
            <a:r>
              <a:rPr lang="ru-RU" sz="2800" b="1" dirty="0">
                <a:cs typeface="B Mitra" pitchFamily="2" charset="-78"/>
              </a:rPr>
              <a:t>40</a:t>
            </a:r>
            <a:r>
              <a:rPr lang="en-US" sz="2800" b="1" dirty="0">
                <a:cs typeface="B Mitra" pitchFamily="2" charset="-78"/>
              </a:rPr>
              <a:t>D</a:t>
            </a:r>
            <a:r>
              <a:rPr lang="ru-RU" sz="2800" b="1" dirty="0">
                <a:cs typeface="B Mitra" pitchFamily="2" charset="-78"/>
              </a:rPr>
              <a:t>001</a:t>
            </a:r>
            <a:endParaRPr lang="en-US" sz="1800" b="1" dirty="0">
              <a:cs typeface="B Mitra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48199" y="1626472"/>
            <a:ext cx="4403267" cy="15198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800" dirty="0">
                <a:cs typeface="B Mitra" pitchFamily="2" charset="-78"/>
              </a:rPr>
              <a:t>جداسازي پمپ از پوسته حلزوني</a:t>
            </a:r>
            <a:endParaRPr lang="en-US" sz="2800" dirty="0">
              <a:cs typeface="B Mitra" pitchFamily="2" charset="-7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38873" y="4838700"/>
            <a:ext cx="4256927" cy="1485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1"/>
            <a:r>
              <a:rPr lang="fa-IR" sz="2800" dirty="0">
                <a:cs typeface="B Mitra" pitchFamily="2" charset="-78"/>
              </a:rPr>
              <a:t>دمونتاژ كامل ديفيوزر از پوسته و رفع عيب (شكستگي) خار نگهدارنده ديفيوزر پمپ </a:t>
            </a:r>
            <a:r>
              <a:rPr lang="en-US" sz="2800" dirty="0">
                <a:cs typeface="B Mitra" pitchFamily="2" charset="-78"/>
              </a:rPr>
              <a:t>TH</a:t>
            </a:r>
            <a:r>
              <a:rPr lang="ru-RU" sz="2800" dirty="0">
                <a:cs typeface="B Mitra" pitchFamily="2" charset="-78"/>
              </a:rPr>
              <a:t>40</a:t>
            </a:r>
            <a:r>
              <a:rPr lang="en-US" sz="2800" dirty="0">
                <a:cs typeface="B Mitra" pitchFamily="2" charset="-78"/>
              </a:rPr>
              <a:t>D</a:t>
            </a:r>
            <a:r>
              <a:rPr lang="ru-RU" sz="2800" dirty="0">
                <a:cs typeface="B Mitra" pitchFamily="2" charset="-78"/>
              </a:rPr>
              <a:t>001</a:t>
            </a:r>
            <a:endParaRPr lang="en-US" sz="2800" dirty="0">
              <a:cs typeface="B Mitra" pitchFamily="2" charset="-78"/>
            </a:endParaRPr>
          </a:p>
        </p:txBody>
      </p:sp>
      <p:pic>
        <p:nvPicPr>
          <p:cNvPr id="3074" name="Picture 4131" descr="Description: Description: D:\majid\عكس\TH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8" y="3240101"/>
            <a:ext cx="4373563" cy="3084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132" descr="Description: Description: D:\majid\عكس\TH\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26472"/>
            <a:ext cx="4191000" cy="315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13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19200" y="990600"/>
            <a:ext cx="651171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fa-IR" sz="3200" b="1" dirty="0">
                <a:solidFill>
                  <a:schemeClr val="dk1"/>
                </a:solidFill>
                <a:cs typeface="B Mitra" pitchFamily="2" charset="-78"/>
              </a:rPr>
              <a:t>تعمیرات اساسی پمپ خنک کننده کندانسور ها</a:t>
            </a:r>
            <a:endParaRPr lang="en-US" sz="3200" b="1" dirty="0">
              <a:solidFill>
                <a:schemeClr val="dk1"/>
              </a:solidFill>
              <a:cs typeface="B Mitra" pitchFamily="2" charset="-78"/>
            </a:endParaRPr>
          </a:p>
        </p:txBody>
      </p:sp>
      <p:pic>
        <p:nvPicPr>
          <p:cNvPr id="6" name="Content Placeholder 3" descr="D:\Jokar\Photo\VC30-IMG_988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981200"/>
            <a:ext cx="7848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161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73" y="381000"/>
            <a:ext cx="7838327" cy="457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rtl="1"/>
            <a:r>
              <a:rPr lang="fa-IR" sz="2800" b="1" dirty="0" smtClean="0">
                <a:cs typeface="B Mitra" pitchFamily="2" charset="-78"/>
              </a:rPr>
              <a:t>فعالیت های مهم-تعمیرپمپ خنک کننده کندانسور ها</a:t>
            </a:r>
            <a:endParaRPr lang="en-US" sz="1800" b="1" dirty="0">
              <a:cs typeface="B Mitra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48199" y="1371600"/>
            <a:ext cx="4403267" cy="182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000" dirty="0"/>
              <a:t>دمونتاژ ياتاقان شماره 3</a:t>
            </a:r>
            <a:endParaRPr lang="en-US" sz="1400" b="1" dirty="0">
              <a:cs typeface="B Mitra" pitchFamily="2" charset="-7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38873" y="4838700"/>
            <a:ext cx="4256927" cy="1485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000" dirty="0"/>
              <a:t>ديسک چرخان یاتاقان 3</a:t>
            </a:r>
            <a:endParaRPr lang="en-US" sz="2000" dirty="0"/>
          </a:p>
        </p:txBody>
      </p:sp>
      <p:pic>
        <p:nvPicPr>
          <p:cNvPr id="8" name="Picture 445" descr="Description: VC30-IMG_37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73" y="1371600"/>
            <a:ext cx="4256927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363912"/>
            <a:ext cx="4403267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13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48199" y="1371600"/>
            <a:ext cx="4403267" cy="182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800" dirty="0" smtClean="0">
                <a:cs typeface="B Mitra" pitchFamily="2" charset="-78"/>
              </a:rPr>
              <a:t>فعالیت های مهم-تعمیرات اساسی سه پمپ اصلی مدار اول </a:t>
            </a:r>
            <a:endParaRPr lang="en-US" sz="1800" dirty="0">
              <a:cs typeface="B Mitra" pitchFamily="2" charset="-7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38873" y="4838700"/>
            <a:ext cx="4256927" cy="1485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800" dirty="0">
                <a:cs typeface="B Mitra" pitchFamily="2" charset="-78"/>
              </a:rPr>
              <a:t>جدا کردن پروانه از محور</a:t>
            </a:r>
            <a:endParaRPr lang="en-US" sz="2800" dirty="0">
              <a:cs typeface="B Mitra" pitchFamily="2" charset="-78"/>
            </a:endParaRPr>
          </a:p>
        </p:txBody>
      </p:sp>
      <p:pic>
        <p:nvPicPr>
          <p:cNvPr id="12" name="Picture 4161" descr="Description: D:\Pump house\Image\VC40D001\2017_03_06\VC40D001-DSC075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72" y="1396082"/>
            <a:ext cx="4256927" cy="325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4162" descr="Description: D:\Pump house\Image\VC40D001\2017_03_06\VC40D001-_MG_12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287713"/>
            <a:ext cx="4403267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8873" y="381000"/>
            <a:ext cx="7838327" cy="457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rtl="1"/>
            <a:r>
              <a:rPr lang="fa-IR" sz="2800" b="1" dirty="0" smtClean="0">
                <a:cs typeface="B Mitra" pitchFamily="2" charset="-78"/>
              </a:rPr>
              <a:t>فعالیت های مهم-تعمیرپمپ خنک کننده کندانسور ها</a:t>
            </a:r>
            <a:endParaRPr lang="en-US" sz="1800" b="1" dirty="0">
              <a:cs typeface="B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959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48199" y="1371600"/>
            <a:ext cx="4403267" cy="182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800" dirty="0">
                <a:cs typeface="B Mitra" pitchFamily="2" charset="-78"/>
              </a:rPr>
              <a:t>خوردگی شدید پره های پمپ</a:t>
            </a:r>
            <a:endParaRPr lang="en-US" sz="2800" dirty="0">
              <a:cs typeface="B Mitra" pitchFamily="2" charset="-7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38873" y="4838700"/>
            <a:ext cx="4256927" cy="1485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800" dirty="0">
                <a:cs typeface="B Mitra" pitchFamily="2" charset="-78"/>
              </a:rPr>
              <a:t>خوردگی شدید پره های پمپ</a:t>
            </a:r>
            <a:endParaRPr lang="en-US" sz="2800" dirty="0">
              <a:cs typeface="B Mitra" pitchFamily="2" charset="-78"/>
            </a:endParaRPr>
          </a:p>
        </p:txBody>
      </p:sp>
      <p:pic>
        <p:nvPicPr>
          <p:cNvPr id="9218" name="Picture 2" descr="\\ps-nas\مستندات تصويري تعميرات$\2021-1\فیلم+عکس\دوار\VC10D001\عکس\خوردگی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64" y="1515146"/>
            <a:ext cx="4071136" cy="298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ps-nas\مستندات تصويري تعميرات$\2021-1\فیلم+عکس\دوار\VC10D001\عکس\خوردگی 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467098"/>
            <a:ext cx="4403268" cy="270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8873" y="381000"/>
            <a:ext cx="7838327" cy="457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rtl="1"/>
            <a:r>
              <a:rPr lang="fa-IR" sz="2800" b="1" dirty="0" smtClean="0">
                <a:cs typeface="B Mitra" pitchFamily="2" charset="-78"/>
              </a:rPr>
              <a:t>فعالیت های مهم-تعمیرپمپ خنک کننده کندانسور ها</a:t>
            </a:r>
            <a:endParaRPr lang="en-US" sz="1800" b="1" dirty="0">
              <a:cs typeface="B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5092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48199" y="1371600"/>
            <a:ext cx="4403267" cy="182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800" dirty="0">
                <a:cs typeface="B Mitra" pitchFamily="2" charset="-78"/>
              </a:rPr>
              <a:t>خوردگی شدید پره های پمپ</a:t>
            </a:r>
            <a:endParaRPr lang="en-US" sz="2800" dirty="0">
              <a:cs typeface="B Mitra" pitchFamily="2" charset="-7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38873" y="4838700"/>
            <a:ext cx="4256927" cy="1485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800" dirty="0" smtClean="0">
                <a:cs typeface="B Mitra" pitchFamily="2" charset="-78"/>
              </a:rPr>
              <a:t>خوردگی شدید پره های پمپ</a:t>
            </a:r>
            <a:endParaRPr lang="en-US" sz="2800" dirty="0">
              <a:cs typeface="B Mitra" pitchFamily="2" charset="-78"/>
            </a:endParaRPr>
          </a:p>
        </p:txBody>
      </p:sp>
      <p:pic>
        <p:nvPicPr>
          <p:cNvPr id="10242" name="Picture 2" descr="\\ps-nas\مستندات تصويري تعميرات$\2021-1\فیلم+عکس\دوار\VC10D001\عکس\خوردگی 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36" y="1394717"/>
            <a:ext cx="4191000" cy="324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\\ps-nas\مستندات تصويري تعميرات$\2021-1\فیلم+عکس\دوار\VC10D001\عکس\2021-03-15_11-31-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329683"/>
            <a:ext cx="4403267" cy="293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8873" y="381000"/>
            <a:ext cx="7838327" cy="457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rtl="1"/>
            <a:r>
              <a:rPr lang="fa-IR" sz="2800" b="1" dirty="0" smtClean="0">
                <a:cs typeface="B Mitra" pitchFamily="2" charset="-78"/>
              </a:rPr>
              <a:t>فعالیت های مهم-تعمیرپمپ خنک کننده کندانسور ها</a:t>
            </a:r>
            <a:endParaRPr lang="en-US" sz="1800" b="1" dirty="0">
              <a:cs typeface="B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5092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سند" ma:contentTypeID="0x01010084907BEA0B1F6047AE374B8F086F3551" ma:contentTypeVersion="0" ma:contentTypeDescription="ایجاد سند جدید." ma:contentTypeScope="" ma:versionID="982cf80723534ab09cfa2f64c7fe4260">
  <xsd:schema xmlns:xsd="http://www.w3.org/2001/XMLSchema" xmlns:p="http://schemas.microsoft.com/office/2006/metadata/properties" targetNamespace="http://schemas.microsoft.com/office/2006/metadata/properties" ma:root="true" ma:fieldsID="8fb7de621ff258ac5c348782d9b1b5f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ا" ma:readOnly="true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B7199638-8905-4483-AFFD-E9851C1530D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9B1E5E4-6740-4C99-8A30-891DFA3D23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81FAC8-D2CF-4476-882C-4254803EEC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8873</TotalTime>
  <Words>126</Words>
  <Application>Microsoft Office PowerPoint</Application>
  <PresentationFormat>On-screen Show (4:3)</PresentationFormat>
  <Paragraphs>24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B Mitra</vt:lpstr>
      <vt:lpstr>Calibri</vt:lpstr>
      <vt:lpstr>Office Theme</vt:lpstr>
      <vt:lpstr>PowerPoint Presentation</vt:lpstr>
      <vt:lpstr>فعالیت های مهم-تعمير اساسي پمپ ايمني TH40D001</vt:lpstr>
      <vt:lpstr>PowerPoint Presentation</vt:lpstr>
      <vt:lpstr>فعالیت های مهم-تعمیرپمپ خنک کننده کندانسور ها</vt:lpstr>
      <vt:lpstr>فعالیت های مهم-تعمیرپمپ خنک کننده کندانسور ها</vt:lpstr>
      <vt:lpstr>فعالیت های مهم-تعمیرپمپ خنک کننده کندانسور ها</vt:lpstr>
      <vt:lpstr>فعالیت های مهم-تعمیرپمپ خنک کننده کندانسور ها</vt:lpstr>
    </vt:vector>
  </TitlesOfParts>
  <Company>MRT www.Win2Farsi.com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Last ststus of first unit</dc:subject>
  <dc:creator>E_Haghnegahdar</dc:creator>
  <cp:keywords>BNPP</cp:keywords>
  <cp:lastModifiedBy>Mahmoudi , Rasul</cp:lastModifiedBy>
  <cp:revision>839</cp:revision>
  <cp:lastPrinted>2018-06-19T13:47:28Z</cp:lastPrinted>
  <dcterms:created xsi:type="dcterms:W3CDTF">2012-10-13T08:27:19Z</dcterms:created>
  <dcterms:modified xsi:type="dcterms:W3CDTF">2021-07-12T04:39:00Z</dcterms:modified>
</cp:coreProperties>
</file>