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97" r:id="rId2"/>
  </p:sldMasterIdLst>
  <p:notesMasterIdLst>
    <p:notesMasterId r:id="rId7"/>
  </p:notesMasterIdLst>
  <p:handoutMasterIdLst>
    <p:handoutMasterId r:id="rId8"/>
  </p:handoutMasterIdLst>
  <p:sldIdLst>
    <p:sldId id="258" r:id="rId3"/>
    <p:sldId id="261" r:id="rId4"/>
    <p:sldId id="262" r:id="rId5"/>
    <p:sldId id="263" r:id="rId6"/>
  </p:sldIdLst>
  <p:sldSz cx="9144000" cy="6858000" type="screen4x3"/>
  <p:notesSz cx="7315200" cy="9601200"/>
  <p:embeddedFontLst>
    <p:embeddedFont>
      <p:font typeface="Verdana" panose="020B0604030504040204" pitchFamily="34" charset="0"/>
      <p:regular r:id="rId9"/>
      <p:bold r:id="rId10"/>
      <p:italic r:id="rId11"/>
      <p:boldItalic r:id="rId12"/>
    </p:embeddedFont>
    <p:embeddedFont>
      <p:font typeface="B Titr" panose="00000700000000000000" pitchFamily="2" charset="-78"/>
      <p:bold r:id="rId13"/>
    </p:embeddedFont>
    <p:embeddedFont>
      <p:font typeface="Tahoma" panose="020B0604030504040204" pitchFamily="3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B Nazanin" panose="00000400000000000000" pitchFamily="2" charset="-78"/>
      <p:regular r:id="rId20"/>
      <p:bold r:id="rId21"/>
    </p:embeddedFont>
    <p:embeddedFont>
      <p:font typeface="B Lotus" panose="00000400000000000000" pitchFamily="2" charset="-78"/>
      <p:regular r:id="rId22"/>
      <p:bold r:id="rId2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B Nazanin" pitchFamily="2" charset="-7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B Nazanin" pitchFamily="2" charset="-7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B Nazanin" pitchFamily="2" charset="-7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B Nazanin" pitchFamily="2" charset="-7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B Nazanin" pitchFamily="2" charset="-78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B Nazanin" pitchFamily="2" charset="-78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B Nazanin" pitchFamily="2" charset="-78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B Nazanin" pitchFamily="2" charset="-78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B Nazanin" pitchFamily="2" charset="-7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B72"/>
    <a:srgbClr val="37426E"/>
    <a:srgbClr val="36416C"/>
    <a:srgbClr val="394470"/>
    <a:srgbClr val="CC00CC"/>
    <a:srgbClr val="FFFFCC"/>
    <a:srgbClr val="006600"/>
    <a:srgbClr val="000000"/>
    <a:srgbClr val="00CC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08" autoAdjust="0"/>
    <p:restoredTop sz="83890" autoAdjust="0"/>
  </p:normalViewPr>
  <p:slideViewPr>
    <p:cSldViewPr>
      <p:cViewPr varScale="1">
        <p:scale>
          <a:sx n="52" d="100"/>
          <a:sy n="52" d="100"/>
        </p:scale>
        <p:origin x="1075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3816" y="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3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694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14528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694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fld id="{93428C02-1AAF-47EA-B68D-D1B57C9C788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51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694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14528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694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fld id="{982638FD-B44C-46A9-A7EB-770CC19A392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954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638FD-B44C-46A9-A7EB-770CC19A392B}" type="slidenum">
              <a:rPr lang="ar-SA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4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B236-91C3-4981-8FC0-9335065AE3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294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B236-91C3-4981-8FC0-9335065AE3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398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B236-91C3-4981-8FC0-9335065AE3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35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B236-91C3-4981-8FC0-9335065AE3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6328" y="6456441"/>
            <a:ext cx="5253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E1FA5EE1-17BE-4A79-A142-8D371A691F9A}" type="slidenum">
              <a:rPr lang="fa-IR" sz="1200" b="1" smtClean="0">
                <a:latin typeface="Verdana" pitchFamily="34" charset="0"/>
              </a:rPr>
              <a:pPr algn="ctr"/>
              <a:t>‹#›</a:t>
            </a:fld>
            <a:endParaRPr lang="en-US" sz="12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B236-91C3-4981-8FC0-9335065AE3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886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B236-91C3-4981-8FC0-9335065AE3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43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B236-91C3-4981-8FC0-9335065AE3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372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B236-91C3-4981-8FC0-9335065AE3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83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B236-91C3-4981-8FC0-9335065AE3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396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B236-91C3-4981-8FC0-9335065AE3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847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B236-91C3-4981-8FC0-9335065AE3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961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2400" b="1">
          <a:solidFill>
            <a:srgbClr val="447C57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2400" b="1">
          <a:solidFill>
            <a:srgbClr val="447C57"/>
          </a:solidFill>
          <a:latin typeface="Verdana" pitchFamily="34" charset="0"/>
          <a:cs typeface="B Lotus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2400" b="1">
          <a:solidFill>
            <a:srgbClr val="447C57"/>
          </a:solidFill>
          <a:latin typeface="Verdana" pitchFamily="34" charset="0"/>
          <a:cs typeface="B Lotus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2400" b="1">
          <a:solidFill>
            <a:srgbClr val="447C57"/>
          </a:solidFill>
          <a:latin typeface="Verdana" pitchFamily="34" charset="0"/>
          <a:cs typeface="B Lotus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2400" b="1">
          <a:solidFill>
            <a:srgbClr val="447C57"/>
          </a:solidFill>
          <a:latin typeface="Verdana" pitchFamily="34" charset="0"/>
          <a:cs typeface="B Lotus" pitchFamily="2" charset="-78"/>
        </a:defRPr>
      </a:lvl5pPr>
      <a:lvl6pPr marL="457200" algn="ctr" rtl="1" fontAlgn="base">
        <a:spcBef>
          <a:spcPct val="0"/>
        </a:spcBef>
        <a:spcAft>
          <a:spcPct val="0"/>
        </a:spcAft>
        <a:defRPr sz="2400" b="1">
          <a:solidFill>
            <a:srgbClr val="447C57"/>
          </a:solidFill>
          <a:latin typeface="Verdana" pitchFamily="34" charset="0"/>
          <a:cs typeface="B Lotus" pitchFamily="2" charset="-78"/>
        </a:defRPr>
      </a:lvl6pPr>
      <a:lvl7pPr marL="914400" algn="ctr" rtl="1" fontAlgn="base">
        <a:spcBef>
          <a:spcPct val="0"/>
        </a:spcBef>
        <a:spcAft>
          <a:spcPct val="0"/>
        </a:spcAft>
        <a:defRPr sz="2400" b="1">
          <a:solidFill>
            <a:srgbClr val="447C57"/>
          </a:solidFill>
          <a:latin typeface="Verdana" pitchFamily="34" charset="0"/>
          <a:cs typeface="B Lotus" pitchFamily="2" charset="-78"/>
        </a:defRPr>
      </a:lvl7pPr>
      <a:lvl8pPr marL="1371600" algn="ctr" rtl="1" fontAlgn="base">
        <a:spcBef>
          <a:spcPct val="0"/>
        </a:spcBef>
        <a:spcAft>
          <a:spcPct val="0"/>
        </a:spcAft>
        <a:defRPr sz="2400" b="1">
          <a:solidFill>
            <a:srgbClr val="447C57"/>
          </a:solidFill>
          <a:latin typeface="Verdana" pitchFamily="34" charset="0"/>
          <a:cs typeface="B Lotus" pitchFamily="2" charset="-78"/>
        </a:defRPr>
      </a:lvl8pPr>
      <a:lvl9pPr marL="1828800" algn="ctr" rtl="1" fontAlgn="base">
        <a:spcBef>
          <a:spcPct val="0"/>
        </a:spcBef>
        <a:spcAft>
          <a:spcPct val="0"/>
        </a:spcAft>
        <a:defRPr sz="2400" b="1">
          <a:solidFill>
            <a:srgbClr val="447C57"/>
          </a:solidFill>
          <a:latin typeface="Verdana" pitchFamily="34" charset="0"/>
          <a:cs typeface="B Lotus" pitchFamily="2" charset="-78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rgbClr val="000204"/>
        </a:buClr>
        <a:buSzPct val="120000"/>
        <a:buFont typeface="Arial" pitchFamily="34" charset="0"/>
        <a:buChar char="•"/>
        <a:defRPr sz="2000">
          <a:solidFill>
            <a:srgbClr val="030504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000">
          <a:solidFill>
            <a:srgbClr val="564730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rgbClr val="564730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rgbClr val="564730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rgbClr val="564730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rgbClr val="564730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rgbClr val="564730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rgbClr val="564730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rgbClr val="564730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074B236-91C3-4981-8FC0-9335065AE3C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106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3657600"/>
            <a:ext cx="5181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500" b="1" dirty="0">
                <a:solidFill>
                  <a:srgbClr val="F1EB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B Titr" panose="00000700000000000000" pitchFamily="2" charset="-78"/>
              </a:rPr>
              <a:t>عنوان ارائه</a:t>
            </a:r>
            <a:endParaRPr lang="en-US" sz="2500" b="1" dirty="0">
              <a:solidFill>
                <a:srgbClr val="F1EB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0198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solidFill>
                  <a:srgbClr val="37426E"/>
                </a:solidFill>
              </a:rPr>
              <a:t>نام مجموعه ارائه دهنده (شرکت/مسنا/پژوهشگاه)</a:t>
            </a:r>
            <a:endParaRPr lang="en-US" b="1" dirty="0">
              <a:solidFill>
                <a:srgbClr val="37426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CED33F-AAC7-4545-AE37-F75E4066AAF4}"/>
              </a:ext>
            </a:extLst>
          </p:cNvPr>
          <p:cNvSpPr txBox="1"/>
          <p:nvPr/>
        </p:nvSpPr>
        <p:spPr>
          <a:xfrm>
            <a:off x="7696200" y="6019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solidFill>
                  <a:srgbClr val="37426E"/>
                </a:solidFill>
              </a:rPr>
              <a:t>دی‌ماه 1400</a:t>
            </a:r>
            <a:endParaRPr lang="en-US" b="1" dirty="0">
              <a:solidFill>
                <a:srgbClr val="37426E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B236-91C3-4981-8FC0-9335065AE3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03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40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B236-91C3-4981-8FC0-9335065AE3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1"/>
            <a:ext cx="9144000" cy="51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15598" y="1831857"/>
            <a:ext cx="5904402" cy="612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379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Xpress Heavy SF" panose="020BE200000000000000" pitchFamily="34" charset="0"/>
                <a:ea typeface="Tahoma" pitchFamily="34" charset="0"/>
                <a:cs typeface="B Titr" panose="00000700000000000000" pitchFamily="2" charset="-78"/>
              </a:rPr>
              <a:t>ازحسن توجه شما صمیمانه سپاسگزارم</a:t>
            </a:r>
            <a:endParaRPr lang="en-US" sz="3379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Xpress Heavy SF" panose="020BE200000000000000" pitchFamily="34" charset="0"/>
              <a:ea typeface="Tahoma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0375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 presentation slides">
  <a:themeElements>
    <a:clrScheme name="Sample presentation slides 3">
      <a:dk1>
        <a:srgbClr val="152A83"/>
      </a:dk1>
      <a:lt1>
        <a:srgbClr val="FFFFFF"/>
      </a:lt1>
      <a:dk2>
        <a:srgbClr val="0066CC"/>
      </a:dk2>
      <a:lt2>
        <a:srgbClr val="9CD5F4"/>
      </a:lt2>
      <a:accent1>
        <a:srgbClr val="BE9932"/>
      </a:accent1>
      <a:accent2>
        <a:srgbClr val="2A99EC"/>
      </a:accent2>
      <a:accent3>
        <a:srgbClr val="AAB8E2"/>
      </a:accent3>
      <a:accent4>
        <a:srgbClr val="DADADA"/>
      </a:accent4>
      <a:accent5>
        <a:srgbClr val="DBCAAD"/>
      </a:accent5>
      <a:accent6>
        <a:srgbClr val="258AD6"/>
      </a:accent6>
      <a:hlink>
        <a:srgbClr val="70B040"/>
      </a:hlink>
      <a:folHlink>
        <a:srgbClr val="6B8ED3"/>
      </a:folHlink>
    </a:clrScheme>
    <a:fontScheme name="Sample presentation slides">
      <a:majorFont>
        <a:latin typeface="Verdana"/>
        <a:ea typeface=""/>
        <a:cs typeface="B Lotus"/>
      </a:majorFont>
      <a:minorFont>
        <a:latin typeface="Arial"/>
        <a:ea typeface=""/>
        <a:cs typeface="B Nazani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ample presentation slides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resentation slides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resentation slides 3">
        <a:dk1>
          <a:srgbClr val="152A83"/>
        </a:dk1>
        <a:lt1>
          <a:srgbClr val="FFFFFF"/>
        </a:lt1>
        <a:dk2>
          <a:srgbClr val="0066CC"/>
        </a:dk2>
        <a:lt2>
          <a:srgbClr val="9CD5F4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14791</TotalTime>
  <Words>19</Words>
  <Application>Microsoft Office PowerPoint</Application>
  <PresentationFormat>On-screen Show (4:3)</PresentationFormat>
  <Paragraphs>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Times New Roman</vt:lpstr>
      <vt:lpstr>Verdana</vt:lpstr>
      <vt:lpstr>B Titr</vt:lpstr>
      <vt:lpstr>Arial</vt:lpstr>
      <vt:lpstr>Xpress Heavy SF</vt:lpstr>
      <vt:lpstr>Tahoma</vt:lpstr>
      <vt:lpstr>Calibri</vt:lpstr>
      <vt:lpstr>B Nazanin</vt:lpstr>
      <vt:lpstr>B Lotus</vt:lpstr>
      <vt:lpstr>Sample presentation slides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subject/>
  <dc:creator>hsafaei</dc:creator>
  <cp:keywords/>
  <dc:description/>
  <cp:lastModifiedBy>Afshin Hedayat</cp:lastModifiedBy>
  <cp:revision>1091</cp:revision>
  <cp:lastPrinted>2021-01-18T05:40:55Z</cp:lastPrinted>
  <dcterms:created xsi:type="dcterms:W3CDTF">2008-02-16T10:55:16Z</dcterms:created>
  <dcterms:modified xsi:type="dcterms:W3CDTF">2021-12-14T07:03:03Z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TC011367951033</vt:lpwstr>
  </property>
</Properties>
</file>