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801600" cy="9601200" type="A3"/>
  <p:notesSz cx="9934575" cy="14363700"/>
  <p:defaultTextStyle>
    <a:defPPr>
      <a:defRPr lang="ko-KR"/>
    </a:defPPr>
    <a:lvl1pPr algn="l" defTabSz="1279525" rtl="0" fontAlgn="base" latinLnBrk="1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639763" indent="-182563" algn="l" defTabSz="1279525" rtl="0" fontAlgn="base" latinLnBrk="1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1279525" indent="-365125" algn="l" defTabSz="1279525" rtl="0" fontAlgn="base" latinLnBrk="1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919288" indent="-547688" algn="l" defTabSz="1279525" rtl="0" fontAlgn="base" latinLnBrk="1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2559050" indent="-730250" algn="l" defTabSz="1279525" rtl="0" fontAlgn="base" latinLnBrk="1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sz="25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sz="25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sz="25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sz="25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  <a:srgbClr val="00A24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546" y="-78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5300" cy="719138"/>
          </a:xfrm>
          <a:prstGeom prst="rect">
            <a:avLst/>
          </a:prstGeom>
        </p:spPr>
        <p:txBody>
          <a:bodyPr vert="horz" lIns="132844" tIns="66422" rIns="132844" bIns="66422" rtlCol="0"/>
          <a:lstStyle>
            <a:lvl1pPr algn="l">
              <a:defRPr sz="17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6100" y="0"/>
            <a:ext cx="4306888" cy="719138"/>
          </a:xfrm>
          <a:prstGeom prst="rect">
            <a:avLst/>
          </a:prstGeom>
        </p:spPr>
        <p:txBody>
          <a:bodyPr vert="horz" lIns="132844" tIns="66422" rIns="132844" bIns="66422" rtlCol="0"/>
          <a:lstStyle>
            <a:lvl1pPr algn="r">
              <a:defRPr sz="17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6F8B1AA5-07C6-41B9-B736-9363964E02FC}" type="datetimeFigureOut">
              <a:rPr lang="ko-KR" altLang="en-US"/>
              <a:pPr>
                <a:defRPr/>
              </a:pPr>
              <a:t>2016-07-19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13642975"/>
            <a:ext cx="4305300" cy="719138"/>
          </a:xfrm>
          <a:prstGeom prst="rect">
            <a:avLst/>
          </a:prstGeom>
        </p:spPr>
        <p:txBody>
          <a:bodyPr vert="horz" lIns="132844" tIns="66422" rIns="132844" bIns="66422" rtlCol="0" anchor="b"/>
          <a:lstStyle>
            <a:lvl1pPr algn="l">
              <a:defRPr sz="17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6100" y="13642975"/>
            <a:ext cx="4306888" cy="719138"/>
          </a:xfrm>
          <a:prstGeom prst="rect">
            <a:avLst/>
          </a:prstGeom>
        </p:spPr>
        <p:txBody>
          <a:bodyPr vert="horz" lIns="132844" tIns="66422" rIns="132844" bIns="66422" rtlCol="0" anchor="b"/>
          <a:lstStyle>
            <a:lvl1pPr algn="r">
              <a:defRPr sz="17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8FEB32AC-FADC-4BA7-8839-F5E824AD669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5300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7688" y="0"/>
            <a:ext cx="4305300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68C45EDD-A84B-4991-9B4C-34D9D32D387A}" type="datetimeFigureOut">
              <a:rPr lang="ko-KR" altLang="en-US"/>
              <a:pPr>
                <a:defRPr/>
              </a:pPr>
              <a:t>2016-07-19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6363" y="1077913"/>
            <a:ext cx="7181850" cy="5386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3775" y="6823075"/>
            <a:ext cx="7947025" cy="6462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13642975"/>
            <a:ext cx="4305300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7688" y="13642975"/>
            <a:ext cx="4305300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8598B5A7-B033-4C5F-AFDA-6B136BC327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70F18-23B0-4708-90AA-3CCD06C57D63}" type="datetimeFigureOut">
              <a:rPr lang="ko-KR" altLang="en-US"/>
              <a:pPr>
                <a:defRPr/>
              </a:pPr>
              <a:t>2016-07-19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7DF4D-B9E0-43C3-AB3D-ECFED89978D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24374-0C8F-422A-93C2-030CB41796CB}" type="datetimeFigureOut">
              <a:rPr lang="ko-KR" altLang="en-US"/>
              <a:pPr>
                <a:defRPr/>
              </a:pPr>
              <a:t>2016-07-19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5AE3C-EA01-4407-9818-3B2A7E39ED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25072-DCB2-4933-A7DD-22E4F4B240DC}" type="datetimeFigureOut">
              <a:rPr lang="ko-KR" altLang="en-US"/>
              <a:pPr>
                <a:defRPr/>
              </a:pPr>
              <a:t>2016-07-19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4E487-740F-4E56-B5D6-FF444C3246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61BE-DECB-454C-AF13-3BA9BB234FDA}" type="datetimeFigureOut">
              <a:rPr lang="ko-KR" altLang="en-US"/>
              <a:pPr>
                <a:defRPr/>
              </a:pPr>
              <a:t>2016-07-19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67B4E-9980-44A2-AFB6-06DD21E921E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175A0-F680-44D6-A8F9-1C0812FCF29E}" type="datetimeFigureOut">
              <a:rPr lang="ko-KR" altLang="en-US"/>
              <a:pPr>
                <a:defRPr/>
              </a:pPr>
              <a:t>2016-07-19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B02F6-42E5-4400-B296-0155E43CBF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FACA0-B399-45BE-9A45-77ACB53CA223}" type="datetimeFigureOut">
              <a:rPr lang="ko-KR" altLang="en-US"/>
              <a:pPr>
                <a:defRPr/>
              </a:pPr>
              <a:t>2016-07-19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8C9F6-A2AC-41FE-8845-486CD54BF6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0D142-1317-459B-8D8F-4A8A93008E88}" type="datetimeFigureOut">
              <a:rPr lang="ko-KR" altLang="en-US"/>
              <a:pPr>
                <a:defRPr/>
              </a:pPr>
              <a:t>2016-07-19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23D4A-B1A7-4081-BB92-80DCC6EA9C2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263BE-BD03-48D8-9742-245CA8E64C28}" type="datetimeFigureOut">
              <a:rPr lang="ko-KR" altLang="en-US"/>
              <a:pPr>
                <a:defRPr/>
              </a:pPr>
              <a:t>2016-07-19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ED0C4-CE7A-4B23-B0C2-EB651F35244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6934C-7599-45D8-B5C9-589CD27C6416}" type="datetimeFigureOut">
              <a:rPr lang="ko-KR" altLang="en-US"/>
              <a:pPr>
                <a:defRPr/>
              </a:pPr>
              <a:t>2016-07-19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C39AD-07F7-41E0-9B4A-1B7899E99E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F37C6-341D-47B3-8708-42F761941C5A}" type="datetimeFigureOut">
              <a:rPr lang="ko-KR" altLang="en-US"/>
              <a:pPr>
                <a:defRPr/>
              </a:pPr>
              <a:t>2016-07-19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28DC9-20B3-4686-8FCF-D76C9151199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965FE-BE15-4A14-9543-24C798BDC4A3}" type="datetimeFigureOut">
              <a:rPr lang="ko-KR" altLang="en-US"/>
              <a:pPr>
                <a:defRPr/>
              </a:pPr>
              <a:t>2016-07-19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FDE1B-B78F-4DDD-BA8B-02F49556099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kumimoji="0"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8DDB253-A68A-41CE-AC9A-E5245B711719}" type="datetimeFigureOut">
              <a:rPr lang="ko-KR" altLang="en-US"/>
              <a:pPr>
                <a:defRPr/>
              </a:pPr>
              <a:t>2016-07-19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kumimoji="0"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kumimoji="0"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813AAB9-ADF4-42A3-B970-5CA1AE41F7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eaLnBrk="0" fontAlgn="base" latinLnBrk="1" hangingPunct="0">
        <a:spcBef>
          <a:spcPct val="0"/>
        </a:spcBef>
        <a:spcAft>
          <a:spcPct val="0"/>
        </a:spcAft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eaLnBrk="0" fontAlgn="base" latinLnBrk="1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defTabSz="1279525" rtl="0" eaLnBrk="0" fontAlgn="base" latinLnBrk="1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defTabSz="1279525" rtl="0" eaLnBrk="0" fontAlgn="base" latinLnBrk="1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defTabSz="1279525" rtl="0" eaLnBrk="0" fontAlgn="base" latinLnBrk="1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defTabSz="1279525" rtl="0" fontAlgn="base" latinLnBrk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defTabSz="1279525" rtl="0" fontAlgn="base" latinLnBrk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defTabSz="1279525" rtl="0" fontAlgn="base" latinLnBrk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defTabSz="1279525" rtl="0" fontAlgn="base" latinLnBrk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479425" indent="-479425" algn="l" defTabSz="1279525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1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1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1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1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"/>
          <p:cNvSpPr>
            <a:spLocks noChangeArrowheads="1"/>
          </p:cNvSpPr>
          <p:nvPr/>
        </p:nvSpPr>
        <p:spPr bwMode="auto">
          <a:xfrm>
            <a:off x="0" y="0"/>
            <a:ext cx="1280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2051" name="Rectangle 13"/>
          <p:cNvSpPr>
            <a:spLocks noChangeArrowheads="1"/>
          </p:cNvSpPr>
          <p:nvPr/>
        </p:nvSpPr>
        <p:spPr bwMode="auto">
          <a:xfrm>
            <a:off x="0" y="0"/>
            <a:ext cx="1280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pic>
        <p:nvPicPr>
          <p:cNvPr id="2052" name="Picture 2" descr="C:\Documents and Settings\Administrator\바탕 화면\turket tf meeting 현수막.jpg"/>
          <p:cNvPicPr>
            <a:picLocks noChangeAspect="1" noChangeArrowheads="1"/>
          </p:cNvPicPr>
          <p:nvPr/>
        </p:nvPicPr>
        <p:blipFill>
          <a:blip r:embed="rId2" cstate="print"/>
          <a:srcRect r="75697"/>
          <a:stretch>
            <a:fillRect/>
          </a:stretch>
        </p:blipFill>
        <p:spPr bwMode="auto">
          <a:xfrm>
            <a:off x="1588" y="2322513"/>
            <a:ext cx="3114675" cy="188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모서리가 둥근 직사각형 13"/>
          <p:cNvSpPr/>
          <p:nvPr/>
        </p:nvSpPr>
        <p:spPr bwMode="auto">
          <a:xfrm>
            <a:off x="973138" y="1992313"/>
            <a:ext cx="2643187" cy="14732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pic>
        <p:nvPicPr>
          <p:cNvPr id="2054" name="Picture 2" descr="C:\Documents and Settings\Administrator\바탕 화면\turket tf meeting 현수막.jpg"/>
          <p:cNvPicPr>
            <a:picLocks noChangeAspect="1" noChangeArrowheads="1"/>
          </p:cNvPicPr>
          <p:nvPr/>
        </p:nvPicPr>
        <p:blipFill>
          <a:blip r:embed="rId3" cstate="print"/>
          <a:srcRect l="75697"/>
          <a:stretch>
            <a:fillRect/>
          </a:stretch>
        </p:blipFill>
        <p:spPr bwMode="auto">
          <a:xfrm>
            <a:off x="9682163" y="2322513"/>
            <a:ext cx="3114675" cy="188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모서리가 둥근 직사각형 15"/>
          <p:cNvSpPr/>
          <p:nvPr/>
        </p:nvSpPr>
        <p:spPr bwMode="auto">
          <a:xfrm>
            <a:off x="9231313" y="1992313"/>
            <a:ext cx="2643187" cy="14732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pic>
        <p:nvPicPr>
          <p:cNvPr id="2056" name="Picture 10" descr="C:\Documents and Settings\Administrator\바탕 화면\SG_07_C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1120" y="3811538"/>
            <a:ext cx="14319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069642" y="2208312"/>
            <a:ext cx="6662337" cy="560153"/>
          </a:xfrm>
          <a:prstGeom prst="rect">
            <a:avLst/>
          </a:prstGeom>
          <a:noFill/>
        </p:spPr>
        <p:txBody>
          <a:bodyPr wrap="none" lIns="128016" tIns="64008" rIns="128016" bIns="64008">
            <a:sp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coolSlant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ko-KR" sz="2800" b="1" cap="all" spc="70" dirty="0" smtClean="0">
                <a:ln w="11430"/>
                <a:solidFill>
                  <a:srgbClr val="0066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휴먼둥근헤드라인" pitchFamily="18" charset="-127"/>
                <a:cs typeface="Arial" pitchFamily="34" charset="0"/>
              </a:rPr>
              <a:t>Iran-Korea</a:t>
            </a:r>
            <a:r>
              <a:rPr lang="en-US" altLang="ko-KR" sz="2800" b="1" spc="70" dirty="0" smtClean="0">
                <a:ln w="11430"/>
                <a:solidFill>
                  <a:srgbClr val="0066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휴먼둥근헤드라인" pitchFamily="18" charset="-127"/>
                <a:cs typeface="Arial" pitchFamily="34" charset="0"/>
              </a:rPr>
              <a:t> Nuclear Cooperation</a:t>
            </a:r>
            <a:endParaRPr lang="ko-KR" altLang="ko-KR" sz="2800" b="1" spc="70" dirty="0">
              <a:ln w="11430"/>
              <a:solidFill>
                <a:srgbClr val="0066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ea typeface="휴먼둥근헤드라인" pitchFamily="18" charset="-127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0200" y="2863003"/>
            <a:ext cx="10798277" cy="867930"/>
          </a:xfrm>
          <a:prstGeom prst="rect">
            <a:avLst/>
          </a:prstGeom>
          <a:noFill/>
        </p:spPr>
        <p:txBody>
          <a:bodyPr wrap="none" lIns="128016" tIns="64008" rIns="128016" bIns="64008">
            <a:spAutoFit/>
          </a:bodyPr>
          <a:lstStyle/>
          <a:p>
            <a:pPr>
              <a:defRPr/>
            </a:pPr>
            <a:r>
              <a:rPr lang="en-US" altLang="ko-KR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휴먼둥근헤드라인" pitchFamily="18" charset="-127"/>
                <a:ea typeface="휴먼둥근헤드라인" pitchFamily="18" charset="-127"/>
                <a:cs typeface="Calibri" pitchFamily="34" charset="0"/>
              </a:rPr>
              <a:t>Technical Workshop for NPP</a:t>
            </a:r>
            <a:endParaRPr lang="ko-KR" altLang="ko-KR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휴먼둥근헤드라인" pitchFamily="18" charset="-127"/>
              <a:ea typeface="휴먼둥근헤드라인" pitchFamily="18" charset="-127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51010" y="3763867"/>
            <a:ext cx="2419381" cy="406265"/>
          </a:xfrm>
          <a:prstGeom prst="rect">
            <a:avLst/>
          </a:prstGeom>
          <a:noFill/>
        </p:spPr>
        <p:txBody>
          <a:bodyPr wrap="none" lIns="128016" tIns="64008" rIns="128016" bIns="64008">
            <a:spAutoFit/>
          </a:bodyPr>
          <a:lstStyle/>
          <a:p>
            <a:pPr algn="ctr">
              <a:defRPr/>
            </a:pPr>
            <a:r>
              <a:rPr lang="en-US" altLang="ko-KR" sz="1800" b="1" cap="all" dirty="0" err="1" smtClean="0">
                <a:ln w="9000" cmpd="sng">
                  <a:solidFill>
                    <a:schemeClr val="tx1"/>
                  </a:solidFill>
                  <a:prstDash val="solid"/>
                </a:ln>
                <a:latin typeface="Arial" pitchFamily="34" charset="0"/>
                <a:ea typeface="휴먼둥근헤드라인" pitchFamily="18" charset="-127"/>
                <a:cs typeface="Arial" pitchFamily="34" charset="0"/>
              </a:rPr>
              <a:t>j</a:t>
            </a:r>
            <a:r>
              <a:rPr lang="en-US" altLang="ko-KR" sz="1800" b="1" dirty="0" err="1" smtClean="0">
                <a:ln w="9000" cmpd="sng">
                  <a:solidFill>
                    <a:schemeClr val="tx1"/>
                  </a:solidFill>
                  <a:prstDash val="solid"/>
                </a:ln>
                <a:latin typeface="Arial" pitchFamily="34" charset="0"/>
                <a:ea typeface="휴먼둥근헤드라인" pitchFamily="18" charset="-127"/>
                <a:cs typeface="Arial" pitchFamily="34" charset="0"/>
              </a:rPr>
              <a:t>uly</a:t>
            </a:r>
            <a:r>
              <a:rPr lang="en-US" altLang="ko-KR" sz="18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latin typeface="Arial" pitchFamily="34" charset="0"/>
                <a:ea typeface="휴먼둥근헤드라인" pitchFamily="18" charset="-127"/>
                <a:cs typeface="Arial" pitchFamily="34" charset="0"/>
              </a:rPr>
              <a:t>  25 ~ 26,  </a:t>
            </a:r>
            <a:r>
              <a:rPr lang="en-US" altLang="ko-KR" sz="1800" b="1" cap="all" dirty="0">
                <a:ln w="9000" cmpd="sng">
                  <a:solidFill>
                    <a:schemeClr val="tx1"/>
                  </a:solidFill>
                  <a:prstDash val="solid"/>
                </a:ln>
                <a:latin typeface="Arial" pitchFamily="34" charset="0"/>
                <a:ea typeface="휴먼둥근헤드라인" pitchFamily="18" charset="-127"/>
                <a:cs typeface="Arial" pitchFamily="34" charset="0"/>
              </a:rPr>
              <a:t>2016</a:t>
            </a:r>
            <a:endParaRPr lang="ko-KR" altLang="ko-KR" sz="1800" b="1" cap="all" dirty="0">
              <a:ln w="9000" cmpd="sng">
                <a:solidFill>
                  <a:schemeClr val="tx1"/>
                </a:solidFill>
                <a:prstDash val="solid"/>
              </a:ln>
              <a:latin typeface="Arial" pitchFamily="34" charset="0"/>
              <a:ea typeface="휴먼둥근헤드라인" pitchFamily="18" charset="-127"/>
              <a:cs typeface="Arial" pitchFamily="34" charset="0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0" y="2185988"/>
            <a:ext cx="12801600" cy="201612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613447" y="3842965"/>
            <a:ext cx="835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8" tIns="45714" rIns="91428" bIns="45714">
            <a:spAutoFit/>
          </a:bodyPr>
          <a:lstStyle/>
          <a:p>
            <a:pPr>
              <a:lnSpc>
                <a:spcPct val="70000"/>
              </a:lnSpc>
            </a:pPr>
            <a:r>
              <a:rPr lang="en-US" altLang="ko-KR" sz="1900" b="1" dirty="0">
                <a:latin typeface="Arial Narrow" pitchFamily="34" charset="0"/>
                <a:ea typeface="Arial Unicode MS" pitchFamily="50" charset="-127"/>
                <a:cs typeface="Arial Unicode MS" pitchFamily="50" charset="-127"/>
              </a:rPr>
              <a:t>NPPD</a:t>
            </a:r>
          </a:p>
        </p:txBody>
      </p:sp>
      <p:pic>
        <p:nvPicPr>
          <p:cNvPr id="25" name="그림 22" descr="nppd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5785" y="3854078"/>
            <a:ext cx="395287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14</Words>
  <Application>Microsoft Office PowerPoint</Application>
  <PresentationFormat>A3 용지(297x420mm)</PresentationFormat>
  <Paragraphs>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굴림</vt:lpstr>
      <vt:lpstr>Arial</vt:lpstr>
      <vt:lpstr>맑은 고딕</vt:lpstr>
      <vt:lpstr>Arial Narrow</vt:lpstr>
      <vt:lpstr>Arial Unicode MS</vt:lpstr>
      <vt:lpstr>NSimSun</vt:lpstr>
      <vt:lpstr>Times Roman</vt:lpstr>
      <vt:lpstr>Office 테마</vt:lpstr>
      <vt:lpstr>슬라이드 1</vt:lpstr>
    </vt:vector>
  </TitlesOfParts>
  <Company>한국전력공사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kepco</dc:creator>
  <cp:lastModifiedBy>Windows 사용자</cp:lastModifiedBy>
  <cp:revision>108</cp:revision>
  <dcterms:created xsi:type="dcterms:W3CDTF">2010-05-14T00:15:19Z</dcterms:created>
  <dcterms:modified xsi:type="dcterms:W3CDTF">2016-07-19T08:04:23Z</dcterms:modified>
</cp:coreProperties>
</file>