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notesMasterIdLst>
    <p:notesMasterId r:id="rId22"/>
  </p:notesMasterIdLst>
  <p:sldIdLst>
    <p:sldId id="279" r:id="rId2"/>
    <p:sldId id="269" r:id="rId3"/>
    <p:sldId id="270" r:id="rId4"/>
    <p:sldId id="272" r:id="rId5"/>
    <p:sldId id="274" r:id="rId6"/>
    <p:sldId id="273" r:id="rId7"/>
    <p:sldId id="276" r:id="rId8"/>
    <p:sldId id="260" r:id="rId9"/>
    <p:sldId id="259" r:id="rId10"/>
    <p:sldId id="264" r:id="rId11"/>
    <p:sldId id="265" r:id="rId12"/>
    <p:sldId id="278" r:id="rId13"/>
    <p:sldId id="267" r:id="rId14"/>
    <p:sldId id="280" r:id="rId15"/>
    <p:sldId id="281" r:id="rId16"/>
    <p:sldId id="282" r:id="rId17"/>
    <p:sldId id="283" r:id="rId18"/>
    <p:sldId id="284" r:id="rId19"/>
    <p:sldId id="285" r:id="rId20"/>
    <p:sldId id="286"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F5F5F"/>
    <a:srgbClr val="969696"/>
    <a:srgbClr val="B2B2B2"/>
    <a:srgbClr val="808080"/>
    <a:srgbClr val="7777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62" autoAdjust="0"/>
    <p:restoredTop sz="94660"/>
  </p:normalViewPr>
  <p:slideViewPr>
    <p:cSldViewPr>
      <p:cViewPr varScale="1">
        <p:scale>
          <a:sx n="58" d="100"/>
          <a:sy n="58" d="100"/>
        </p:scale>
        <p:origin x="523" y="43"/>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3068FCC-0015-4D7E-9DFA-CFA0DF57E41F}" type="datetimeFigureOut">
              <a:rPr lang="en-US" smtClean="0"/>
              <a:t>10/14/2017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E1AE949-76DF-48B8-AC38-E82D9379A6B5}" type="slidenum">
              <a:rPr lang="en-US" smtClean="0"/>
              <a:t>‹#›</a:t>
            </a:fld>
            <a:endParaRPr lang="en-US"/>
          </a:p>
        </p:txBody>
      </p:sp>
    </p:spTree>
    <p:extLst>
      <p:ext uri="{BB962C8B-B14F-4D97-AF65-F5344CB8AC3E}">
        <p14:creationId xmlns:p14="http://schemas.microsoft.com/office/powerpoint/2010/main" val="3992480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6B3347A-0824-4B13-AAB1-38788B3B5226}" type="slidenum">
              <a:rPr lang="en-US" smtClean="0"/>
              <a:pPr/>
              <a:t>13</a:t>
            </a:fld>
            <a:endParaRPr lang="en-US"/>
          </a:p>
        </p:txBody>
      </p:sp>
    </p:spTree>
    <p:extLst>
      <p:ext uri="{BB962C8B-B14F-4D97-AF65-F5344CB8AC3E}">
        <p14:creationId xmlns:p14="http://schemas.microsoft.com/office/powerpoint/2010/main" val="1321751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5CA6217-02B0-4A4F-9AB1-BB284E059697}" type="datetime1">
              <a:rPr lang="en-US" smtClean="0"/>
              <a:t>10/14/2017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618DE7-1777-4DBE-88C5-519ABAFA3600}" type="slidenum">
              <a:rPr lang="en-US" smtClean="0"/>
              <a:t>‹#›</a:t>
            </a:fld>
            <a:endParaRPr lang="en-US"/>
          </a:p>
        </p:txBody>
      </p:sp>
    </p:spTree>
    <p:extLst>
      <p:ext uri="{BB962C8B-B14F-4D97-AF65-F5344CB8AC3E}">
        <p14:creationId xmlns:p14="http://schemas.microsoft.com/office/powerpoint/2010/main" val="20678736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42EE677-F28E-460C-B7D9-4B9EB45793BB}" type="datetime1">
              <a:rPr lang="en-US" smtClean="0"/>
              <a:t>10/14/2017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618DE7-1777-4DBE-88C5-519ABAFA3600}" type="slidenum">
              <a:rPr lang="en-US" smtClean="0"/>
              <a:t>‹#›</a:t>
            </a:fld>
            <a:endParaRPr lang="en-US"/>
          </a:p>
        </p:txBody>
      </p:sp>
    </p:spTree>
    <p:extLst>
      <p:ext uri="{BB962C8B-B14F-4D97-AF65-F5344CB8AC3E}">
        <p14:creationId xmlns:p14="http://schemas.microsoft.com/office/powerpoint/2010/main" val="37186951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E9E3440-B60D-4721-9172-88230FC76167}" type="datetime1">
              <a:rPr lang="en-US" smtClean="0"/>
              <a:t>10/14/2017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618DE7-1777-4DBE-88C5-519ABAFA3600}" type="slidenum">
              <a:rPr lang="en-US" smtClean="0"/>
              <a:t>‹#›</a:t>
            </a:fld>
            <a:endParaRPr lang="en-US"/>
          </a:p>
        </p:txBody>
      </p:sp>
    </p:spTree>
    <p:extLst>
      <p:ext uri="{BB962C8B-B14F-4D97-AF65-F5344CB8AC3E}">
        <p14:creationId xmlns:p14="http://schemas.microsoft.com/office/powerpoint/2010/main" val="2053916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75C717-8EB4-4897-B502-72125FCB9C78}" type="datetime1">
              <a:rPr lang="en-US" smtClean="0"/>
              <a:t>10/14/2017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618DE7-1777-4DBE-88C5-519ABAFA3600}" type="slidenum">
              <a:rPr lang="en-US" smtClean="0"/>
              <a:t>‹#›</a:t>
            </a:fld>
            <a:endParaRPr lang="en-US"/>
          </a:p>
        </p:txBody>
      </p:sp>
    </p:spTree>
    <p:extLst>
      <p:ext uri="{BB962C8B-B14F-4D97-AF65-F5344CB8AC3E}">
        <p14:creationId xmlns:p14="http://schemas.microsoft.com/office/powerpoint/2010/main" val="38741245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5A19892-B542-4CE3-A0C6-C9670810AD24}" type="datetime1">
              <a:rPr lang="en-US" smtClean="0"/>
              <a:t>10/14/2017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618DE7-1777-4DBE-88C5-519ABAFA3600}" type="slidenum">
              <a:rPr lang="en-US" smtClean="0"/>
              <a:t>‹#›</a:t>
            </a:fld>
            <a:endParaRPr lang="en-US"/>
          </a:p>
        </p:txBody>
      </p:sp>
    </p:spTree>
    <p:extLst>
      <p:ext uri="{BB962C8B-B14F-4D97-AF65-F5344CB8AC3E}">
        <p14:creationId xmlns:p14="http://schemas.microsoft.com/office/powerpoint/2010/main" val="352984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D153075-AD64-4DFF-B58E-ABDF2D677EAE}" type="datetime1">
              <a:rPr lang="en-US" smtClean="0"/>
              <a:t>10/14/2017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618DE7-1777-4DBE-88C5-519ABAFA3600}" type="slidenum">
              <a:rPr lang="en-US" smtClean="0"/>
              <a:t>‹#›</a:t>
            </a:fld>
            <a:endParaRPr lang="en-US"/>
          </a:p>
        </p:txBody>
      </p:sp>
    </p:spTree>
    <p:extLst>
      <p:ext uri="{BB962C8B-B14F-4D97-AF65-F5344CB8AC3E}">
        <p14:creationId xmlns:p14="http://schemas.microsoft.com/office/powerpoint/2010/main" val="34629751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58F2132-6629-4AEA-9CE1-E3030A2FEBAE}" type="datetime1">
              <a:rPr lang="en-US" smtClean="0"/>
              <a:t>10/14/2017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6618DE7-1777-4DBE-88C5-519ABAFA3600}" type="slidenum">
              <a:rPr lang="en-US" smtClean="0"/>
              <a:t>‹#›</a:t>
            </a:fld>
            <a:endParaRPr lang="en-US"/>
          </a:p>
        </p:txBody>
      </p:sp>
    </p:spTree>
    <p:extLst>
      <p:ext uri="{BB962C8B-B14F-4D97-AF65-F5344CB8AC3E}">
        <p14:creationId xmlns:p14="http://schemas.microsoft.com/office/powerpoint/2010/main" val="12205765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CCB89BE-F41D-4BEB-84A4-7D0B900C9090}" type="datetime1">
              <a:rPr lang="en-US" smtClean="0"/>
              <a:t>10/14/2017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6618DE7-1777-4DBE-88C5-519ABAFA3600}" type="slidenum">
              <a:rPr lang="en-US" smtClean="0"/>
              <a:t>‹#›</a:t>
            </a:fld>
            <a:endParaRPr lang="en-US"/>
          </a:p>
        </p:txBody>
      </p:sp>
    </p:spTree>
    <p:extLst>
      <p:ext uri="{BB962C8B-B14F-4D97-AF65-F5344CB8AC3E}">
        <p14:creationId xmlns:p14="http://schemas.microsoft.com/office/powerpoint/2010/main" val="9421170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DA604-12BB-4FE6-8647-088159DBF866}" type="datetime1">
              <a:rPr lang="en-US" smtClean="0"/>
              <a:t>10/14/2017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6618DE7-1777-4DBE-88C5-519ABAFA3600}" type="slidenum">
              <a:rPr lang="en-US" smtClean="0"/>
              <a:t>‹#›</a:t>
            </a:fld>
            <a:endParaRPr lang="en-US"/>
          </a:p>
        </p:txBody>
      </p:sp>
    </p:spTree>
    <p:extLst>
      <p:ext uri="{BB962C8B-B14F-4D97-AF65-F5344CB8AC3E}">
        <p14:creationId xmlns:p14="http://schemas.microsoft.com/office/powerpoint/2010/main" val="310839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FC2122-78F3-4BD2-9467-855296004ACB}" type="datetime1">
              <a:rPr lang="en-US" smtClean="0"/>
              <a:t>10/14/2017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618DE7-1777-4DBE-88C5-519ABAFA3600}" type="slidenum">
              <a:rPr lang="en-US" smtClean="0"/>
              <a:t>‹#›</a:t>
            </a:fld>
            <a:endParaRPr lang="en-US"/>
          </a:p>
        </p:txBody>
      </p:sp>
    </p:spTree>
    <p:extLst>
      <p:ext uri="{BB962C8B-B14F-4D97-AF65-F5344CB8AC3E}">
        <p14:creationId xmlns:p14="http://schemas.microsoft.com/office/powerpoint/2010/main" val="12001444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DB357D-E286-4974-B3F1-39DE7FD7B517}" type="datetime1">
              <a:rPr lang="en-US" smtClean="0"/>
              <a:t>10/14/2017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618DE7-1777-4DBE-88C5-519ABAFA3600}" type="slidenum">
              <a:rPr lang="en-US" smtClean="0"/>
              <a:t>‹#›</a:t>
            </a:fld>
            <a:endParaRPr lang="en-US"/>
          </a:p>
        </p:txBody>
      </p:sp>
    </p:spTree>
    <p:extLst>
      <p:ext uri="{BB962C8B-B14F-4D97-AF65-F5344CB8AC3E}">
        <p14:creationId xmlns:p14="http://schemas.microsoft.com/office/powerpoint/2010/main" val="38607209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gs>
            <a:gs pos="100000">
              <a:schemeClr val="bg1">
                <a:lumMod val="85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58AD6087-1F99-48F9-A439-2171C5147294}" type="datetime1">
              <a:rPr lang="en-US" smtClean="0"/>
              <a:t>10/14/2017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6618DE7-1777-4DBE-88C5-519ABAFA3600}" type="slidenum">
              <a:rPr lang="en-US" smtClean="0"/>
              <a:t>‹#›</a:t>
            </a:fld>
            <a:endParaRPr lang="en-US"/>
          </a:p>
        </p:txBody>
      </p:sp>
    </p:spTree>
    <p:extLst>
      <p:ext uri="{BB962C8B-B14F-4D97-AF65-F5344CB8AC3E}">
        <p14:creationId xmlns:p14="http://schemas.microsoft.com/office/powerpoint/2010/main" val="3686598475"/>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2.xml"/><Relationship Id="rId7" Type="http://schemas.openxmlformats.org/officeDocument/2006/relationships/image" Target="../media/image4.jpeg"/><Relationship Id="rId2" Type="http://schemas.openxmlformats.org/officeDocument/2006/relationships/audio" Target="file:///C:\Users\ahmadi-a\Desktop\New%20folder%20(2)\21-PMM-09-11-2011-oce\B-Instrumental%203.mp3" TargetMode="External"/><Relationship Id="rId1" Type="http://schemas.openxmlformats.org/officeDocument/2006/relationships/audio" Target="file:///C:\Users\ahmadi-a\Desktop\New%20folder%20(2)\21-PMM-09-11-2011-oce\Sequence%2002.wav" TargetMode="External"/><Relationship Id="rId6" Type="http://schemas.openxmlformats.org/officeDocument/2006/relationships/image" Target="../media/image3.jpeg"/><Relationship Id="rId5" Type="http://schemas.openxmlformats.org/officeDocument/2006/relationships/image" Target="../media/image2.jpeg"/><Relationship Id="rId4" Type="http://schemas.openxmlformats.org/officeDocument/2006/relationships/notesSlide" Target="../notesSlides/notesSlide1.xml"/></Relationships>
</file>

<file path=ppt/slides/_rels/slide1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6618DE7-1777-4DBE-88C5-519ABAFA3600}" type="slidenum">
              <a:rPr lang="en-US" smtClean="0"/>
              <a:t>1</a:t>
            </a:fld>
            <a:endParaRPr lang="en-US"/>
          </a:p>
        </p:txBody>
      </p:sp>
      <p:sp>
        <p:nvSpPr>
          <p:cNvPr id="5" name="TextBox 4"/>
          <p:cNvSpPr txBox="1"/>
          <p:nvPr/>
        </p:nvSpPr>
        <p:spPr>
          <a:xfrm>
            <a:off x="304800" y="2286000"/>
            <a:ext cx="8458200" cy="3785652"/>
          </a:xfrm>
          <a:prstGeom prst="rect">
            <a:avLst/>
          </a:prstGeom>
          <a:noFill/>
        </p:spPr>
        <p:txBody>
          <a:bodyPr wrap="square" rtlCol="1">
            <a:spAutoFit/>
          </a:bodyPr>
          <a:lstStyle/>
          <a:p>
            <a:pPr algn="just"/>
            <a:r>
              <a:rPr lang="en-US" sz="2800" b="1" dirty="0" smtClean="0">
                <a:cs typeface="B Nazanin" pitchFamily="2" charset="-78"/>
              </a:rPr>
              <a:t>Iran and Russia cooperation on construction of the first unit of the </a:t>
            </a:r>
            <a:r>
              <a:rPr lang="en-US" sz="2800" b="1" dirty="0" err="1" smtClean="0">
                <a:cs typeface="B Nazanin" pitchFamily="2" charset="-78"/>
              </a:rPr>
              <a:t>Bushehr</a:t>
            </a:r>
            <a:r>
              <a:rPr lang="en-US" sz="2800" b="1" dirty="0" smtClean="0">
                <a:cs typeface="B Nazanin" pitchFamily="2" charset="-78"/>
              </a:rPr>
              <a:t> Nuclear Power Plant and the lessons learned</a:t>
            </a:r>
          </a:p>
          <a:p>
            <a:pPr algn="just"/>
            <a:endParaRPr lang="en-US" sz="2800" b="1" dirty="0">
              <a:cs typeface="B Nazanin" pitchFamily="2" charset="-78"/>
            </a:endParaRPr>
          </a:p>
          <a:p>
            <a:pPr algn="just"/>
            <a:endParaRPr lang="en-US" sz="2800" b="1" dirty="0" smtClean="0">
              <a:cs typeface="B Nazanin" pitchFamily="2" charset="-78"/>
            </a:endParaRPr>
          </a:p>
          <a:p>
            <a:pPr algn="just"/>
            <a:endParaRPr lang="en-US" sz="2800" b="1" dirty="0">
              <a:cs typeface="B Nazanin" pitchFamily="2" charset="-78"/>
            </a:endParaRPr>
          </a:p>
          <a:p>
            <a:pPr algn="just"/>
            <a:endParaRPr lang="en-US" sz="2800" b="1" dirty="0" smtClean="0">
              <a:cs typeface="B Nazanin" pitchFamily="2" charset="-78"/>
            </a:endParaRPr>
          </a:p>
          <a:p>
            <a:pPr algn="just"/>
            <a:r>
              <a:rPr lang="en-US" sz="2400" b="1" dirty="0" smtClean="0">
                <a:cs typeface="B Nazanin" pitchFamily="2" charset="-78"/>
              </a:rPr>
              <a:t>Mahmoud </a:t>
            </a:r>
            <a:r>
              <a:rPr lang="en-US" sz="2400" b="1" dirty="0" smtClean="0">
                <a:cs typeface="B Nazanin" pitchFamily="2" charset="-78"/>
              </a:rPr>
              <a:t>Azizi</a:t>
            </a:r>
          </a:p>
          <a:p>
            <a:pPr algn="just"/>
            <a:r>
              <a:rPr lang="en-US" sz="2000" b="1" dirty="0">
                <a:cs typeface="B Nazanin" pitchFamily="2" charset="-78"/>
              </a:rPr>
              <a:t>Department for International </a:t>
            </a:r>
            <a:r>
              <a:rPr lang="en-US" sz="2000" b="1" dirty="0" smtClean="0">
                <a:cs typeface="B Nazanin" pitchFamily="2" charset="-78"/>
              </a:rPr>
              <a:t>Relations</a:t>
            </a:r>
            <a:endParaRPr lang="en-US" sz="2000" b="1" dirty="0" smtClean="0">
              <a:cs typeface="B Nazanin" pitchFamily="2" charset="-78"/>
            </a:endParaRPr>
          </a:p>
        </p:txBody>
      </p:sp>
      <p:pic>
        <p:nvPicPr>
          <p:cNvPr id="6" name="Picture 5"/>
          <p:cNvPicPr>
            <a:picLocks noChangeAspect="1"/>
          </p:cNvPicPr>
          <p:nvPr/>
        </p:nvPicPr>
        <p:blipFill>
          <a:blip r:embed="rId2" cstate="print">
            <a:duotone>
              <a:prstClr val="black"/>
              <a:srgbClr val="D9C3A5">
                <a:tint val="50000"/>
                <a:satMod val="180000"/>
              </a:srgbClr>
            </a:duotone>
            <a:extLst>
              <a:ext uri="{BEBA8EAE-BF5A-486C-A8C5-ECC9F3942E4B}">
                <a14:imgProps xmlns:a14="http://schemas.microsoft.com/office/drawing/2010/main">
                  <a14:imgLayer r:embed="rId3">
                    <a14:imgEffect>
                      <a14:colorTemperature colorTemp="11200"/>
                    </a14:imgEffect>
                    <a14:imgEffect>
                      <a14:saturation sat="200000"/>
                    </a14:imgEffect>
                  </a14:imgLayer>
                </a14:imgProps>
              </a:ext>
              <a:ext uri="{28A0092B-C50C-407E-A947-70E740481C1C}">
                <a14:useLocalDpi xmlns:a14="http://schemas.microsoft.com/office/drawing/2010/main" val="0"/>
              </a:ext>
            </a:extLst>
          </a:blip>
          <a:stretch>
            <a:fillRect/>
          </a:stretch>
        </p:blipFill>
        <p:spPr>
          <a:xfrm>
            <a:off x="76200" y="327682"/>
            <a:ext cx="2212043" cy="1440852"/>
          </a:xfrm>
          <a:prstGeom prst="rect">
            <a:avLst/>
          </a:prstGeom>
        </p:spPr>
      </p:pic>
      <p:sp>
        <p:nvSpPr>
          <p:cNvPr id="7" name="TextBox 6"/>
          <p:cNvSpPr txBox="1"/>
          <p:nvPr/>
        </p:nvSpPr>
        <p:spPr>
          <a:xfrm>
            <a:off x="2133600" y="609600"/>
            <a:ext cx="4114801" cy="923330"/>
          </a:xfrm>
          <a:prstGeom prst="rect">
            <a:avLst/>
          </a:prstGeom>
          <a:noFill/>
        </p:spPr>
        <p:txBody>
          <a:bodyPr wrap="square" rtlCol="0">
            <a:spAutoFit/>
          </a:bodyPr>
          <a:lstStyle/>
          <a:p>
            <a:pPr marL="58738" rtl="1"/>
            <a:r>
              <a:rPr lang="en-US" b="1" dirty="0" smtClean="0">
                <a:cs typeface="IranNastaliq" panose="02020505000000020003" pitchFamily="18" charset="0"/>
              </a:rPr>
              <a:t>Atomic  </a:t>
            </a:r>
          </a:p>
          <a:p>
            <a:pPr marL="58738" rtl="1"/>
            <a:r>
              <a:rPr lang="en-US" b="1" dirty="0" smtClean="0">
                <a:cs typeface="IranNastaliq" panose="02020505000000020003" pitchFamily="18" charset="0"/>
              </a:rPr>
              <a:t>Energy  </a:t>
            </a:r>
          </a:p>
          <a:p>
            <a:pPr marL="58738" rtl="1"/>
            <a:r>
              <a:rPr lang="en-US" b="1" dirty="0" smtClean="0">
                <a:cs typeface="IranNastaliq" panose="02020505000000020003" pitchFamily="18" charset="0"/>
              </a:rPr>
              <a:t>Organization of  Iran</a:t>
            </a:r>
            <a:endParaRPr lang="en-US" dirty="0">
              <a:cs typeface="IranNastaliq" panose="02020505000000020003" pitchFamily="18" charset="0"/>
            </a:endParaRPr>
          </a:p>
        </p:txBody>
      </p:sp>
    </p:spTree>
    <p:extLst>
      <p:ext uri="{BB962C8B-B14F-4D97-AF65-F5344CB8AC3E}">
        <p14:creationId xmlns:p14="http://schemas.microsoft.com/office/powerpoint/2010/main" val="16524364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6618DE7-1777-4DBE-88C5-519ABAFA3600}" type="slidenum">
              <a:rPr lang="en-US" smtClean="0"/>
              <a:t>10</a:t>
            </a:fld>
            <a:endParaRPr lang="en-US"/>
          </a:p>
        </p:txBody>
      </p:sp>
      <p:sp>
        <p:nvSpPr>
          <p:cNvPr id="4" name="TextBox 3"/>
          <p:cNvSpPr txBox="1"/>
          <p:nvPr/>
        </p:nvSpPr>
        <p:spPr>
          <a:xfrm>
            <a:off x="304800" y="152400"/>
            <a:ext cx="8382000" cy="400110"/>
          </a:xfrm>
          <a:prstGeom prst="rect">
            <a:avLst/>
          </a:prstGeom>
          <a:noFill/>
        </p:spPr>
        <p:txBody>
          <a:bodyPr wrap="square" rtlCol="0">
            <a:spAutoFit/>
          </a:bodyPr>
          <a:lstStyle/>
          <a:p>
            <a:pPr algn="ctr"/>
            <a:r>
              <a:rPr lang="en-US" sz="2000" b="1" dirty="0" smtClean="0">
                <a:solidFill>
                  <a:srgbClr val="FF0000"/>
                </a:solidFill>
                <a:cs typeface="B Nazanin" pitchFamily="2" charset="-78"/>
              </a:rPr>
              <a:t>Sum of the equipment and </a:t>
            </a:r>
            <a:r>
              <a:rPr lang="en-US" sz="2000" b="1" dirty="0">
                <a:solidFill>
                  <a:srgbClr val="FF0000"/>
                </a:solidFill>
                <a:cs typeface="B Nazanin" pitchFamily="2" charset="-78"/>
              </a:rPr>
              <a:t>consuming components to the </a:t>
            </a:r>
            <a:r>
              <a:rPr lang="en-US" sz="2000" b="1" dirty="0" smtClean="0">
                <a:solidFill>
                  <a:srgbClr val="FF0000"/>
                </a:solidFill>
                <a:cs typeface="B Nazanin" pitchFamily="2" charset="-78"/>
              </a:rPr>
              <a:t>working-site</a:t>
            </a:r>
            <a:endParaRPr lang="en-US" sz="1200" b="1" dirty="0"/>
          </a:p>
        </p:txBody>
      </p:sp>
      <p:graphicFrame>
        <p:nvGraphicFramePr>
          <p:cNvPr id="5" name="Table 4"/>
          <p:cNvGraphicFramePr>
            <a:graphicFrameLocks noGrp="1"/>
          </p:cNvGraphicFramePr>
          <p:nvPr>
            <p:extLst>
              <p:ext uri="{D42A27DB-BD31-4B8C-83A1-F6EECF244321}">
                <p14:modId xmlns:p14="http://schemas.microsoft.com/office/powerpoint/2010/main" val="4124449526"/>
              </p:ext>
            </p:extLst>
          </p:nvPr>
        </p:nvGraphicFramePr>
        <p:xfrm>
          <a:off x="1219200" y="1994305"/>
          <a:ext cx="6858000" cy="3378683"/>
        </p:xfrm>
        <a:graphic>
          <a:graphicData uri="http://schemas.openxmlformats.org/drawingml/2006/table">
            <a:tbl>
              <a:tblPr rtl="1"/>
              <a:tblGrid>
                <a:gridCol w="1397700"/>
                <a:gridCol w="1807670"/>
                <a:gridCol w="1714500"/>
                <a:gridCol w="1938130"/>
              </a:tblGrid>
              <a:tr h="698483">
                <a:tc>
                  <a:txBody>
                    <a:bodyPr/>
                    <a:lstStyle/>
                    <a:p>
                      <a:pPr algn="ctr">
                        <a:lnSpc>
                          <a:spcPct val="115000"/>
                        </a:lnSpc>
                        <a:spcAft>
                          <a:spcPts val="1000"/>
                        </a:spcAft>
                      </a:pPr>
                      <a:r>
                        <a:rPr lang="en-US" sz="1600" b="1" dirty="0" smtClean="0">
                          <a:solidFill>
                            <a:schemeClr val="accent1">
                              <a:lumMod val="75000"/>
                            </a:schemeClr>
                          </a:solidFill>
                          <a:latin typeface="+mn-lt"/>
                          <a:ea typeface="Calibri"/>
                          <a:cs typeface="B Nazanin"/>
                        </a:rPr>
                        <a:t>Sum  (Kg)</a:t>
                      </a:r>
                      <a:endParaRPr lang="en-US" sz="1600" b="1" dirty="0">
                        <a:solidFill>
                          <a:schemeClr val="accent1">
                            <a:lumMod val="75000"/>
                          </a:schemeClr>
                        </a:solidFill>
                        <a:latin typeface="Calibri"/>
                        <a:ea typeface="Calibri"/>
                        <a:cs typeface="Arial"/>
                      </a:endParaRPr>
                    </a:p>
                  </a:txBody>
                  <a:tcPr marL="68580" marR="68580" marT="0" marB="0" anchor="ctr">
                    <a:lnL w="381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a:lnSpc>
                          <a:spcPct val="115000"/>
                        </a:lnSpc>
                        <a:spcAft>
                          <a:spcPts val="1000"/>
                        </a:spcAft>
                      </a:pPr>
                      <a:r>
                        <a:rPr lang="en-US" sz="1600" b="1" dirty="0" smtClean="0">
                          <a:solidFill>
                            <a:schemeClr val="accent1">
                              <a:lumMod val="75000"/>
                            </a:schemeClr>
                          </a:solidFill>
                          <a:latin typeface="Calibri"/>
                          <a:ea typeface="Calibri"/>
                          <a:cs typeface="B Nazanin"/>
                        </a:rPr>
                        <a:t>Consumed</a:t>
                      </a:r>
                      <a:r>
                        <a:rPr lang="en-US" sz="1600" b="1" baseline="0" dirty="0" smtClean="0">
                          <a:solidFill>
                            <a:schemeClr val="accent1">
                              <a:lumMod val="75000"/>
                            </a:schemeClr>
                          </a:solidFill>
                          <a:latin typeface="Calibri"/>
                          <a:ea typeface="Calibri"/>
                          <a:cs typeface="B Nazanin"/>
                        </a:rPr>
                        <a:t> components </a:t>
                      </a:r>
                      <a:r>
                        <a:rPr lang="en-US" sz="1600" b="1" dirty="0" smtClean="0">
                          <a:solidFill>
                            <a:schemeClr val="accent1">
                              <a:lumMod val="75000"/>
                            </a:schemeClr>
                          </a:solidFill>
                          <a:latin typeface="+mn-lt"/>
                          <a:ea typeface="Calibri"/>
                          <a:cs typeface="B Nazanin"/>
                        </a:rPr>
                        <a:t> (Kg)</a:t>
                      </a:r>
                      <a:endParaRPr lang="en-US" sz="1600" b="1" dirty="0">
                        <a:solidFill>
                          <a:schemeClr val="accent1">
                            <a:lumMod val="75000"/>
                          </a:schemeClr>
                        </a:solidFill>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a:lnSpc>
                          <a:spcPct val="115000"/>
                        </a:lnSpc>
                        <a:spcAft>
                          <a:spcPts val="1000"/>
                        </a:spcAft>
                      </a:pPr>
                      <a:r>
                        <a:rPr lang="en-US" sz="1600" b="1" dirty="0" smtClean="0">
                          <a:solidFill>
                            <a:schemeClr val="accent1">
                              <a:lumMod val="75000"/>
                            </a:schemeClr>
                          </a:solidFill>
                          <a:latin typeface="Calibri"/>
                          <a:ea typeface="Calibri"/>
                          <a:cs typeface="B Nazanin"/>
                        </a:rPr>
                        <a:t>Equipment (Kg)</a:t>
                      </a:r>
                      <a:r>
                        <a:rPr lang="en-US" sz="1600" b="1" baseline="0" dirty="0" smtClean="0">
                          <a:solidFill>
                            <a:schemeClr val="accent1">
                              <a:lumMod val="75000"/>
                            </a:schemeClr>
                          </a:solidFill>
                          <a:latin typeface="Calibri"/>
                          <a:ea typeface="Calibri"/>
                          <a:cs typeface="B Nazanin"/>
                        </a:rPr>
                        <a:t> </a:t>
                      </a:r>
                      <a:endParaRPr lang="en-US" sz="1600" b="1" dirty="0">
                        <a:solidFill>
                          <a:schemeClr val="accent1">
                            <a:lumMod val="75000"/>
                          </a:schemeClr>
                        </a:solidFill>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a:lnSpc>
                          <a:spcPct val="115000"/>
                        </a:lnSpc>
                        <a:spcAft>
                          <a:spcPts val="1000"/>
                        </a:spcAft>
                      </a:pPr>
                      <a:endParaRPr lang="en-US" sz="1800" dirty="0">
                        <a:latin typeface="Calibri"/>
                        <a:ea typeface="Calibri"/>
                        <a:cs typeface="B Nazanin"/>
                      </a:endParaRPr>
                    </a:p>
                  </a:txBody>
                  <a:tcPr marL="68580" marR="68580" marT="0" marB="0" anchor="ctr">
                    <a:lnL w="12700" cap="flat" cmpd="sng" algn="ctr">
                      <a:solidFill>
                        <a:srgbClr val="000000"/>
                      </a:solidFill>
                      <a:prstDash val="solid"/>
                      <a:round/>
                      <a:headEnd type="none" w="med" len="med"/>
                      <a:tailEnd type="none" w="med" len="med"/>
                    </a:lnL>
                    <a:lnR w="38100" cap="flat" cmpd="dbl"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49242">
                <a:tc>
                  <a:txBody>
                    <a:bodyPr/>
                    <a:lstStyle/>
                    <a:p>
                      <a:pPr marL="685800" indent="-457200" algn="ctr" rtl="1">
                        <a:lnSpc>
                          <a:spcPct val="115000"/>
                        </a:lnSpc>
                        <a:spcAft>
                          <a:spcPts val="0"/>
                        </a:spcAft>
                        <a:tabLst>
                          <a:tab pos="685800" algn="l"/>
                          <a:tab pos="457200" algn="l"/>
                        </a:tabLst>
                      </a:pPr>
                      <a:r>
                        <a:rPr lang="en-US" sz="1800" b="0" dirty="0" smtClean="0">
                          <a:latin typeface="Calibri"/>
                          <a:ea typeface="Times New Roman"/>
                          <a:cs typeface="B Nazanin"/>
                        </a:rPr>
                        <a:t>18215683</a:t>
                      </a:r>
                    </a:p>
                  </a:txBody>
                  <a:tcPr marL="68580" marR="68580" marT="0" marB="0" anchor="ctr">
                    <a:lnL w="381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en-US" sz="1800" dirty="0" smtClean="0">
                          <a:latin typeface="Calibri"/>
                          <a:ea typeface="Calibri"/>
                          <a:cs typeface="B Nazanin"/>
                        </a:rPr>
                        <a:t>7534928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en-US" sz="1800" dirty="0" smtClean="0">
                          <a:latin typeface="Calibri"/>
                          <a:ea typeface="Calibri"/>
                          <a:cs typeface="B Nazanin"/>
                        </a:rPr>
                        <a:t>10680755</a:t>
                      </a:r>
                      <a:endParaRPr lang="en-US" sz="1800" dirty="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1000"/>
                        </a:spcAft>
                      </a:pPr>
                      <a:r>
                        <a:rPr lang="en-US" sz="1900" dirty="0" smtClean="0">
                          <a:solidFill>
                            <a:schemeClr val="accent1">
                              <a:lumMod val="75000"/>
                            </a:schemeClr>
                          </a:solidFill>
                          <a:latin typeface="Calibri"/>
                          <a:ea typeface="Calibri"/>
                          <a:cs typeface="B Nazanin"/>
                        </a:rPr>
                        <a:t>Domestic Suppliers</a:t>
                      </a:r>
                      <a:endParaRPr lang="en-US" sz="1900" dirty="0">
                        <a:solidFill>
                          <a:schemeClr val="accent1">
                            <a:lumMod val="75000"/>
                          </a:schemeClr>
                        </a:solidFill>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381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r>
              <a:tr h="349242">
                <a:tc>
                  <a:txBody>
                    <a:bodyPr/>
                    <a:lstStyle/>
                    <a:p>
                      <a:pPr algn="ctr" rtl="1">
                        <a:lnSpc>
                          <a:spcPct val="115000"/>
                        </a:lnSpc>
                        <a:spcAft>
                          <a:spcPts val="1000"/>
                        </a:spcAft>
                      </a:pPr>
                      <a:r>
                        <a:rPr lang="en-US" sz="1800" dirty="0" smtClean="0">
                          <a:latin typeface="Calibri"/>
                          <a:ea typeface="Calibri"/>
                          <a:cs typeface="B Nazanin"/>
                        </a:rPr>
                        <a:t>34788629</a:t>
                      </a:r>
                    </a:p>
                  </a:txBody>
                  <a:tcPr marL="68580" marR="68580" marT="0" marB="0" anchor="ctr">
                    <a:lnL w="381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en-US" sz="1800" dirty="0" smtClean="0">
                          <a:latin typeface="Calibri"/>
                          <a:ea typeface="Calibri"/>
                          <a:cs typeface="B Nazanin"/>
                        </a:rPr>
                        <a:t>4501840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en-US" sz="1800" dirty="0" smtClean="0">
                          <a:latin typeface="Calibri"/>
                          <a:ea typeface="Calibri"/>
                          <a:cs typeface="B Nazanin"/>
                        </a:rPr>
                        <a:t>30286789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1000"/>
                        </a:spcAft>
                      </a:pPr>
                      <a:r>
                        <a:rPr lang="en-US" sz="1900" dirty="0" smtClean="0">
                          <a:solidFill>
                            <a:schemeClr val="accent1">
                              <a:lumMod val="75000"/>
                            </a:schemeClr>
                          </a:solidFill>
                          <a:latin typeface="+mn-lt"/>
                          <a:ea typeface="Calibri"/>
                          <a:cs typeface="B Nazanin"/>
                        </a:rPr>
                        <a:t>Foreign Suppliers</a:t>
                      </a:r>
                      <a:endParaRPr lang="en-US" sz="1900" dirty="0">
                        <a:solidFill>
                          <a:schemeClr val="accent1">
                            <a:lumMod val="75000"/>
                          </a:schemeClr>
                        </a:solidFill>
                        <a:latin typeface="+mn-lt"/>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381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r>
              <a:tr h="698483">
                <a:tc>
                  <a:txBody>
                    <a:bodyPr/>
                    <a:lstStyle/>
                    <a:p>
                      <a:pPr algn="ctr" rtl="1">
                        <a:lnSpc>
                          <a:spcPct val="115000"/>
                        </a:lnSpc>
                        <a:spcAft>
                          <a:spcPts val="1000"/>
                        </a:spcAft>
                      </a:pPr>
                      <a:r>
                        <a:rPr lang="en-US" sz="1800" dirty="0" smtClean="0">
                          <a:latin typeface="Calibri"/>
                          <a:ea typeface="Calibri"/>
                          <a:cs typeface="B Nazanin"/>
                        </a:rPr>
                        <a:t>53004312</a:t>
                      </a:r>
                    </a:p>
                  </a:txBody>
                  <a:tcPr marL="68580" marR="68580" marT="0" marB="0" anchor="ctr">
                    <a:lnL w="381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en-US" sz="1800" dirty="0" smtClean="0">
                          <a:latin typeface="Calibri"/>
                          <a:ea typeface="Calibri"/>
                          <a:cs typeface="B Nazanin"/>
                        </a:rPr>
                        <a:t>12036768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en-US" sz="1800" dirty="0" smtClean="0">
                          <a:latin typeface="Calibri"/>
                          <a:ea typeface="Calibri"/>
                          <a:cs typeface="B Nazanin"/>
                        </a:rPr>
                        <a:t>40967544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tcPr>
                </a:tc>
                <a:tc>
                  <a:txBody>
                    <a:bodyPr/>
                    <a:lstStyle/>
                    <a:p>
                      <a:pPr algn="ctr" rtl="0">
                        <a:lnSpc>
                          <a:spcPct val="115000"/>
                        </a:lnSpc>
                        <a:spcAft>
                          <a:spcPts val="1000"/>
                        </a:spcAft>
                      </a:pPr>
                      <a:r>
                        <a:rPr lang="en-US" sz="1900" dirty="0" smtClean="0">
                          <a:solidFill>
                            <a:schemeClr val="accent1">
                              <a:lumMod val="75000"/>
                            </a:schemeClr>
                          </a:solidFill>
                          <a:latin typeface="+mn-lt"/>
                          <a:ea typeface="Calibri"/>
                          <a:cs typeface="B Nazanin"/>
                        </a:rPr>
                        <a:t>Sum of the equipment and consuming components to the working-site</a:t>
                      </a:r>
                    </a:p>
                  </a:txBody>
                  <a:tcPr marL="68580" marR="68580" marT="0" marB="0" anchor="ctr">
                    <a:lnL w="12700" cap="flat" cmpd="sng" algn="ctr">
                      <a:solidFill>
                        <a:srgbClr val="000000"/>
                      </a:solidFill>
                      <a:prstDash val="solid"/>
                      <a:round/>
                      <a:headEnd type="none" w="med" len="med"/>
                      <a:tailEnd type="none" w="med" len="med"/>
                    </a:lnL>
                    <a:lnR w="381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solidFill>
                      <a:schemeClr val="bg1">
                        <a:lumMod val="85000"/>
                      </a:schemeClr>
                    </a:solidFill>
                  </a:tcPr>
                </a:tc>
              </a:tr>
            </a:tbl>
          </a:graphicData>
        </a:graphic>
      </p:graphicFrame>
      <p:sp>
        <p:nvSpPr>
          <p:cNvPr id="7" name="Slide Number Placeholder 1"/>
          <p:cNvSpPr txBox="1">
            <a:spLocks/>
          </p:cNvSpPr>
          <p:nvPr/>
        </p:nvSpPr>
        <p:spPr>
          <a:xfrm>
            <a:off x="6457950" y="6356351"/>
            <a:ext cx="2057400" cy="365125"/>
          </a:xfrm>
          <a:prstGeom prst="rect">
            <a:avLst/>
          </a:prstGeom>
        </p:spPr>
        <p:txBody>
          <a:bodyPr vert="horz" lIns="91440" tIns="45720" rIns="91440" bIns="45720" rtlCol="0" anchor="ctr"/>
          <a:lstStyle>
            <a:defPPr>
              <a:defRPr lang="en-US"/>
            </a:defPPr>
            <a:lvl1pPr marL="0" algn="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6618DE7-1777-4DBE-88C5-519ABAFA3600}" type="slidenum">
              <a:rPr lang="en-US" smtClean="0"/>
              <a:pPr/>
              <a:t>10</a:t>
            </a:fld>
            <a:endParaRPr lang="en-US"/>
          </a:p>
        </p:txBody>
      </p:sp>
      <p:sp>
        <p:nvSpPr>
          <p:cNvPr id="9" name="TextBox 8"/>
          <p:cNvSpPr txBox="1"/>
          <p:nvPr/>
        </p:nvSpPr>
        <p:spPr>
          <a:xfrm>
            <a:off x="914399" y="6349608"/>
            <a:ext cx="4114801" cy="338554"/>
          </a:xfrm>
          <a:prstGeom prst="rect">
            <a:avLst/>
          </a:prstGeom>
          <a:noFill/>
        </p:spPr>
        <p:txBody>
          <a:bodyPr wrap="square" rtlCol="0">
            <a:spAutoFit/>
          </a:bodyPr>
          <a:lstStyle/>
          <a:p>
            <a:pPr marL="58738" rtl="1"/>
            <a:r>
              <a:rPr lang="en-US" sz="1600" b="1" dirty="0" smtClean="0">
                <a:cs typeface="IranNastaliq" panose="02020505000000020003" pitchFamily="18" charset="0"/>
              </a:rPr>
              <a:t>Atomic  Energy  Organization of  Iran</a:t>
            </a:r>
            <a:endParaRPr lang="en-US" sz="1600" dirty="0">
              <a:cs typeface="IranNastaliq" panose="02020505000000020003" pitchFamily="18" charset="0"/>
            </a:endParaRPr>
          </a:p>
        </p:txBody>
      </p:sp>
      <p:pic>
        <p:nvPicPr>
          <p:cNvPr id="10" name="Picture 9"/>
          <p:cNvPicPr>
            <a:picLocks noChangeAspect="1"/>
          </p:cNvPicPr>
          <p:nvPr/>
        </p:nvPicPr>
        <p:blipFill>
          <a:blip r:embed="rId2" cstate="print">
            <a:duotone>
              <a:prstClr val="black"/>
              <a:srgbClr val="D9C3A5">
                <a:tint val="50000"/>
                <a:satMod val="180000"/>
              </a:srgbClr>
            </a:duotone>
            <a:extLst>
              <a:ext uri="{BEBA8EAE-BF5A-486C-A8C5-ECC9F3942E4B}">
                <a14:imgProps xmlns:a14="http://schemas.microsoft.com/office/drawing/2010/main">
                  <a14:imgLayer r:embed="rId3">
                    <a14:imgEffect>
                      <a14:colorTemperature colorTemp="11200"/>
                    </a14:imgEffect>
                    <a14:imgEffect>
                      <a14:saturation sat="200000"/>
                    </a14:imgEffect>
                  </a14:imgLayer>
                </a14:imgProps>
              </a:ext>
              <a:ext uri="{28A0092B-C50C-407E-A947-70E740481C1C}">
                <a14:useLocalDpi xmlns:a14="http://schemas.microsoft.com/office/drawing/2010/main" val="0"/>
              </a:ext>
            </a:extLst>
          </a:blip>
          <a:stretch>
            <a:fillRect/>
          </a:stretch>
        </p:blipFill>
        <p:spPr>
          <a:xfrm>
            <a:off x="265678" y="6255971"/>
            <a:ext cx="690285" cy="449629"/>
          </a:xfrm>
          <a:prstGeom prst="rect">
            <a:avLst/>
          </a:prstGeom>
        </p:spPr>
      </p:pic>
    </p:spTree>
    <p:extLst>
      <p:ext uri="{BB962C8B-B14F-4D97-AF65-F5344CB8AC3E}">
        <p14:creationId xmlns:p14="http://schemas.microsoft.com/office/powerpoint/2010/main" val="3109553568"/>
      </p:ext>
    </p:extLst>
  </p:cSld>
  <p:clrMapOvr>
    <a:masterClrMapping/>
  </p:clrMapOvr>
  <p:transition spd="slow">
    <p:fade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6618DE7-1777-4DBE-88C5-519ABAFA3600}" type="slidenum">
              <a:rPr lang="en-US" smtClean="0"/>
              <a:t>11</a:t>
            </a:fld>
            <a:endParaRPr lang="en-US"/>
          </a:p>
        </p:txBody>
      </p:sp>
      <p:sp>
        <p:nvSpPr>
          <p:cNvPr id="4" name="TextBox 3"/>
          <p:cNvSpPr txBox="1"/>
          <p:nvPr/>
        </p:nvSpPr>
        <p:spPr>
          <a:xfrm>
            <a:off x="887360" y="152400"/>
            <a:ext cx="7086600" cy="523220"/>
          </a:xfrm>
          <a:prstGeom prst="rect">
            <a:avLst/>
          </a:prstGeom>
          <a:noFill/>
        </p:spPr>
        <p:txBody>
          <a:bodyPr wrap="square" rtlCol="0">
            <a:spAutoFit/>
          </a:bodyPr>
          <a:lstStyle/>
          <a:p>
            <a:pPr algn="ctr"/>
            <a:r>
              <a:rPr lang="en-US" sz="2800" b="1" dirty="0" smtClean="0">
                <a:solidFill>
                  <a:srgbClr val="FF0000"/>
                </a:solidFill>
                <a:cs typeface="B Nazanin" pitchFamily="2" charset="-78"/>
              </a:rPr>
              <a:t>Key milestones of the project</a:t>
            </a:r>
            <a:endParaRPr lang="en-US" sz="1600" b="1" dirty="0"/>
          </a:p>
        </p:txBody>
      </p:sp>
      <p:graphicFrame>
        <p:nvGraphicFramePr>
          <p:cNvPr id="6" name="Table 5"/>
          <p:cNvGraphicFramePr>
            <a:graphicFrameLocks noGrp="1"/>
          </p:cNvGraphicFramePr>
          <p:nvPr>
            <p:extLst>
              <p:ext uri="{D42A27DB-BD31-4B8C-83A1-F6EECF244321}">
                <p14:modId xmlns:p14="http://schemas.microsoft.com/office/powerpoint/2010/main" val="1688277175"/>
              </p:ext>
            </p:extLst>
          </p:nvPr>
        </p:nvGraphicFramePr>
        <p:xfrm>
          <a:off x="830826" y="762000"/>
          <a:ext cx="7339780" cy="5214974"/>
        </p:xfrm>
        <a:graphic>
          <a:graphicData uri="http://schemas.openxmlformats.org/drawingml/2006/table">
            <a:tbl>
              <a:tblPr rtl="1">
                <a:tableStyleId>{5940675A-B579-460E-94D1-54222C63F5DA}</a:tableStyleId>
              </a:tblPr>
              <a:tblGrid>
                <a:gridCol w="3070122"/>
                <a:gridCol w="3787878"/>
                <a:gridCol w="481780"/>
              </a:tblGrid>
              <a:tr h="450739">
                <a:tc>
                  <a:txBody>
                    <a:bodyPr/>
                    <a:lstStyle/>
                    <a:p>
                      <a:pPr algn="ctr" rtl="1">
                        <a:lnSpc>
                          <a:spcPct val="100000"/>
                        </a:lnSpc>
                        <a:spcAft>
                          <a:spcPts val="1000"/>
                        </a:spcAft>
                      </a:pPr>
                      <a:r>
                        <a:rPr lang="en-US" sz="1800" b="1" dirty="0" smtClean="0">
                          <a:solidFill>
                            <a:schemeClr val="tx1"/>
                          </a:solidFill>
                          <a:latin typeface="Calibri"/>
                          <a:ea typeface="Calibri"/>
                          <a:cs typeface="B Nazanin" panose="00000400000000000000" pitchFamily="2" charset="-78"/>
                        </a:rPr>
                        <a:t>Date</a:t>
                      </a:r>
                      <a:endParaRPr lang="en-US" sz="1800" b="1" dirty="0">
                        <a:solidFill>
                          <a:schemeClr val="tx1"/>
                        </a:solidFill>
                        <a:latin typeface="Calibri"/>
                        <a:ea typeface="Calibri"/>
                        <a:cs typeface="B Nazanin" panose="00000400000000000000" pitchFamily="2" charset="-78"/>
                      </a:endParaRPr>
                    </a:p>
                  </a:txBody>
                  <a:tcPr marL="31268" marR="31268" marT="0" marB="0" anchor="ctr">
                    <a:solidFill>
                      <a:schemeClr val="bg1">
                        <a:lumMod val="85000"/>
                      </a:schemeClr>
                    </a:solidFill>
                  </a:tcPr>
                </a:tc>
                <a:tc>
                  <a:txBody>
                    <a:bodyPr/>
                    <a:lstStyle/>
                    <a:p>
                      <a:pPr algn="ctr" rtl="1">
                        <a:lnSpc>
                          <a:spcPct val="100000"/>
                        </a:lnSpc>
                        <a:spcAft>
                          <a:spcPts val="1000"/>
                        </a:spcAft>
                      </a:pPr>
                      <a:r>
                        <a:rPr lang="en-US" sz="1800" b="1" dirty="0" smtClean="0">
                          <a:solidFill>
                            <a:schemeClr val="tx1"/>
                          </a:solidFill>
                          <a:cs typeface="B Nazanin" panose="00000400000000000000" pitchFamily="2" charset="-78"/>
                        </a:rPr>
                        <a:t>Activity</a:t>
                      </a:r>
                      <a:endParaRPr lang="en-US" sz="1800" b="1" dirty="0">
                        <a:solidFill>
                          <a:schemeClr val="tx1"/>
                        </a:solidFill>
                        <a:latin typeface="Calibri"/>
                        <a:ea typeface="Calibri"/>
                        <a:cs typeface="B Nazanin" panose="00000400000000000000" pitchFamily="2" charset="-78"/>
                      </a:endParaRPr>
                    </a:p>
                  </a:txBody>
                  <a:tcPr marL="31268" marR="31268" marT="0" marB="0" anchor="ctr">
                    <a:solidFill>
                      <a:schemeClr val="bg1">
                        <a:lumMod val="85000"/>
                      </a:schemeClr>
                    </a:solidFill>
                  </a:tcPr>
                </a:tc>
                <a:tc>
                  <a:txBody>
                    <a:bodyPr/>
                    <a:lstStyle/>
                    <a:p>
                      <a:pPr algn="ctr" rtl="1">
                        <a:lnSpc>
                          <a:spcPct val="100000"/>
                        </a:lnSpc>
                        <a:spcAft>
                          <a:spcPts val="1000"/>
                        </a:spcAft>
                      </a:pPr>
                      <a:r>
                        <a:rPr lang="en-US" sz="1800" b="1" dirty="0" smtClean="0">
                          <a:solidFill>
                            <a:schemeClr val="tx1"/>
                          </a:solidFill>
                          <a:latin typeface="Calibri"/>
                          <a:ea typeface="Calibri"/>
                          <a:cs typeface="B Nazanin" panose="00000400000000000000" pitchFamily="2" charset="-78"/>
                        </a:rPr>
                        <a:t>N</a:t>
                      </a:r>
                      <a:endParaRPr lang="en-US" sz="1800" b="1" dirty="0">
                        <a:solidFill>
                          <a:schemeClr val="tx1"/>
                        </a:solidFill>
                        <a:latin typeface="Calibri"/>
                        <a:ea typeface="Calibri"/>
                        <a:cs typeface="B Nazanin" panose="00000400000000000000" pitchFamily="2" charset="-78"/>
                      </a:endParaRPr>
                    </a:p>
                  </a:txBody>
                  <a:tcPr marL="31268" marR="31268" marT="0" marB="0" anchor="ctr">
                    <a:solidFill>
                      <a:schemeClr val="bg1">
                        <a:lumMod val="85000"/>
                      </a:schemeClr>
                    </a:solidFill>
                  </a:tcPr>
                </a:tc>
              </a:tr>
              <a:tr h="397020">
                <a:tc>
                  <a:txBody>
                    <a:bodyPr/>
                    <a:lstStyle/>
                    <a:p>
                      <a:pPr algn="ctr" rtl="1">
                        <a:lnSpc>
                          <a:spcPct val="100000"/>
                        </a:lnSpc>
                        <a:spcAft>
                          <a:spcPts val="1000"/>
                        </a:spcAft>
                      </a:pPr>
                      <a:r>
                        <a:rPr lang="en-US" sz="1800" dirty="0" smtClean="0">
                          <a:latin typeface="Calibri"/>
                          <a:ea typeface="Calibri"/>
                          <a:cs typeface="B Nazanin" panose="00000400000000000000" pitchFamily="2" charset="-78"/>
                        </a:rPr>
                        <a:t>March 29</a:t>
                      </a:r>
                      <a:r>
                        <a:rPr lang="en-US" sz="1800" baseline="30000" dirty="0" smtClean="0">
                          <a:latin typeface="Calibri"/>
                          <a:ea typeface="Calibri"/>
                          <a:cs typeface="B Nazanin" panose="00000400000000000000" pitchFamily="2" charset="-78"/>
                        </a:rPr>
                        <a:t>th</a:t>
                      </a:r>
                      <a:r>
                        <a:rPr lang="en-US" sz="1800" dirty="0" smtClean="0">
                          <a:latin typeface="Calibri"/>
                          <a:ea typeface="Calibri"/>
                          <a:cs typeface="B Nazanin" panose="00000400000000000000" pitchFamily="2" charset="-78"/>
                        </a:rPr>
                        <a:t> 2007</a:t>
                      </a:r>
                      <a:endParaRPr lang="en-US" sz="1800" dirty="0">
                        <a:latin typeface="Calibri"/>
                        <a:ea typeface="Calibri"/>
                        <a:cs typeface="B Nazanin" panose="00000400000000000000" pitchFamily="2" charset="-78"/>
                      </a:endParaRPr>
                    </a:p>
                  </a:txBody>
                  <a:tcPr marL="31268" marR="31268" marT="0" marB="0" anchor="ctr"/>
                </a:tc>
                <a:tc>
                  <a:txBody>
                    <a:bodyPr/>
                    <a:lstStyle/>
                    <a:p>
                      <a:pPr algn="ctr" rtl="1">
                        <a:lnSpc>
                          <a:spcPct val="100000"/>
                        </a:lnSpc>
                        <a:spcAft>
                          <a:spcPts val="1000"/>
                        </a:spcAft>
                      </a:pPr>
                      <a:r>
                        <a:rPr lang="en-US" sz="1800" dirty="0" smtClean="0">
                          <a:cs typeface="B Nazanin" panose="00000400000000000000" pitchFamily="2" charset="-78"/>
                        </a:rPr>
                        <a:t>Open reactor flushing</a:t>
                      </a:r>
                      <a:endParaRPr lang="en-US" sz="1800" dirty="0">
                        <a:latin typeface="Calibri"/>
                        <a:ea typeface="Calibri"/>
                        <a:cs typeface="B Nazanin" panose="00000400000000000000" pitchFamily="2" charset="-78"/>
                      </a:endParaRPr>
                    </a:p>
                  </a:txBody>
                  <a:tcPr marL="31268" marR="31268" marT="0" marB="0" anchor="ctr"/>
                </a:tc>
                <a:tc>
                  <a:txBody>
                    <a:bodyPr/>
                    <a:lstStyle/>
                    <a:p>
                      <a:pPr algn="ctr" rtl="1">
                        <a:lnSpc>
                          <a:spcPct val="100000"/>
                        </a:lnSpc>
                        <a:spcAft>
                          <a:spcPts val="1000"/>
                        </a:spcAft>
                      </a:pPr>
                      <a:r>
                        <a:rPr lang="en-US" sz="1800" dirty="0" smtClean="0">
                          <a:latin typeface="Calibri"/>
                          <a:ea typeface="Calibri"/>
                          <a:cs typeface="B Nazanin" panose="00000400000000000000" pitchFamily="2" charset="-78"/>
                        </a:rPr>
                        <a:t>1</a:t>
                      </a:r>
                      <a:endParaRPr lang="en-US" sz="1800" dirty="0">
                        <a:latin typeface="Calibri"/>
                        <a:ea typeface="Calibri"/>
                        <a:cs typeface="B Nazanin" panose="00000400000000000000" pitchFamily="2" charset="-78"/>
                      </a:endParaRPr>
                    </a:p>
                  </a:txBody>
                  <a:tcPr marL="31268" marR="31268" marT="0" marB="0" anchor="ctr"/>
                </a:tc>
              </a:tr>
              <a:tr h="794039">
                <a:tc>
                  <a:txBody>
                    <a:bodyPr/>
                    <a:lstStyle/>
                    <a:p>
                      <a:pPr algn="ctr" rtl="0">
                        <a:lnSpc>
                          <a:spcPct val="100000"/>
                        </a:lnSpc>
                        <a:spcAft>
                          <a:spcPts val="1000"/>
                        </a:spcAft>
                      </a:pPr>
                      <a:r>
                        <a:rPr lang="en-US" sz="1800" dirty="0" smtClean="0">
                          <a:latin typeface="Calibri"/>
                          <a:ea typeface="Calibri"/>
                          <a:cs typeface="B Nazanin" panose="00000400000000000000" pitchFamily="2" charset="-78"/>
                        </a:rPr>
                        <a:t>First</a:t>
                      </a:r>
                      <a:r>
                        <a:rPr lang="en-US" sz="1800" dirty="0" smtClean="0">
                          <a:latin typeface="+mn-lt"/>
                          <a:ea typeface="Calibri"/>
                          <a:cs typeface="B Nazanin" panose="00000400000000000000" pitchFamily="2" charset="-78"/>
                        </a:rPr>
                        <a:t> shipment: Dec 17</a:t>
                      </a:r>
                      <a:r>
                        <a:rPr lang="en-US" sz="1800" baseline="30000" dirty="0" smtClean="0">
                          <a:latin typeface="+mn-lt"/>
                          <a:ea typeface="Calibri"/>
                          <a:cs typeface="B Nazanin" panose="00000400000000000000" pitchFamily="2" charset="-78"/>
                        </a:rPr>
                        <a:t>th</a:t>
                      </a:r>
                      <a:r>
                        <a:rPr lang="en-US" sz="1800" dirty="0" smtClean="0">
                          <a:latin typeface="+mn-lt"/>
                          <a:ea typeface="Calibri"/>
                          <a:cs typeface="B Nazanin" panose="00000400000000000000" pitchFamily="2" charset="-78"/>
                        </a:rPr>
                        <a:t> 2007</a:t>
                      </a:r>
                    </a:p>
                    <a:p>
                      <a:pPr algn="ctr" rtl="0">
                        <a:lnSpc>
                          <a:spcPct val="100000"/>
                        </a:lnSpc>
                        <a:spcAft>
                          <a:spcPts val="1000"/>
                        </a:spcAft>
                      </a:pPr>
                      <a:r>
                        <a:rPr lang="en-US" sz="1800" dirty="0" smtClean="0">
                          <a:latin typeface="+mn-lt"/>
                          <a:ea typeface="Calibri"/>
                          <a:cs typeface="B Nazanin" panose="00000400000000000000" pitchFamily="2" charset="-78"/>
                        </a:rPr>
                        <a:t>Last shipment: Jan</a:t>
                      </a:r>
                      <a:r>
                        <a:rPr lang="en-US" sz="1800" baseline="0" dirty="0" smtClean="0">
                          <a:latin typeface="+mn-lt"/>
                          <a:ea typeface="Calibri"/>
                          <a:cs typeface="B Nazanin" panose="00000400000000000000" pitchFamily="2" charset="-78"/>
                        </a:rPr>
                        <a:t> 29</a:t>
                      </a:r>
                      <a:r>
                        <a:rPr lang="en-US" sz="1800" baseline="30000" dirty="0" smtClean="0">
                          <a:latin typeface="+mn-lt"/>
                          <a:ea typeface="Calibri"/>
                          <a:cs typeface="B Nazanin" panose="00000400000000000000" pitchFamily="2" charset="-78"/>
                        </a:rPr>
                        <a:t>th</a:t>
                      </a:r>
                      <a:r>
                        <a:rPr lang="en-US" sz="1800" baseline="0" dirty="0" smtClean="0">
                          <a:latin typeface="+mn-lt"/>
                          <a:ea typeface="Calibri"/>
                          <a:cs typeface="B Nazanin" panose="00000400000000000000" pitchFamily="2" charset="-78"/>
                        </a:rPr>
                        <a:t> 2008</a:t>
                      </a:r>
                      <a:endParaRPr lang="en-US" sz="1800" dirty="0">
                        <a:latin typeface="Calibri"/>
                        <a:ea typeface="Calibri"/>
                        <a:cs typeface="B Nazanin" panose="00000400000000000000" pitchFamily="2" charset="-78"/>
                      </a:endParaRPr>
                    </a:p>
                  </a:txBody>
                  <a:tcPr marL="31268" marR="31268" marT="0" marB="0" anchor="ctr"/>
                </a:tc>
                <a:tc>
                  <a:txBody>
                    <a:bodyPr/>
                    <a:lstStyle/>
                    <a:p>
                      <a:pPr algn="ctr" rtl="1">
                        <a:lnSpc>
                          <a:spcPct val="100000"/>
                        </a:lnSpc>
                        <a:spcAft>
                          <a:spcPts val="1000"/>
                        </a:spcAft>
                      </a:pPr>
                      <a:r>
                        <a:rPr lang="en-US" sz="1800" dirty="0" smtClean="0">
                          <a:cs typeface="B Nazanin" panose="00000400000000000000" pitchFamily="2" charset="-78"/>
                        </a:rPr>
                        <a:t>Main fuel loading</a:t>
                      </a:r>
                      <a:endParaRPr lang="en-US" sz="1800" dirty="0">
                        <a:latin typeface="Calibri"/>
                        <a:ea typeface="Calibri"/>
                        <a:cs typeface="B Nazanin" panose="00000400000000000000" pitchFamily="2" charset="-78"/>
                      </a:endParaRPr>
                    </a:p>
                  </a:txBody>
                  <a:tcPr marL="31268" marR="31268" marT="0" marB="0" anchor="ctr"/>
                </a:tc>
                <a:tc>
                  <a:txBody>
                    <a:bodyPr/>
                    <a:lstStyle/>
                    <a:p>
                      <a:pPr algn="ctr" rtl="1">
                        <a:lnSpc>
                          <a:spcPct val="100000"/>
                        </a:lnSpc>
                        <a:spcAft>
                          <a:spcPts val="1000"/>
                        </a:spcAft>
                      </a:pPr>
                      <a:r>
                        <a:rPr lang="en-US" sz="1800" dirty="0" smtClean="0">
                          <a:latin typeface="Calibri"/>
                          <a:ea typeface="Calibri"/>
                          <a:cs typeface="B Nazanin" panose="00000400000000000000" pitchFamily="2" charset="-78"/>
                        </a:rPr>
                        <a:t>2</a:t>
                      </a:r>
                      <a:endParaRPr lang="en-US" sz="1800" dirty="0">
                        <a:latin typeface="Calibri"/>
                        <a:ea typeface="Calibri"/>
                        <a:cs typeface="B Nazanin" panose="00000400000000000000" pitchFamily="2" charset="-78"/>
                      </a:endParaRPr>
                    </a:p>
                  </a:txBody>
                  <a:tcPr marL="31268" marR="31268" marT="0" marB="0" anchor="ctr"/>
                </a:tc>
              </a:tr>
              <a:tr h="794039">
                <a:tc>
                  <a:txBody>
                    <a:bodyPr/>
                    <a:lstStyle/>
                    <a:p>
                      <a:pPr algn="ctr" rtl="0">
                        <a:lnSpc>
                          <a:spcPct val="100000"/>
                        </a:lnSpc>
                        <a:spcAft>
                          <a:spcPts val="1000"/>
                        </a:spcAft>
                      </a:pPr>
                      <a:r>
                        <a:rPr lang="en-US" sz="1800" dirty="0" smtClean="0">
                          <a:latin typeface="+mn-lt"/>
                          <a:ea typeface="Calibri"/>
                          <a:cs typeface="B Nazanin" panose="00000400000000000000" pitchFamily="2" charset="-78"/>
                        </a:rPr>
                        <a:t>Start: Feb 7</a:t>
                      </a:r>
                      <a:r>
                        <a:rPr lang="en-US" sz="1800" baseline="30000" dirty="0" smtClean="0">
                          <a:latin typeface="+mn-lt"/>
                          <a:ea typeface="Calibri"/>
                          <a:cs typeface="B Nazanin" panose="00000400000000000000" pitchFamily="2" charset="-78"/>
                        </a:rPr>
                        <a:t>th</a:t>
                      </a:r>
                      <a:r>
                        <a:rPr lang="en-US" sz="1800" dirty="0" smtClean="0">
                          <a:latin typeface="+mn-lt"/>
                          <a:ea typeface="Calibri"/>
                          <a:cs typeface="B Nazanin" panose="00000400000000000000" pitchFamily="2" charset="-78"/>
                        </a:rPr>
                        <a:t> 2009</a:t>
                      </a:r>
                    </a:p>
                    <a:p>
                      <a:pPr algn="ctr" rtl="0">
                        <a:lnSpc>
                          <a:spcPct val="100000"/>
                        </a:lnSpc>
                        <a:spcAft>
                          <a:spcPts val="1000"/>
                        </a:spcAft>
                      </a:pPr>
                      <a:r>
                        <a:rPr lang="en-US" sz="1800" dirty="0" smtClean="0">
                          <a:latin typeface="+mn-lt"/>
                          <a:ea typeface="Calibri"/>
                          <a:cs typeface="B Nazanin" panose="00000400000000000000" pitchFamily="2" charset="-78"/>
                        </a:rPr>
                        <a:t>End: May </a:t>
                      </a:r>
                      <a:r>
                        <a:rPr lang="en-US" sz="1800" baseline="0" dirty="0" smtClean="0">
                          <a:latin typeface="+mn-lt"/>
                          <a:ea typeface="Calibri"/>
                          <a:cs typeface="B Nazanin" panose="00000400000000000000" pitchFamily="2" charset="-78"/>
                        </a:rPr>
                        <a:t>17</a:t>
                      </a:r>
                      <a:r>
                        <a:rPr lang="en-US" sz="1800" baseline="30000" dirty="0" smtClean="0">
                          <a:latin typeface="+mn-lt"/>
                          <a:ea typeface="Calibri"/>
                          <a:cs typeface="B Nazanin" panose="00000400000000000000" pitchFamily="2" charset="-78"/>
                        </a:rPr>
                        <a:t>th</a:t>
                      </a:r>
                      <a:r>
                        <a:rPr lang="en-US" sz="1800" baseline="0" dirty="0" smtClean="0">
                          <a:latin typeface="+mn-lt"/>
                          <a:ea typeface="Calibri"/>
                          <a:cs typeface="B Nazanin" panose="00000400000000000000" pitchFamily="2" charset="-78"/>
                        </a:rPr>
                        <a:t> 2009</a:t>
                      </a:r>
                      <a:endParaRPr lang="en-US" sz="1800" dirty="0" smtClean="0">
                        <a:latin typeface="+mn-lt"/>
                        <a:ea typeface="Calibri"/>
                        <a:cs typeface="B Nazanin" panose="00000400000000000000" pitchFamily="2" charset="-78"/>
                      </a:endParaRPr>
                    </a:p>
                  </a:txBody>
                  <a:tcPr marL="31268" marR="31268" marT="0" marB="0" anchor="ctr"/>
                </a:tc>
                <a:tc>
                  <a:txBody>
                    <a:bodyPr/>
                    <a:lstStyle/>
                    <a:p>
                      <a:pPr algn="ctr" rtl="1">
                        <a:lnSpc>
                          <a:spcPct val="100000"/>
                        </a:lnSpc>
                        <a:spcAft>
                          <a:spcPts val="1000"/>
                        </a:spcAft>
                      </a:pPr>
                      <a:r>
                        <a:rPr lang="en-US" sz="1800" dirty="0" smtClean="0">
                          <a:cs typeface="B Nazanin" panose="00000400000000000000" pitchFamily="2" charset="-78"/>
                        </a:rPr>
                        <a:t>Dummy fuel loading</a:t>
                      </a:r>
                      <a:endParaRPr lang="en-US" sz="1800" dirty="0">
                        <a:latin typeface="Calibri"/>
                        <a:ea typeface="Calibri"/>
                        <a:cs typeface="B Nazanin" panose="00000400000000000000" pitchFamily="2" charset="-78"/>
                      </a:endParaRPr>
                    </a:p>
                  </a:txBody>
                  <a:tcPr marL="31268" marR="31268" marT="0" marB="0" anchor="ctr"/>
                </a:tc>
                <a:tc>
                  <a:txBody>
                    <a:bodyPr/>
                    <a:lstStyle/>
                    <a:p>
                      <a:pPr algn="ctr" rtl="1">
                        <a:lnSpc>
                          <a:spcPct val="100000"/>
                        </a:lnSpc>
                        <a:spcAft>
                          <a:spcPts val="1000"/>
                        </a:spcAft>
                      </a:pPr>
                      <a:r>
                        <a:rPr lang="en-US" sz="1800" dirty="0" smtClean="0">
                          <a:latin typeface="Calibri"/>
                          <a:ea typeface="Calibri"/>
                          <a:cs typeface="B Nazanin" panose="00000400000000000000" pitchFamily="2" charset="-78"/>
                        </a:rPr>
                        <a:t>3</a:t>
                      </a:r>
                      <a:endParaRPr lang="en-US" sz="1800" dirty="0">
                        <a:latin typeface="Calibri"/>
                        <a:ea typeface="Calibri"/>
                        <a:cs typeface="B Nazanin" panose="00000400000000000000" pitchFamily="2" charset="-78"/>
                      </a:endParaRPr>
                    </a:p>
                  </a:txBody>
                  <a:tcPr marL="31268" marR="31268" marT="0" marB="0" anchor="ctr"/>
                </a:tc>
              </a:tr>
              <a:tr h="397020">
                <a:tc>
                  <a:txBody>
                    <a:bodyPr/>
                    <a:lstStyle/>
                    <a:p>
                      <a:pPr algn="ctr" rtl="1">
                        <a:lnSpc>
                          <a:spcPct val="100000"/>
                        </a:lnSpc>
                        <a:spcAft>
                          <a:spcPts val="1000"/>
                        </a:spcAft>
                      </a:pPr>
                      <a:r>
                        <a:rPr lang="en-US" sz="1800" dirty="0" smtClean="0">
                          <a:latin typeface="Calibri"/>
                          <a:ea typeface="Calibri"/>
                          <a:cs typeface="B Nazanin" panose="00000400000000000000" pitchFamily="2" charset="-78"/>
                        </a:rPr>
                        <a:t>Nov 24</a:t>
                      </a:r>
                      <a:r>
                        <a:rPr lang="en-US" sz="1800" baseline="30000" dirty="0" smtClean="0">
                          <a:latin typeface="Calibri"/>
                          <a:ea typeface="Calibri"/>
                          <a:cs typeface="B Nazanin" panose="00000400000000000000" pitchFamily="2" charset="-78"/>
                        </a:rPr>
                        <a:t>th</a:t>
                      </a:r>
                      <a:r>
                        <a:rPr lang="en-US" sz="1800" dirty="0" smtClean="0">
                          <a:latin typeface="Calibri"/>
                          <a:ea typeface="Calibri"/>
                          <a:cs typeface="B Nazanin" panose="00000400000000000000" pitchFamily="2" charset="-78"/>
                        </a:rPr>
                        <a:t> 2009</a:t>
                      </a:r>
                      <a:endParaRPr lang="en-US" sz="1800" dirty="0">
                        <a:latin typeface="Calibri"/>
                        <a:ea typeface="Calibri"/>
                        <a:cs typeface="B Nazanin" panose="00000400000000000000" pitchFamily="2" charset="-78"/>
                      </a:endParaRPr>
                    </a:p>
                  </a:txBody>
                  <a:tcPr marL="31268" marR="31268" marT="0" marB="0" anchor="ctr"/>
                </a:tc>
                <a:tc>
                  <a:txBody>
                    <a:bodyPr/>
                    <a:lstStyle/>
                    <a:p>
                      <a:pPr algn="ctr" rtl="1">
                        <a:lnSpc>
                          <a:spcPct val="100000"/>
                        </a:lnSpc>
                        <a:spcAft>
                          <a:spcPts val="1000"/>
                        </a:spcAft>
                      </a:pPr>
                      <a:r>
                        <a:rPr lang="en-US" sz="1800" dirty="0" smtClean="0">
                          <a:cs typeface="B Nazanin" panose="00000400000000000000" pitchFamily="2" charset="-78"/>
                        </a:rPr>
                        <a:t>Execution of 250 bar test</a:t>
                      </a:r>
                      <a:endParaRPr lang="en-US" sz="1800" dirty="0">
                        <a:latin typeface="Calibri"/>
                        <a:ea typeface="Calibri"/>
                        <a:cs typeface="B Nazanin" panose="00000400000000000000" pitchFamily="2" charset="-78"/>
                      </a:endParaRPr>
                    </a:p>
                  </a:txBody>
                  <a:tcPr marL="31268" marR="31268" marT="0" marB="0" anchor="ctr"/>
                </a:tc>
                <a:tc>
                  <a:txBody>
                    <a:bodyPr/>
                    <a:lstStyle/>
                    <a:p>
                      <a:pPr algn="ctr" rtl="1">
                        <a:lnSpc>
                          <a:spcPct val="100000"/>
                        </a:lnSpc>
                        <a:spcAft>
                          <a:spcPts val="1000"/>
                        </a:spcAft>
                      </a:pPr>
                      <a:r>
                        <a:rPr lang="en-US" sz="1800" dirty="0" smtClean="0">
                          <a:latin typeface="Calibri"/>
                          <a:ea typeface="Calibri"/>
                          <a:cs typeface="B Nazanin" panose="00000400000000000000" pitchFamily="2" charset="-78"/>
                        </a:rPr>
                        <a:t>4</a:t>
                      </a:r>
                      <a:endParaRPr lang="en-US" sz="1800" dirty="0">
                        <a:latin typeface="Calibri"/>
                        <a:ea typeface="Calibri"/>
                        <a:cs typeface="B Nazanin" panose="00000400000000000000" pitchFamily="2" charset="-78"/>
                      </a:endParaRPr>
                    </a:p>
                  </a:txBody>
                  <a:tcPr marL="31268" marR="31268" marT="0" marB="0" anchor="ctr"/>
                </a:tc>
              </a:tr>
              <a:tr h="794039">
                <a:tc>
                  <a:txBody>
                    <a:bodyPr/>
                    <a:lstStyle/>
                    <a:p>
                      <a:pPr algn="ctr" rtl="0">
                        <a:lnSpc>
                          <a:spcPct val="100000"/>
                        </a:lnSpc>
                        <a:spcAft>
                          <a:spcPts val="1000"/>
                        </a:spcAft>
                      </a:pPr>
                      <a:r>
                        <a:rPr lang="en-US" sz="1800" dirty="0" smtClean="0">
                          <a:latin typeface="+mn-lt"/>
                          <a:ea typeface="Calibri"/>
                          <a:cs typeface="B Nazanin" panose="00000400000000000000" pitchFamily="2" charset="-78"/>
                        </a:rPr>
                        <a:t>Start: Dec 25</a:t>
                      </a:r>
                      <a:r>
                        <a:rPr lang="en-US" sz="1800" baseline="30000" dirty="0" smtClean="0">
                          <a:latin typeface="+mn-lt"/>
                          <a:ea typeface="Calibri"/>
                          <a:cs typeface="B Nazanin" panose="00000400000000000000" pitchFamily="2" charset="-78"/>
                        </a:rPr>
                        <a:t>th</a:t>
                      </a:r>
                      <a:r>
                        <a:rPr lang="en-US" sz="1800" dirty="0" smtClean="0">
                          <a:latin typeface="+mn-lt"/>
                          <a:ea typeface="Calibri"/>
                          <a:cs typeface="B Nazanin" panose="00000400000000000000" pitchFamily="2" charset="-78"/>
                        </a:rPr>
                        <a:t> 2009</a:t>
                      </a:r>
                    </a:p>
                    <a:p>
                      <a:pPr algn="ctr" rtl="0">
                        <a:lnSpc>
                          <a:spcPct val="100000"/>
                        </a:lnSpc>
                        <a:spcAft>
                          <a:spcPts val="1000"/>
                        </a:spcAft>
                      </a:pPr>
                      <a:r>
                        <a:rPr lang="en-US" sz="1800" dirty="0" smtClean="0">
                          <a:latin typeface="+mn-lt"/>
                          <a:ea typeface="Calibri"/>
                          <a:cs typeface="B Nazanin" panose="00000400000000000000" pitchFamily="2" charset="-78"/>
                        </a:rPr>
                        <a:t>End: Jan </a:t>
                      </a:r>
                      <a:r>
                        <a:rPr lang="en-US" sz="1800" baseline="0" dirty="0" smtClean="0">
                          <a:latin typeface="+mn-lt"/>
                          <a:ea typeface="Calibri"/>
                          <a:cs typeface="B Nazanin" panose="00000400000000000000" pitchFamily="2" charset="-78"/>
                        </a:rPr>
                        <a:t>6</a:t>
                      </a:r>
                      <a:r>
                        <a:rPr lang="en-US" sz="1800" baseline="30000" dirty="0" smtClean="0">
                          <a:latin typeface="+mn-lt"/>
                          <a:ea typeface="Calibri"/>
                          <a:cs typeface="B Nazanin" panose="00000400000000000000" pitchFamily="2" charset="-78"/>
                        </a:rPr>
                        <a:t>th </a:t>
                      </a:r>
                      <a:r>
                        <a:rPr lang="en-US" sz="1800" baseline="0" dirty="0" smtClean="0">
                          <a:latin typeface="+mn-lt"/>
                          <a:ea typeface="Calibri"/>
                          <a:cs typeface="B Nazanin" panose="00000400000000000000" pitchFamily="2" charset="-78"/>
                        </a:rPr>
                        <a:t>2010</a:t>
                      </a:r>
                      <a:endParaRPr lang="en-US" sz="1800" dirty="0" smtClean="0">
                        <a:latin typeface="+mn-lt"/>
                        <a:ea typeface="Calibri"/>
                        <a:cs typeface="B Nazanin" panose="00000400000000000000" pitchFamily="2" charset="-78"/>
                      </a:endParaRPr>
                    </a:p>
                  </a:txBody>
                  <a:tcPr marL="31268" marR="31268" marT="0" marB="0" anchor="ctr"/>
                </a:tc>
                <a:tc>
                  <a:txBody>
                    <a:bodyPr/>
                    <a:lstStyle/>
                    <a:p>
                      <a:pPr algn="ctr" rtl="1">
                        <a:lnSpc>
                          <a:spcPct val="100000"/>
                        </a:lnSpc>
                        <a:spcAft>
                          <a:spcPts val="1000"/>
                        </a:spcAft>
                      </a:pPr>
                      <a:r>
                        <a:rPr lang="en-US" sz="1800" dirty="0" smtClean="0">
                          <a:cs typeface="B Nazanin" panose="00000400000000000000" pitchFamily="2" charset="-78"/>
                        </a:rPr>
                        <a:t>Execution of 110 bar test</a:t>
                      </a:r>
                      <a:endParaRPr lang="en-US" sz="1800" dirty="0">
                        <a:latin typeface="Calibri"/>
                        <a:ea typeface="Calibri"/>
                        <a:cs typeface="B Nazanin" panose="00000400000000000000" pitchFamily="2" charset="-78"/>
                      </a:endParaRPr>
                    </a:p>
                  </a:txBody>
                  <a:tcPr marL="31268" marR="31268" marT="0" marB="0" anchor="ctr"/>
                </a:tc>
                <a:tc>
                  <a:txBody>
                    <a:bodyPr/>
                    <a:lstStyle/>
                    <a:p>
                      <a:pPr algn="ctr" rtl="1">
                        <a:lnSpc>
                          <a:spcPct val="100000"/>
                        </a:lnSpc>
                        <a:spcAft>
                          <a:spcPts val="1000"/>
                        </a:spcAft>
                      </a:pPr>
                      <a:r>
                        <a:rPr lang="en-US" sz="1800" dirty="0" smtClean="0">
                          <a:latin typeface="Calibri"/>
                          <a:ea typeface="Calibri"/>
                          <a:cs typeface="B Nazanin" panose="00000400000000000000" pitchFamily="2" charset="-78"/>
                        </a:rPr>
                        <a:t>5</a:t>
                      </a:r>
                      <a:endParaRPr lang="en-US" sz="1800" dirty="0">
                        <a:latin typeface="Calibri"/>
                        <a:ea typeface="Calibri"/>
                        <a:cs typeface="B Nazanin" panose="00000400000000000000" pitchFamily="2" charset="-78"/>
                      </a:endParaRPr>
                    </a:p>
                  </a:txBody>
                  <a:tcPr marL="31268" marR="31268" marT="0" marB="0" anchor="ctr"/>
                </a:tc>
              </a:tr>
              <a:tr h="794039">
                <a:tc>
                  <a:txBody>
                    <a:bodyPr/>
                    <a:lstStyle/>
                    <a:p>
                      <a:pPr algn="ctr" rtl="0">
                        <a:lnSpc>
                          <a:spcPct val="100000"/>
                        </a:lnSpc>
                        <a:spcAft>
                          <a:spcPts val="1000"/>
                        </a:spcAft>
                      </a:pPr>
                      <a:r>
                        <a:rPr lang="en-US" sz="1800" dirty="0" smtClean="0">
                          <a:latin typeface="+mn-lt"/>
                          <a:ea typeface="Calibri"/>
                          <a:cs typeface="B Nazanin" panose="00000400000000000000" pitchFamily="2" charset="-78"/>
                        </a:rPr>
                        <a:t>Start: Jan 23</a:t>
                      </a:r>
                      <a:r>
                        <a:rPr lang="en-US" sz="1800" baseline="30000" dirty="0" smtClean="0">
                          <a:latin typeface="+mn-lt"/>
                          <a:ea typeface="Calibri"/>
                          <a:cs typeface="B Nazanin" panose="00000400000000000000" pitchFamily="2" charset="-78"/>
                        </a:rPr>
                        <a:t>rd</a:t>
                      </a:r>
                      <a:r>
                        <a:rPr lang="en-US" sz="1800" dirty="0" smtClean="0">
                          <a:latin typeface="+mn-lt"/>
                          <a:ea typeface="Calibri"/>
                          <a:cs typeface="B Nazanin" panose="00000400000000000000" pitchFamily="2" charset="-78"/>
                        </a:rPr>
                        <a:t> 2010</a:t>
                      </a:r>
                    </a:p>
                    <a:p>
                      <a:pPr algn="ctr" rtl="0">
                        <a:lnSpc>
                          <a:spcPct val="100000"/>
                        </a:lnSpc>
                        <a:spcAft>
                          <a:spcPts val="1000"/>
                        </a:spcAft>
                      </a:pPr>
                      <a:r>
                        <a:rPr lang="en-US" sz="1800" dirty="0" smtClean="0">
                          <a:latin typeface="+mn-lt"/>
                          <a:ea typeface="Calibri"/>
                          <a:cs typeface="B Nazanin" panose="00000400000000000000" pitchFamily="2" charset="-78"/>
                        </a:rPr>
                        <a:t>End: Fen </a:t>
                      </a:r>
                      <a:r>
                        <a:rPr lang="en-US" sz="1800" baseline="0" dirty="0" smtClean="0">
                          <a:latin typeface="+mn-lt"/>
                          <a:ea typeface="Calibri"/>
                          <a:cs typeface="B Nazanin" panose="00000400000000000000" pitchFamily="2" charset="-78"/>
                        </a:rPr>
                        <a:t>12</a:t>
                      </a:r>
                      <a:r>
                        <a:rPr lang="en-US" sz="1800" baseline="30000" dirty="0" smtClean="0">
                          <a:latin typeface="+mn-lt"/>
                          <a:ea typeface="Calibri"/>
                          <a:cs typeface="B Nazanin" panose="00000400000000000000" pitchFamily="2" charset="-78"/>
                        </a:rPr>
                        <a:t>nd </a:t>
                      </a:r>
                      <a:r>
                        <a:rPr lang="en-US" sz="1800" baseline="0" dirty="0" smtClean="0">
                          <a:latin typeface="+mn-lt"/>
                          <a:ea typeface="Calibri"/>
                          <a:cs typeface="B Nazanin" panose="00000400000000000000" pitchFamily="2" charset="-78"/>
                        </a:rPr>
                        <a:t>2010</a:t>
                      </a:r>
                      <a:endParaRPr lang="en-US" sz="1800" dirty="0" smtClean="0">
                        <a:latin typeface="+mn-lt"/>
                        <a:ea typeface="Calibri"/>
                        <a:cs typeface="B Nazanin" panose="00000400000000000000" pitchFamily="2" charset="-78"/>
                      </a:endParaRPr>
                    </a:p>
                  </a:txBody>
                  <a:tcPr marL="31268" marR="31268" marT="0" marB="0" anchor="ctr"/>
                </a:tc>
                <a:tc>
                  <a:txBody>
                    <a:bodyPr/>
                    <a:lstStyle/>
                    <a:p>
                      <a:pPr algn="ctr" rtl="1">
                        <a:lnSpc>
                          <a:spcPct val="100000"/>
                        </a:lnSpc>
                        <a:spcAft>
                          <a:spcPts val="1000"/>
                        </a:spcAft>
                      </a:pPr>
                      <a:r>
                        <a:rPr lang="en-US" sz="1800" dirty="0" smtClean="0">
                          <a:cs typeface="B Nazanin" panose="00000400000000000000" pitchFamily="2" charset="-78"/>
                        </a:rPr>
                        <a:t>Steel Containment test</a:t>
                      </a:r>
                      <a:endParaRPr lang="en-US" sz="1800" dirty="0">
                        <a:latin typeface="Calibri"/>
                        <a:ea typeface="Calibri"/>
                        <a:cs typeface="B Nazanin" panose="00000400000000000000" pitchFamily="2" charset="-78"/>
                      </a:endParaRPr>
                    </a:p>
                  </a:txBody>
                  <a:tcPr marL="31268" marR="31268" marT="0" marB="0" anchor="ctr"/>
                </a:tc>
                <a:tc>
                  <a:txBody>
                    <a:bodyPr/>
                    <a:lstStyle/>
                    <a:p>
                      <a:pPr algn="ctr" rtl="1">
                        <a:lnSpc>
                          <a:spcPct val="100000"/>
                        </a:lnSpc>
                        <a:spcAft>
                          <a:spcPts val="1000"/>
                        </a:spcAft>
                      </a:pPr>
                      <a:r>
                        <a:rPr lang="en-US" sz="1800" dirty="0" smtClean="0">
                          <a:latin typeface="Calibri"/>
                          <a:ea typeface="Calibri"/>
                          <a:cs typeface="B Nazanin" panose="00000400000000000000" pitchFamily="2" charset="-78"/>
                        </a:rPr>
                        <a:t>6</a:t>
                      </a:r>
                      <a:endParaRPr lang="en-US" sz="1800" dirty="0">
                        <a:latin typeface="Calibri"/>
                        <a:ea typeface="Calibri"/>
                        <a:cs typeface="B Nazanin" panose="00000400000000000000" pitchFamily="2" charset="-78"/>
                      </a:endParaRPr>
                    </a:p>
                  </a:txBody>
                  <a:tcPr marL="31268" marR="31268" marT="0" marB="0" anchor="ctr"/>
                </a:tc>
              </a:tr>
              <a:tr h="794039">
                <a:tc>
                  <a:txBody>
                    <a:bodyPr/>
                    <a:lstStyle/>
                    <a:p>
                      <a:pPr algn="ctr" rtl="1">
                        <a:lnSpc>
                          <a:spcPct val="100000"/>
                        </a:lnSpc>
                        <a:spcAft>
                          <a:spcPts val="1000"/>
                        </a:spcAft>
                      </a:pPr>
                      <a:r>
                        <a:rPr lang="en-US" sz="1800" kern="1200" dirty="0" smtClean="0">
                          <a:solidFill>
                            <a:schemeClr val="tx1"/>
                          </a:solidFill>
                          <a:latin typeface="Calibri"/>
                          <a:ea typeface="Calibri"/>
                          <a:cs typeface="B Nazanin" panose="00000400000000000000" pitchFamily="2" charset="-78"/>
                        </a:rPr>
                        <a:t>Feb 10</a:t>
                      </a:r>
                      <a:r>
                        <a:rPr lang="en-US" sz="1800" kern="1200" baseline="30000" dirty="0" smtClean="0">
                          <a:solidFill>
                            <a:schemeClr val="tx1"/>
                          </a:solidFill>
                          <a:latin typeface="Calibri"/>
                          <a:ea typeface="Calibri"/>
                          <a:cs typeface="B Nazanin" panose="00000400000000000000" pitchFamily="2" charset="-78"/>
                        </a:rPr>
                        <a:t>th</a:t>
                      </a:r>
                      <a:r>
                        <a:rPr lang="en-US" sz="1800" kern="1200" dirty="0" smtClean="0">
                          <a:solidFill>
                            <a:schemeClr val="tx1"/>
                          </a:solidFill>
                          <a:latin typeface="Calibri"/>
                          <a:ea typeface="Calibri"/>
                          <a:cs typeface="B Nazanin" panose="00000400000000000000" pitchFamily="2" charset="-78"/>
                        </a:rPr>
                        <a:t> 2010</a:t>
                      </a:r>
                      <a:endParaRPr lang="en-US" sz="1800" kern="1200" dirty="0">
                        <a:solidFill>
                          <a:schemeClr val="tx1"/>
                        </a:solidFill>
                        <a:latin typeface="Calibri"/>
                        <a:ea typeface="Calibri"/>
                        <a:cs typeface="B Nazanin" panose="00000400000000000000" pitchFamily="2" charset="-78"/>
                      </a:endParaRPr>
                    </a:p>
                  </a:txBody>
                  <a:tcPr marL="31268" marR="31268" marT="0" marB="0" anchor="ctr"/>
                </a:tc>
                <a:tc>
                  <a:txBody>
                    <a:bodyPr/>
                    <a:lstStyle/>
                    <a:p>
                      <a:pPr algn="ctr" rtl="1">
                        <a:lnSpc>
                          <a:spcPct val="100000"/>
                        </a:lnSpc>
                        <a:spcAft>
                          <a:spcPts val="1000"/>
                        </a:spcAft>
                      </a:pPr>
                      <a:r>
                        <a:rPr lang="en-US" sz="1800" kern="1200" dirty="0" smtClean="0">
                          <a:cs typeface="B Nazanin" panose="00000400000000000000" pitchFamily="2" charset="-78"/>
                        </a:rPr>
                        <a:t>Installation and commissioning of BNPP full scope simulator</a:t>
                      </a:r>
                      <a:endParaRPr lang="en-US" sz="1800" kern="1200" dirty="0">
                        <a:solidFill>
                          <a:schemeClr val="tx1"/>
                        </a:solidFill>
                        <a:latin typeface="Calibri"/>
                        <a:ea typeface="Calibri"/>
                        <a:cs typeface="B Nazanin" panose="00000400000000000000" pitchFamily="2" charset="-78"/>
                      </a:endParaRPr>
                    </a:p>
                  </a:txBody>
                  <a:tcPr marL="31268" marR="31268" marT="0" marB="0" anchor="ctr"/>
                </a:tc>
                <a:tc>
                  <a:txBody>
                    <a:bodyPr/>
                    <a:lstStyle/>
                    <a:p>
                      <a:pPr algn="ctr" rtl="1">
                        <a:lnSpc>
                          <a:spcPct val="100000"/>
                        </a:lnSpc>
                        <a:spcAft>
                          <a:spcPts val="1000"/>
                        </a:spcAft>
                      </a:pPr>
                      <a:r>
                        <a:rPr lang="en-US" sz="1800" kern="1200" dirty="0" smtClean="0">
                          <a:solidFill>
                            <a:schemeClr val="tx1"/>
                          </a:solidFill>
                          <a:latin typeface="Calibri"/>
                          <a:ea typeface="Calibri"/>
                          <a:cs typeface="B Nazanin" panose="00000400000000000000" pitchFamily="2" charset="-78"/>
                        </a:rPr>
                        <a:t>7</a:t>
                      </a:r>
                      <a:endParaRPr lang="en-US" sz="1800" kern="1200" dirty="0">
                        <a:solidFill>
                          <a:schemeClr val="tx1"/>
                        </a:solidFill>
                        <a:latin typeface="Calibri"/>
                        <a:ea typeface="Calibri"/>
                        <a:cs typeface="B Nazanin" panose="00000400000000000000" pitchFamily="2" charset="-78"/>
                      </a:endParaRPr>
                    </a:p>
                  </a:txBody>
                  <a:tcPr marL="31268" marR="31268" marT="0" marB="0" anchor="ctr"/>
                </a:tc>
              </a:tr>
            </a:tbl>
          </a:graphicData>
        </a:graphic>
      </p:graphicFrame>
      <p:sp>
        <p:nvSpPr>
          <p:cNvPr id="5" name="Slide Number Placeholder 1"/>
          <p:cNvSpPr txBox="1">
            <a:spLocks/>
          </p:cNvSpPr>
          <p:nvPr/>
        </p:nvSpPr>
        <p:spPr>
          <a:xfrm>
            <a:off x="6457950" y="6356351"/>
            <a:ext cx="2057400" cy="365125"/>
          </a:xfrm>
          <a:prstGeom prst="rect">
            <a:avLst/>
          </a:prstGeom>
        </p:spPr>
        <p:txBody>
          <a:bodyPr vert="horz" lIns="91440" tIns="45720" rIns="91440" bIns="45720" rtlCol="0" anchor="ctr"/>
          <a:lstStyle>
            <a:defPPr>
              <a:defRPr lang="en-US"/>
            </a:defPPr>
            <a:lvl1pPr marL="0" algn="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6618DE7-1777-4DBE-88C5-519ABAFA3600}" type="slidenum">
              <a:rPr lang="en-US" smtClean="0"/>
              <a:pPr/>
              <a:t>11</a:t>
            </a:fld>
            <a:endParaRPr lang="en-US"/>
          </a:p>
        </p:txBody>
      </p:sp>
      <p:sp>
        <p:nvSpPr>
          <p:cNvPr id="8" name="TextBox 7"/>
          <p:cNvSpPr txBox="1"/>
          <p:nvPr/>
        </p:nvSpPr>
        <p:spPr>
          <a:xfrm>
            <a:off x="914399" y="6349608"/>
            <a:ext cx="4114801" cy="338554"/>
          </a:xfrm>
          <a:prstGeom prst="rect">
            <a:avLst/>
          </a:prstGeom>
          <a:noFill/>
        </p:spPr>
        <p:txBody>
          <a:bodyPr wrap="square" rtlCol="0">
            <a:spAutoFit/>
          </a:bodyPr>
          <a:lstStyle/>
          <a:p>
            <a:pPr marL="58738" rtl="1"/>
            <a:r>
              <a:rPr lang="en-US" sz="1600" b="1" dirty="0" smtClean="0">
                <a:cs typeface="IranNastaliq" panose="02020505000000020003" pitchFamily="18" charset="0"/>
              </a:rPr>
              <a:t>Atomic  Energy  Organization of  Iran</a:t>
            </a:r>
            <a:endParaRPr lang="en-US" sz="1600" dirty="0">
              <a:cs typeface="IranNastaliq" panose="02020505000000020003" pitchFamily="18" charset="0"/>
            </a:endParaRPr>
          </a:p>
        </p:txBody>
      </p:sp>
      <p:pic>
        <p:nvPicPr>
          <p:cNvPr id="9" name="Picture 8"/>
          <p:cNvPicPr>
            <a:picLocks noChangeAspect="1"/>
          </p:cNvPicPr>
          <p:nvPr/>
        </p:nvPicPr>
        <p:blipFill>
          <a:blip r:embed="rId2" cstate="print">
            <a:duotone>
              <a:prstClr val="black"/>
              <a:srgbClr val="D9C3A5">
                <a:tint val="50000"/>
                <a:satMod val="180000"/>
              </a:srgbClr>
            </a:duotone>
            <a:extLst>
              <a:ext uri="{BEBA8EAE-BF5A-486C-A8C5-ECC9F3942E4B}">
                <a14:imgProps xmlns:a14="http://schemas.microsoft.com/office/drawing/2010/main">
                  <a14:imgLayer r:embed="rId3">
                    <a14:imgEffect>
                      <a14:colorTemperature colorTemp="11200"/>
                    </a14:imgEffect>
                    <a14:imgEffect>
                      <a14:saturation sat="200000"/>
                    </a14:imgEffect>
                  </a14:imgLayer>
                </a14:imgProps>
              </a:ext>
              <a:ext uri="{28A0092B-C50C-407E-A947-70E740481C1C}">
                <a14:useLocalDpi xmlns:a14="http://schemas.microsoft.com/office/drawing/2010/main" val="0"/>
              </a:ext>
            </a:extLst>
          </a:blip>
          <a:stretch>
            <a:fillRect/>
          </a:stretch>
        </p:blipFill>
        <p:spPr>
          <a:xfrm>
            <a:off x="265678" y="6255971"/>
            <a:ext cx="690285" cy="449629"/>
          </a:xfrm>
          <a:prstGeom prst="rect">
            <a:avLst/>
          </a:prstGeom>
        </p:spPr>
      </p:pic>
    </p:spTree>
    <p:extLst>
      <p:ext uri="{BB962C8B-B14F-4D97-AF65-F5344CB8AC3E}">
        <p14:creationId xmlns:p14="http://schemas.microsoft.com/office/powerpoint/2010/main" val="1435437890"/>
      </p:ext>
    </p:extLst>
  </p:cSld>
  <p:clrMapOvr>
    <a:masterClrMapping/>
  </p:clrMapOvr>
  <p:transition spd="slow">
    <p:fade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6618DE7-1777-4DBE-88C5-519ABAFA3600}" type="slidenum">
              <a:rPr lang="en-US" smtClean="0"/>
              <a:t>12</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1596488634"/>
              </p:ext>
            </p:extLst>
          </p:nvPr>
        </p:nvGraphicFramePr>
        <p:xfrm>
          <a:off x="830826" y="888822"/>
          <a:ext cx="7339780" cy="4919957"/>
        </p:xfrm>
        <a:graphic>
          <a:graphicData uri="http://schemas.openxmlformats.org/drawingml/2006/table">
            <a:tbl>
              <a:tblPr rtl="1">
                <a:tableStyleId>{5940675A-B579-460E-94D1-54222C63F5DA}</a:tableStyleId>
              </a:tblPr>
              <a:tblGrid>
                <a:gridCol w="3070122"/>
                <a:gridCol w="3787878"/>
                <a:gridCol w="481780"/>
              </a:tblGrid>
              <a:tr h="450739">
                <a:tc>
                  <a:txBody>
                    <a:bodyPr/>
                    <a:lstStyle/>
                    <a:p>
                      <a:pPr algn="ctr" rtl="1">
                        <a:lnSpc>
                          <a:spcPct val="100000"/>
                        </a:lnSpc>
                        <a:spcAft>
                          <a:spcPts val="1000"/>
                        </a:spcAft>
                      </a:pPr>
                      <a:r>
                        <a:rPr lang="en-US" sz="1800" b="1" dirty="0" smtClean="0">
                          <a:solidFill>
                            <a:schemeClr val="tx1"/>
                          </a:solidFill>
                          <a:latin typeface="Calibri"/>
                          <a:ea typeface="Calibri"/>
                          <a:cs typeface="B Nazanin" panose="00000400000000000000" pitchFamily="2" charset="-78"/>
                        </a:rPr>
                        <a:t>Date</a:t>
                      </a:r>
                      <a:endParaRPr lang="en-US" sz="1800" b="1" dirty="0">
                        <a:solidFill>
                          <a:schemeClr val="tx1"/>
                        </a:solidFill>
                        <a:latin typeface="Calibri"/>
                        <a:ea typeface="Calibri"/>
                        <a:cs typeface="B Nazanin" panose="00000400000000000000" pitchFamily="2" charset="-78"/>
                      </a:endParaRPr>
                    </a:p>
                  </a:txBody>
                  <a:tcPr marL="31268" marR="31268" marT="0" marB="0" anchor="ctr">
                    <a:solidFill>
                      <a:schemeClr val="bg1">
                        <a:lumMod val="85000"/>
                      </a:schemeClr>
                    </a:solidFill>
                  </a:tcPr>
                </a:tc>
                <a:tc>
                  <a:txBody>
                    <a:bodyPr/>
                    <a:lstStyle/>
                    <a:p>
                      <a:pPr algn="ctr" rtl="1">
                        <a:lnSpc>
                          <a:spcPct val="100000"/>
                        </a:lnSpc>
                        <a:spcAft>
                          <a:spcPts val="1000"/>
                        </a:spcAft>
                      </a:pPr>
                      <a:r>
                        <a:rPr lang="en-US" sz="1800" b="1" dirty="0" smtClean="0">
                          <a:solidFill>
                            <a:schemeClr val="tx1"/>
                          </a:solidFill>
                          <a:cs typeface="B Nazanin" panose="00000400000000000000" pitchFamily="2" charset="-78"/>
                        </a:rPr>
                        <a:t>Activity</a:t>
                      </a:r>
                      <a:endParaRPr lang="en-US" sz="1800" b="1" dirty="0">
                        <a:solidFill>
                          <a:schemeClr val="tx1"/>
                        </a:solidFill>
                        <a:latin typeface="Calibri"/>
                        <a:ea typeface="Calibri"/>
                        <a:cs typeface="B Nazanin" panose="00000400000000000000" pitchFamily="2" charset="-78"/>
                      </a:endParaRPr>
                    </a:p>
                  </a:txBody>
                  <a:tcPr marL="31268" marR="31268" marT="0" marB="0" anchor="ctr">
                    <a:solidFill>
                      <a:schemeClr val="bg1">
                        <a:lumMod val="85000"/>
                      </a:schemeClr>
                    </a:solidFill>
                  </a:tcPr>
                </a:tc>
                <a:tc>
                  <a:txBody>
                    <a:bodyPr/>
                    <a:lstStyle/>
                    <a:p>
                      <a:pPr algn="ctr" rtl="1">
                        <a:lnSpc>
                          <a:spcPct val="100000"/>
                        </a:lnSpc>
                        <a:spcAft>
                          <a:spcPts val="1000"/>
                        </a:spcAft>
                      </a:pPr>
                      <a:r>
                        <a:rPr lang="en-US" sz="1800" b="1" dirty="0" smtClean="0">
                          <a:solidFill>
                            <a:schemeClr val="tx1"/>
                          </a:solidFill>
                          <a:latin typeface="Calibri"/>
                          <a:ea typeface="Calibri"/>
                          <a:cs typeface="B Nazanin" panose="00000400000000000000" pitchFamily="2" charset="-78"/>
                        </a:rPr>
                        <a:t>N</a:t>
                      </a:r>
                      <a:endParaRPr lang="en-US" sz="1800" b="1" dirty="0">
                        <a:solidFill>
                          <a:schemeClr val="tx1"/>
                        </a:solidFill>
                        <a:latin typeface="Calibri"/>
                        <a:ea typeface="Calibri"/>
                        <a:cs typeface="B Nazanin" panose="00000400000000000000" pitchFamily="2" charset="-78"/>
                      </a:endParaRPr>
                    </a:p>
                  </a:txBody>
                  <a:tcPr marL="31268" marR="31268" marT="0" marB="0" anchor="ctr">
                    <a:solidFill>
                      <a:schemeClr val="bg1">
                        <a:lumMod val="85000"/>
                      </a:schemeClr>
                    </a:solidFill>
                  </a:tcPr>
                </a:tc>
              </a:tr>
              <a:tr h="397020">
                <a:tc>
                  <a:txBody>
                    <a:bodyPr/>
                    <a:lstStyle/>
                    <a:p>
                      <a:pPr algn="ctr" rtl="0">
                        <a:lnSpc>
                          <a:spcPct val="100000"/>
                        </a:lnSpc>
                        <a:spcAft>
                          <a:spcPts val="1000"/>
                        </a:spcAft>
                      </a:pPr>
                      <a:r>
                        <a:rPr lang="en-US" sz="1800" dirty="0" smtClean="0">
                          <a:latin typeface="+mn-lt"/>
                          <a:ea typeface="Calibri"/>
                          <a:cs typeface="B Nazanin" panose="00000400000000000000" pitchFamily="2" charset="-78"/>
                        </a:rPr>
                        <a:t>Start: Apr</a:t>
                      </a:r>
                      <a:r>
                        <a:rPr lang="en-US" sz="1800" baseline="0" dirty="0" smtClean="0">
                          <a:latin typeface="+mn-lt"/>
                          <a:ea typeface="Calibri"/>
                          <a:cs typeface="B Nazanin" panose="00000400000000000000" pitchFamily="2" charset="-78"/>
                        </a:rPr>
                        <a:t> </a:t>
                      </a:r>
                      <a:r>
                        <a:rPr lang="en-US" sz="1800" dirty="0" smtClean="0">
                          <a:latin typeface="+mn-lt"/>
                          <a:ea typeface="Calibri"/>
                          <a:cs typeface="B Nazanin" panose="00000400000000000000" pitchFamily="2" charset="-78"/>
                        </a:rPr>
                        <a:t>4</a:t>
                      </a:r>
                      <a:r>
                        <a:rPr lang="en-US" sz="1800" baseline="30000" dirty="0" smtClean="0">
                          <a:latin typeface="+mn-lt"/>
                          <a:ea typeface="Calibri"/>
                          <a:cs typeface="B Nazanin" panose="00000400000000000000" pitchFamily="2" charset="-78"/>
                        </a:rPr>
                        <a:t>th</a:t>
                      </a:r>
                      <a:r>
                        <a:rPr lang="en-US" sz="1800" dirty="0" smtClean="0">
                          <a:latin typeface="+mn-lt"/>
                          <a:ea typeface="Calibri"/>
                          <a:cs typeface="B Nazanin" panose="00000400000000000000" pitchFamily="2" charset="-78"/>
                        </a:rPr>
                        <a:t> 2010</a:t>
                      </a:r>
                    </a:p>
                    <a:p>
                      <a:pPr algn="ctr" rtl="0">
                        <a:lnSpc>
                          <a:spcPct val="100000"/>
                        </a:lnSpc>
                        <a:spcAft>
                          <a:spcPts val="1000"/>
                        </a:spcAft>
                      </a:pPr>
                      <a:r>
                        <a:rPr lang="en-US" sz="1800" dirty="0" smtClean="0">
                          <a:latin typeface="+mn-lt"/>
                          <a:ea typeface="Calibri"/>
                          <a:cs typeface="B Nazanin" panose="00000400000000000000" pitchFamily="2" charset="-78"/>
                        </a:rPr>
                        <a:t>End: Jul </a:t>
                      </a:r>
                      <a:r>
                        <a:rPr lang="en-US" sz="1800" baseline="0" dirty="0" smtClean="0">
                          <a:latin typeface="+mn-lt"/>
                          <a:ea typeface="Calibri"/>
                          <a:cs typeface="B Nazanin" panose="00000400000000000000" pitchFamily="2" charset="-78"/>
                        </a:rPr>
                        <a:t>7</a:t>
                      </a:r>
                      <a:r>
                        <a:rPr lang="en-US" sz="1800" baseline="30000" dirty="0" smtClean="0">
                          <a:latin typeface="+mn-lt"/>
                          <a:ea typeface="Calibri"/>
                          <a:cs typeface="B Nazanin" panose="00000400000000000000" pitchFamily="2" charset="-78"/>
                        </a:rPr>
                        <a:t>th</a:t>
                      </a:r>
                      <a:r>
                        <a:rPr lang="en-US" sz="1800" baseline="0" dirty="0" smtClean="0">
                          <a:latin typeface="+mn-lt"/>
                          <a:ea typeface="Calibri"/>
                          <a:cs typeface="B Nazanin" panose="00000400000000000000" pitchFamily="2" charset="-78"/>
                        </a:rPr>
                        <a:t> 2010</a:t>
                      </a:r>
                      <a:endParaRPr lang="en-US" sz="1800" dirty="0" smtClean="0">
                        <a:latin typeface="+mn-lt"/>
                        <a:ea typeface="Calibri"/>
                        <a:cs typeface="B Nazanin" panose="00000400000000000000" pitchFamily="2" charset="-78"/>
                      </a:endParaRPr>
                    </a:p>
                  </a:txBody>
                  <a:tcPr marL="31268" marR="31268" marT="0" marB="0" anchor="ctr"/>
                </a:tc>
                <a:tc>
                  <a:txBody>
                    <a:bodyPr/>
                    <a:lstStyle/>
                    <a:p>
                      <a:pPr algn="ctr" rtl="1">
                        <a:lnSpc>
                          <a:spcPct val="100000"/>
                        </a:lnSpc>
                        <a:spcAft>
                          <a:spcPts val="1000"/>
                        </a:spcAft>
                      </a:pPr>
                      <a:r>
                        <a:rPr lang="en-US" sz="1800" dirty="0" smtClean="0">
                          <a:cs typeface="B Nazanin" panose="00000400000000000000" pitchFamily="2" charset="-78"/>
                        </a:rPr>
                        <a:t>Start of Hot Run test</a:t>
                      </a:r>
                      <a:endParaRPr lang="en-US" sz="1800" dirty="0">
                        <a:latin typeface="Calibri"/>
                        <a:ea typeface="Calibri"/>
                        <a:cs typeface="B Nazanin" pitchFamily="2" charset="-78"/>
                      </a:endParaRPr>
                    </a:p>
                  </a:txBody>
                  <a:tcPr marL="31268" marR="31268" marT="0" marB="0" anchor="ctr"/>
                </a:tc>
                <a:tc>
                  <a:txBody>
                    <a:bodyPr/>
                    <a:lstStyle/>
                    <a:p>
                      <a:pPr algn="ctr" rtl="1">
                        <a:lnSpc>
                          <a:spcPct val="100000"/>
                        </a:lnSpc>
                        <a:spcAft>
                          <a:spcPts val="1000"/>
                        </a:spcAft>
                      </a:pPr>
                      <a:r>
                        <a:rPr lang="en-US" sz="1800" dirty="0" smtClean="0">
                          <a:latin typeface="Calibri"/>
                          <a:ea typeface="Calibri"/>
                          <a:cs typeface="B Nazanin" panose="00000400000000000000" pitchFamily="2" charset="-78"/>
                        </a:rPr>
                        <a:t>8</a:t>
                      </a:r>
                      <a:endParaRPr lang="en-US" sz="1800" dirty="0">
                        <a:latin typeface="Calibri"/>
                        <a:ea typeface="Calibri"/>
                        <a:cs typeface="B Nazanin" panose="00000400000000000000" pitchFamily="2" charset="-78"/>
                      </a:endParaRPr>
                    </a:p>
                  </a:txBody>
                  <a:tcPr marL="31268" marR="31268" marT="0" marB="0" anchor="ctr"/>
                </a:tc>
              </a:tr>
              <a:tr h="499399">
                <a:tc>
                  <a:txBody>
                    <a:bodyPr/>
                    <a:lstStyle/>
                    <a:p>
                      <a:pPr algn="ctr" rtl="0">
                        <a:lnSpc>
                          <a:spcPct val="100000"/>
                        </a:lnSpc>
                        <a:spcAft>
                          <a:spcPts val="1000"/>
                        </a:spcAft>
                      </a:pPr>
                      <a:r>
                        <a:rPr lang="en-US" sz="1800" dirty="0" smtClean="0">
                          <a:latin typeface="Calibri"/>
                          <a:ea typeface="Calibri"/>
                          <a:cs typeface="B Nazanin" panose="00000400000000000000" pitchFamily="2" charset="-78"/>
                        </a:rPr>
                        <a:t>Oct 26</a:t>
                      </a:r>
                      <a:r>
                        <a:rPr lang="en-US" sz="1800" baseline="30000" dirty="0" smtClean="0">
                          <a:latin typeface="Calibri"/>
                          <a:ea typeface="Calibri"/>
                          <a:cs typeface="B Nazanin" panose="00000400000000000000" pitchFamily="2" charset="-78"/>
                        </a:rPr>
                        <a:t>th</a:t>
                      </a:r>
                      <a:r>
                        <a:rPr lang="en-US" sz="1800" dirty="0" smtClean="0">
                          <a:latin typeface="Calibri"/>
                          <a:ea typeface="Calibri"/>
                          <a:cs typeface="B Nazanin" panose="00000400000000000000" pitchFamily="2" charset="-78"/>
                        </a:rPr>
                        <a:t> 2010</a:t>
                      </a:r>
                      <a:endParaRPr lang="en-US" sz="1800" dirty="0">
                        <a:latin typeface="Calibri"/>
                        <a:ea typeface="Calibri"/>
                        <a:cs typeface="B Nazanin" panose="00000400000000000000" pitchFamily="2" charset="-78"/>
                      </a:endParaRPr>
                    </a:p>
                  </a:txBody>
                  <a:tcPr marL="31268" marR="31268" marT="0" marB="0" anchor="ctr"/>
                </a:tc>
                <a:tc>
                  <a:txBody>
                    <a:bodyPr/>
                    <a:lstStyle/>
                    <a:p>
                      <a:pPr algn="ctr" rtl="1">
                        <a:lnSpc>
                          <a:spcPct val="100000"/>
                        </a:lnSpc>
                        <a:spcAft>
                          <a:spcPts val="1000"/>
                        </a:spcAft>
                      </a:pPr>
                      <a:r>
                        <a:rPr lang="en-US" sz="1800" dirty="0" smtClean="0">
                          <a:cs typeface="B Nazanin" panose="00000400000000000000" pitchFamily="2" charset="-78"/>
                        </a:rPr>
                        <a:t>First fuel loading of reactor core</a:t>
                      </a:r>
                      <a:endParaRPr lang="en-US" sz="1800" dirty="0">
                        <a:latin typeface="Calibri"/>
                        <a:ea typeface="Calibri"/>
                        <a:cs typeface="B Nazanin" pitchFamily="2" charset="-78"/>
                      </a:endParaRPr>
                    </a:p>
                  </a:txBody>
                  <a:tcPr marL="31268" marR="31268" marT="0" marB="0" anchor="ctr"/>
                </a:tc>
                <a:tc>
                  <a:txBody>
                    <a:bodyPr/>
                    <a:lstStyle/>
                    <a:p>
                      <a:pPr algn="ctr" rtl="1">
                        <a:lnSpc>
                          <a:spcPct val="100000"/>
                        </a:lnSpc>
                        <a:spcAft>
                          <a:spcPts val="1000"/>
                        </a:spcAft>
                      </a:pPr>
                      <a:r>
                        <a:rPr lang="en-US" sz="1800" dirty="0" smtClean="0">
                          <a:latin typeface="Calibri"/>
                          <a:ea typeface="Calibri"/>
                          <a:cs typeface="B Nazanin" panose="00000400000000000000" pitchFamily="2" charset="-78"/>
                        </a:rPr>
                        <a:t>9</a:t>
                      </a:r>
                      <a:endParaRPr lang="en-US" sz="1800" dirty="0">
                        <a:latin typeface="Calibri"/>
                        <a:ea typeface="Calibri"/>
                        <a:cs typeface="B Nazanin" panose="00000400000000000000" pitchFamily="2" charset="-78"/>
                      </a:endParaRPr>
                    </a:p>
                  </a:txBody>
                  <a:tcPr marL="31268" marR="31268" marT="0" marB="0" anchor="ctr"/>
                </a:tc>
              </a:tr>
              <a:tr h="457200">
                <a:tc>
                  <a:txBody>
                    <a:bodyPr/>
                    <a:lstStyle/>
                    <a:p>
                      <a:pPr algn="ctr" rtl="0">
                        <a:lnSpc>
                          <a:spcPct val="100000"/>
                        </a:lnSpc>
                        <a:spcAft>
                          <a:spcPts val="1000"/>
                        </a:spcAft>
                      </a:pPr>
                      <a:r>
                        <a:rPr lang="en-US" sz="1800" dirty="0" smtClean="0">
                          <a:latin typeface="+mn-lt"/>
                          <a:ea typeface="Calibri"/>
                          <a:cs typeface="B Nazanin" panose="00000400000000000000" pitchFamily="2" charset="-78"/>
                        </a:rPr>
                        <a:t>May</a:t>
                      </a:r>
                      <a:r>
                        <a:rPr lang="en-US" sz="1800" baseline="0" dirty="0" smtClean="0">
                          <a:latin typeface="+mn-lt"/>
                          <a:ea typeface="Calibri"/>
                          <a:cs typeface="B Nazanin" panose="00000400000000000000" pitchFamily="2" charset="-78"/>
                        </a:rPr>
                        <a:t> 8</a:t>
                      </a:r>
                      <a:r>
                        <a:rPr lang="en-US" sz="1800" baseline="30000" dirty="0" smtClean="0">
                          <a:latin typeface="+mn-lt"/>
                          <a:ea typeface="Calibri"/>
                          <a:cs typeface="B Nazanin" panose="00000400000000000000" pitchFamily="2" charset="-78"/>
                        </a:rPr>
                        <a:t>th</a:t>
                      </a:r>
                      <a:r>
                        <a:rPr lang="en-US" sz="1800" baseline="0" dirty="0" smtClean="0">
                          <a:latin typeface="+mn-lt"/>
                          <a:ea typeface="Calibri"/>
                          <a:cs typeface="B Nazanin" panose="00000400000000000000" pitchFamily="2" charset="-78"/>
                        </a:rPr>
                        <a:t> 2011</a:t>
                      </a:r>
                      <a:endParaRPr lang="en-US" sz="1800" dirty="0" smtClean="0">
                        <a:latin typeface="+mn-lt"/>
                        <a:ea typeface="Calibri"/>
                        <a:cs typeface="B Nazanin" panose="00000400000000000000" pitchFamily="2" charset="-78"/>
                      </a:endParaRPr>
                    </a:p>
                  </a:txBody>
                  <a:tcPr marL="31268" marR="31268" marT="0" marB="0" anchor="ctr"/>
                </a:tc>
                <a:tc>
                  <a:txBody>
                    <a:bodyPr/>
                    <a:lstStyle/>
                    <a:p>
                      <a:pPr algn="ctr" rtl="1">
                        <a:lnSpc>
                          <a:spcPct val="100000"/>
                        </a:lnSpc>
                        <a:spcAft>
                          <a:spcPts val="1000"/>
                        </a:spcAft>
                      </a:pPr>
                      <a:r>
                        <a:rPr lang="en-US" sz="1800" dirty="0" smtClean="0">
                          <a:cs typeface="B Nazanin" panose="00000400000000000000" pitchFamily="2" charset="-78"/>
                        </a:rPr>
                        <a:t>Start of MCL and criticality of Reactor</a:t>
                      </a:r>
                      <a:endParaRPr lang="en-US" sz="1800" dirty="0">
                        <a:latin typeface="Calibri"/>
                        <a:ea typeface="Calibri"/>
                        <a:cs typeface="B Nazanin" pitchFamily="2" charset="-78"/>
                      </a:endParaRPr>
                    </a:p>
                  </a:txBody>
                  <a:tcPr marL="31268" marR="31268" marT="0" marB="0" anchor="ctr"/>
                </a:tc>
                <a:tc>
                  <a:txBody>
                    <a:bodyPr/>
                    <a:lstStyle/>
                    <a:p>
                      <a:pPr algn="ctr" rtl="1">
                        <a:lnSpc>
                          <a:spcPct val="100000"/>
                        </a:lnSpc>
                        <a:spcAft>
                          <a:spcPts val="1000"/>
                        </a:spcAft>
                      </a:pPr>
                      <a:r>
                        <a:rPr lang="en-US" sz="1800" dirty="0" smtClean="0">
                          <a:latin typeface="Calibri"/>
                          <a:ea typeface="Calibri"/>
                          <a:cs typeface="B Nazanin" panose="00000400000000000000" pitchFamily="2" charset="-78"/>
                        </a:rPr>
                        <a:t>10</a:t>
                      </a:r>
                      <a:endParaRPr lang="en-US" sz="1800" dirty="0">
                        <a:latin typeface="Calibri"/>
                        <a:ea typeface="Calibri"/>
                        <a:cs typeface="B Nazanin" panose="00000400000000000000" pitchFamily="2" charset="-78"/>
                      </a:endParaRPr>
                    </a:p>
                  </a:txBody>
                  <a:tcPr marL="31268" marR="31268" marT="0" marB="0" anchor="ctr"/>
                </a:tc>
              </a:tr>
              <a:tr h="397020">
                <a:tc>
                  <a:txBody>
                    <a:bodyPr/>
                    <a:lstStyle/>
                    <a:p>
                      <a:pPr algn="ctr" rtl="1">
                        <a:lnSpc>
                          <a:spcPct val="100000"/>
                        </a:lnSpc>
                        <a:spcAft>
                          <a:spcPts val="1000"/>
                        </a:spcAft>
                      </a:pPr>
                      <a:r>
                        <a:rPr lang="en-US" sz="1800" dirty="0" smtClean="0">
                          <a:latin typeface="Calibri"/>
                          <a:ea typeface="Calibri"/>
                          <a:cs typeface="B Nazanin" panose="00000400000000000000" pitchFamily="2" charset="-78"/>
                        </a:rPr>
                        <a:t>Jun 1</a:t>
                      </a:r>
                      <a:r>
                        <a:rPr lang="en-US" sz="1800" baseline="30000" dirty="0" smtClean="0">
                          <a:latin typeface="Calibri"/>
                          <a:ea typeface="Calibri"/>
                          <a:cs typeface="B Nazanin" panose="00000400000000000000" pitchFamily="2" charset="-78"/>
                        </a:rPr>
                        <a:t>st</a:t>
                      </a:r>
                      <a:r>
                        <a:rPr lang="en-US" sz="1800" dirty="0" smtClean="0">
                          <a:latin typeface="Calibri"/>
                          <a:ea typeface="Calibri"/>
                          <a:cs typeface="B Nazanin" panose="00000400000000000000" pitchFamily="2" charset="-78"/>
                        </a:rPr>
                        <a:t> 2011</a:t>
                      </a:r>
                      <a:endParaRPr lang="en-US" sz="1800" dirty="0">
                        <a:latin typeface="Calibri"/>
                        <a:ea typeface="Calibri"/>
                        <a:cs typeface="B Nazanin" panose="00000400000000000000" pitchFamily="2" charset="-78"/>
                      </a:endParaRPr>
                    </a:p>
                  </a:txBody>
                  <a:tcPr marL="31268" marR="31268" marT="0" marB="0" anchor="ctr"/>
                </a:tc>
                <a:tc>
                  <a:txBody>
                    <a:bodyPr/>
                    <a:lstStyle/>
                    <a:p>
                      <a:pPr algn="ctr" rtl="1">
                        <a:lnSpc>
                          <a:spcPct val="100000"/>
                        </a:lnSpc>
                        <a:spcAft>
                          <a:spcPts val="1000"/>
                        </a:spcAft>
                      </a:pPr>
                      <a:r>
                        <a:rPr lang="en-US" sz="1800" dirty="0" smtClean="0">
                          <a:cs typeface="B Nazanin" panose="00000400000000000000" pitchFamily="2" charset="-78"/>
                        </a:rPr>
                        <a:t>Start of C1 stage</a:t>
                      </a:r>
                      <a:endParaRPr lang="en-US" sz="1800" dirty="0">
                        <a:latin typeface="Calibri"/>
                        <a:ea typeface="Calibri"/>
                        <a:cs typeface="B Nazanin" pitchFamily="2" charset="-78"/>
                      </a:endParaRPr>
                    </a:p>
                  </a:txBody>
                  <a:tcPr marL="31268" marR="31268" marT="0" marB="0" anchor="ctr"/>
                </a:tc>
                <a:tc>
                  <a:txBody>
                    <a:bodyPr/>
                    <a:lstStyle/>
                    <a:p>
                      <a:pPr algn="ctr" rtl="1">
                        <a:lnSpc>
                          <a:spcPct val="100000"/>
                        </a:lnSpc>
                        <a:spcAft>
                          <a:spcPts val="1000"/>
                        </a:spcAft>
                      </a:pPr>
                      <a:r>
                        <a:rPr lang="en-US" sz="1800" dirty="0" smtClean="0">
                          <a:latin typeface="Calibri"/>
                          <a:ea typeface="Calibri"/>
                          <a:cs typeface="B Nazanin" panose="00000400000000000000" pitchFamily="2" charset="-78"/>
                        </a:rPr>
                        <a:t>11</a:t>
                      </a:r>
                      <a:endParaRPr lang="en-US" sz="1800" dirty="0">
                        <a:latin typeface="Calibri"/>
                        <a:ea typeface="Calibri"/>
                        <a:cs typeface="B Nazanin" panose="00000400000000000000" pitchFamily="2" charset="-78"/>
                      </a:endParaRPr>
                    </a:p>
                  </a:txBody>
                  <a:tcPr marL="31268" marR="31268" marT="0" marB="0" anchor="ctr"/>
                </a:tc>
              </a:tr>
              <a:tr h="794039">
                <a:tc>
                  <a:txBody>
                    <a:bodyPr/>
                    <a:lstStyle/>
                    <a:p>
                      <a:pPr algn="ctr" rtl="0">
                        <a:lnSpc>
                          <a:spcPct val="100000"/>
                        </a:lnSpc>
                        <a:spcAft>
                          <a:spcPts val="1000"/>
                        </a:spcAft>
                      </a:pPr>
                      <a:r>
                        <a:rPr lang="en-US" sz="1800" dirty="0" smtClean="0">
                          <a:latin typeface="+mn-lt"/>
                          <a:ea typeface="Calibri"/>
                          <a:cs typeface="B Nazanin" panose="00000400000000000000" pitchFamily="2" charset="-78"/>
                        </a:rPr>
                        <a:t>Aug 23</a:t>
                      </a:r>
                      <a:r>
                        <a:rPr lang="en-US" sz="1800" baseline="30000" dirty="0" smtClean="0">
                          <a:latin typeface="+mn-lt"/>
                          <a:ea typeface="Calibri"/>
                          <a:cs typeface="B Nazanin" panose="00000400000000000000" pitchFamily="2" charset="-78"/>
                        </a:rPr>
                        <a:t>rd</a:t>
                      </a:r>
                      <a:r>
                        <a:rPr lang="en-US" sz="1800" baseline="0" dirty="0" smtClean="0">
                          <a:latin typeface="+mn-lt"/>
                          <a:ea typeface="Calibri"/>
                          <a:cs typeface="B Nazanin" panose="00000400000000000000" pitchFamily="2" charset="-78"/>
                        </a:rPr>
                        <a:t> 2011</a:t>
                      </a:r>
                      <a:endParaRPr lang="en-US" sz="1800" dirty="0" smtClean="0">
                        <a:latin typeface="+mn-lt"/>
                        <a:ea typeface="Calibri"/>
                        <a:cs typeface="B Nazanin" panose="00000400000000000000" pitchFamily="2" charset="-78"/>
                      </a:endParaRPr>
                    </a:p>
                  </a:txBody>
                  <a:tcPr marL="31268" marR="31268" marT="0" marB="0" anchor="ctr"/>
                </a:tc>
                <a:tc>
                  <a:txBody>
                    <a:bodyPr/>
                    <a:lstStyle/>
                    <a:p>
                      <a:pPr algn="ctr" rtl="0">
                        <a:lnSpc>
                          <a:spcPct val="100000"/>
                        </a:lnSpc>
                        <a:spcAft>
                          <a:spcPts val="1000"/>
                        </a:spcAft>
                      </a:pPr>
                      <a:r>
                        <a:rPr lang="fa-IR" sz="1800" dirty="0">
                          <a:cs typeface="B Nazanin" panose="00000400000000000000" pitchFamily="2" charset="-78"/>
                        </a:rPr>
                        <a:t> </a:t>
                      </a:r>
                      <a:r>
                        <a:rPr lang="en-US" sz="1800" dirty="0" smtClean="0">
                          <a:cs typeface="B Nazanin" panose="00000400000000000000" pitchFamily="2" charset="-78"/>
                        </a:rPr>
                        <a:t>For the first time , BNPP turbine was rotated (3000rpm) at 17:15 dated 23 Aug 2011</a:t>
                      </a:r>
                      <a:endParaRPr lang="en-US" sz="1800" dirty="0">
                        <a:latin typeface="Calibri"/>
                        <a:ea typeface="Calibri"/>
                        <a:cs typeface="B Nazanin" pitchFamily="2" charset="-78"/>
                      </a:endParaRPr>
                    </a:p>
                  </a:txBody>
                  <a:tcPr marL="31268" marR="31268" marT="0" marB="0" anchor="ctr"/>
                </a:tc>
                <a:tc>
                  <a:txBody>
                    <a:bodyPr/>
                    <a:lstStyle/>
                    <a:p>
                      <a:pPr algn="ctr" rtl="1">
                        <a:lnSpc>
                          <a:spcPct val="100000"/>
                        </a:lnSpc>
                        <a:spcAft>
                          <a:spcPts val="1000"/>
                        </a:spcAft>
                      </a:pPr>
                      <a:r>
                        <a:rPr lang="en-US" sz="1800" dirty="0" smtClean="0">
                          <a:latin typeface="Calibri"/>
                          <a:ea typeface="Calibri"/>
                          <a:cs typeface="B Nazanin" panose="00000400000000000000" pitchFamily="2" charset="-78"/>
                        </a:rPr>
                        <a:t>12</a:t>
                      </a:r>
                      <a:endParaRPr lang="en-US" sz="1800" dirty="0">
                        <a:latin typeface="Calibri"/>
                        <a:ea typeface="Calibri"/>
                        <a:cs typeface="B Nazanin" panose="00000400000000000000" pitchFamily="2" charset="-78"/>
                      </a:endParaRPr>
                    </a:p>
                  </a:txBody>
                  <a:tcPr marL="31268" marR="31268" marT="0" marB="0" anchor="ctr"/>
                </a:tc>
              </a:tr>
              <a:tr h="794039">
                <a:tc>
                  <a:txBody>
                    <a:bodyPr/>
                    <a:lstStyle/>
                    <a:p>
                      <a:pPr algn="ctr" rtl="0">
                        <a:lnSpc>
                          <a:spcPct val="100000"/>
                        </a:lnSpc>
                        <a:spcAft>
                          <a:spcPts val="1000"/>
                        </a:spcAft>
                      </a:pPr>
                      <a:r>
                        <a:rPr lang="en-US" sz="1800" dirty="0" smtClean="0">
                          <a:latin typeface="+mn-lt"/>
                          <a:ea typeface="Calibri"/>
                          <a:cs typeface="B Nazanin" panose="00000400000000000000" pitchFamily="2" charset="-78"/>
                        </a:rPr>
                        <a:t>Sep 3</a:t>
                      </a:r>
                      <a:r>
                        <a:rPr lang="en-US" sz="1800" baseline="30000" dirty="0" smtClean="0">
                          <a:latin typeface="+mn-lt"/>
                          <a:ea typeface="Calibri"/>
                          <a:cs typeface="B Nazanin" panose="00000400000000000000" pitchFamily="2" charset="-78"/>
                        </a:rPr>
                        <a:t>rd</a:t>
                      </a:r>
                      <a:r>
                        <a:rPr lang="en-US" sz="1800" dirty="0" smtClean="0">
                          <a:latin typeface="+mn-lt"/>
                          <a:ea typeface="Calibri"/>
                          <a:cs typeface="B Nazanin" panose="00000400000000000000" pitchFamily="2" charset="-78"/>
                        </a:rPr>
                        <a:t> 2011</a:t>
                      </a:r>
                    </a:p>
                  </a:txBody>
                  <a:tcPr marL="31268" marR="31268" marT="0" marB="0" anchor="ctr"/>
                </a:tc>
                <a:tc>
                  <a:txBody>
                    <a:bodyPr/>
                    <a:lstStyle/>
                    <a:p>
                      <a:pPr algn="ctr" rtl="0">
                        <a:lnSpc>
                          <a:spcPct val="100000"/>
                        </a:lnSpc>
                        <a:spcAft>
                          <a:spcPts val="1000"/>
                        </a:spcAft>
                      </a:pPr>
                      <a:r>
                        <a:rPr lang="en-US" sz="1800" dirty="0" smtClean="0">
                          <a:cs typeface="B Nazanin" panose="00000400000000000000" pitchFamily="2" charset="-78"/>
                        </a:rPr>
                        <a:t>For the first time ,BNPP was connected to the national grid at 23:28 dated  3 Sep 2011</a:t>
                      </a:r>
                      <a:endParaRPr lang="en-US" sz="1800" dirty="0">
                        <a:latin typeface="Calibri"/>
                        <a:ea typeface="Calibri"/>
                        <a:cs typeface="B Nazanin" pitchFamily="2" charset="-78"/>
                      </a:endParaRPr>
                    </a:p>
                  </a:txBody>
                  <a:tcPr marL="31268" marR="31268" marT="0" marB="0" anchor="ctr"/>
                </a:tc>
                <a:tc>
                  <a:txBody>
                    <a:bodyPr/>
                    <a:lstStyle/>
                    <a:p>
                      <a:pPr algn="ctr" rtl="1">
                        <a:lnSpc>
                          <a:spcPct val="100000"/>
                        </a:lnSpc>
                        <a:spcAft>
                          <a:spcPts val="1000"/>
                        </a:spcAft>
                      </a:pPr>
                      <a:r>
                        <a:rPr lang="en-US" sz="1800" dirty="0" smtClean="0">
                          <a:latin typeface="Calibri"/>
                          <a:ea typeface="Calibri"/>
                          <a:cs typeface="B Nazanin" panose="00000400000000000000" pitchFamily="2" charset="-78"/>
                        </a:rPr>
                        <a:t>13</a:t>
                      </a:r>
                      <a:endParaRPr lang="en-US" sz="1800" dirty="0">
                        <a:latin typeface="Calibri"/>
                        <a:ea typeface="Calibri"/>
                        <a:cs typeface="B Nazanin" panose="00000400000000000000" pitchFamily="2" charset="-78"/>
                      </a:endParaRPr>
                    </a:p>
                  </a:txBody>
                  <a:tcPr marL="31268" marR="31268" marT="0" marB="0" anchor="ctr"/>
                </a:tc>
              </a:tr>
              <a:tr h="794039">
                <a:tc>
                  <a:txBody>
                    <a:bodyPr/>
                    <a:lstStyle/>
                    <a:p>
                      <a:pPr algn="ctr" rtl="1">
                        <a:lnSpc>
                          <a:spcPct val="100000"/>
                        </a:lnSpc>
                        <a:spcAft>
                          <a:spcPts val="1000"/>
                        </a:spcAft>
                      </a:pPr>
                      <a:r>
                        <a:rPr lang="en-US" sz="1800" kern="1200" dirty="0" smtClean="0">
                          <a:solidFill>
                            <a:schemeClr val="tx1"/>
                          </a:solidFill>
                          <a:latin typeface="Calibri"/>
                          <a:ea typeface="Calibri"/>
                          <a:cs typeface="B Nazanin" panose="00000400000000000000" pitchFamily="2" charset="-78"/>
                        </a:rPr>
                        <a:t>Sep</a:t>
                      </a:r>
                      <a:r>
                        <a:rPr lang="en-US" sz="1800" kern="1200" baseline="0" dirty="0" smtClean="0">
                          <a:solidFill>
                            <a:schemeClr val="tx1"/>
                          </a:solidFill>
                          <a:latin typeface="Calibri"/>
                          <a:ea typeface="Calibri"/>
                          <a:cs typeface="B Nazanin" panose="00000400000000000000" pitchFamily="2" charset="-78"/>
                        </a:rPr>
                        <a:t> </a:t>
                      </a:r>
                      <a:r>
                        <a:rPr lang="en-US" sz="1800" kern="1200" dirty="0" smtClean="0">
                          <a:solidFill>
                            <a:schemeClr val="tx1"/>
                          </a:solidFill>
                          <a:latin typeface="Calibri"/>
                          <a:ea typeface="Calibri"/>
                          <a:cs typeface="B Nazanin" panose="00000400000000000000" pitchFamily="2" charset="-78"/>
                        </a:rPr>
                        <a:t>23</a:t>
                      </a:r>
                      <a:r>
                        <a:rPr lang="en-US" sz="1800" kern="1200" baseline="30000" dirty="0" smtClean="0">
                          <a:solidFill>
                            <a:schemeClr val="tx1"/>
                          </a:solidFill>
                          <a:latin typeface="Calibri"/>
                          <a:ea typeface="Calibri"/>
                          <a:cs typeface="B Nazanin" panose="00000400000000000000" pitchFamily="2" charset="-78"/>
                        </a:rPr>
                        <a:t>rd</a:t>
                      </a:r>
                      <a:r>
                        <a:rPr lang="en-US" sz="1800" kern="1200" dirty="0" smtClean="0">
                          <a:solidFill>
                            <a:schemeClr val="tx1"/>
                          </a:solidFill>
                          <a:latin typeface="Calibri"/>
                          <a:ea typeface="Calibri"/>
                          <a:cs typeface="B Nazanin" panose="00000400000000000000" pitchFamily="2" charset="-78"/>
                        </a:rPr>
                        <a:t> 2013</a:t>
                      </a:r>
                      <a:endParaRPr lang="en-US" sz="1800" kern="1200" dirty="0">
                        <a:solidFill>
                          <a:schemeClr val="tx1"/>
                        </a:solidFill>
                        <a:latin typeface="Calibri"/>
                        <a:ea typeface="Calibri"/>
                        <a:cs typeface="B Nazanin" panose="00000400000000000000" pitchFamily="2" charset="-78"/>
                      </a:endParaRPr>
                    </a:p>
                  </a:txBody>
                  <a:tcPr marL="31268" marR="31268" marT="0" marB="0" anchor="ctr"/>
                </a:tc>
                <a:tc>
                  <a:txBody>
                    <a:bodyPr/>
                    <a:lstStyle/>
                    <a:p>
                      <a:pPr algn="ctr" rtl="1">
                        <a:lnSpc>
                          <a:spcPct val="100000"/>
                        </a:lnSpc>
                        <a:spcAft>
                          <a:spcPts val="1000"/>
                        </a:spcAft>
                      </a:pPr>
                      <a:r>
                        <a:rPr lang="en-US" sz="1800" dirty="0" smtClean="0">
                          <a:latin typeface="+mn-lt"/>
                          <a:ea typeface="Calibri"/>
                          <a:cs typeface="B Nazanin" pitchFamily="2" charset="-78"/>
                        </a:rPr>
                        <a:t>Provisional acceptance of </a:t>
                      </a:r>
                      <a:r>
                        <a:rPr lang="en-US" sz="1800" dirty="0" smtClean="0">
                          <a:latin typeface="+mn-lt"/>
                          <a:ea typeface="Calibri"/>
                          <a:cs typeface="B Nazanin" pitchFamily="2" charset="-78"/>
                        </a:rPr>
                        <a:t>the NPP control </a:t>
                      </a:r>
                      <a:endParaRPr lang="en-US" sz="1800" dirty="0">
                        <a:latin typeface="Calibri"/>
                        <a:ea typeface="Calibri"/>
                        <a:cs typeface="B Nazanin" pitchFamily="2" charset="-78"/>
                      </a:endParaRPr>
                    </a:p>
                  </a:txBody>
                  <a:tcPr marL="31268" marR="31268" marT="0" marB="0" anchor="ctr"/>
                </a:tc>
                <a:tc>
                  <a:txBody>
                    <a:bodyPr/>
                    <a:lstStyle/>
                    <a:p>
                      <a:pPr algn="ctr" rtl="1">
                        <a:lnSpc>
                          <a:spcPct val="100000"/>
                        </a:lnSpc>
                        <a:spcAft>
                          <a:spcPts val="1000"/>
                        </a:spcAft>
                      </a:pPr>
                      <a:r>
                        <a:rPr lang="en-US" sz="1800" kern="1200" dirty="0" smtClean="0">
                          <a:solidFill>
                            <a:schemeClr val="tx1"/>
                          </a:solidFill>
                          <a:latin typeface="Calibri"/>
                          <a:ea typeface="Calibri"/>
                          <a:cs typeface="B Nazanin" panose="00000400000000000000" pitchFamily="2" charset="-78"/>
                        </a:rPr>
                        <a:t>14</a:t>
                      </a:r>
                      <a:endParaRPr lang="en-US" sz="1800" kern="1200" dirty="0">
                        <a:solidFill>
                          <a:schemeClr val="tx1"/>
                        </a:solidFill>
                        <a:latin typeface="Calibri"/>
                        <a:ea typeface="Calibri"/>
                        <a:cs typeface="B Nazanin" panose="00000400000000000000" pitchFamily="2" charset="-78"/>
                      </a:endParaRPr>
                    </a:p>
                  </a:txBody>
                  <a:tcPr marL="31268" marR="31268" marT="0" marB="0" anchor="ctr"/>
                </a:tc>
              </a:tr>
            </a:tbl>
          </a:graphicData>
        </a:graphic>
      </p:graphicFrame>
      <p:sp>
        <p:nvSpPr>
          <p:cNvPr id="5" name="Slide Number Placeholder 1"/>
          <p:cNvSpPr txBox="1">
            <a:spLocks/>
          </p:cNvSpPr>
          <p:nvPr/>
        </p:nvSpPr>
        <p:spPr>
          <a:xfrm>
            <a:off x="6457950" y="6356351"/>
            <a:ext cx="2057400" cy="365125"/>
          </a:xfrm>
          <a:prstGeom prst="rect">
            <a:avLst/>
          </a:prstGeom>
        </p:spPr>
        <p:txBody>
          <a:bodyPr vert="horz" lIns="91440" tIns="45720" rIns="91440" bIns="45720" rtlCol="0" anchor="ctr"/>
          <a:lstStyle>
            <a:defPPr>
              <a:defRPr lang="en-US"/>
            </a:defPPr>
            <a:lvl1pPr marL="0" algn="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6618DE7-1777-4DBE-88C5-519ABAFA3600}" type="slidenum">
              <a:rPr lang="en-US" smtClean="0"/>
              <a:pPr/>
              <a:t>12</a:t>
            </a:fld>
            <a:endParaRPr lang="en-US"/>
          </a:p>
        </p:txBody>
      </p:sp>
      <p:sp>
        <p:nvSpPr>
          <p:cNvPr id="8" name="TextBox 7"/>
          <p:cNvSpPr txBox="1"/>
          <p:nvPr/>
        </p:nvSpPr>
        <p:spPr>
          <a:xfrm>
            <a:off x="914399" y="6349608"/>
            <a:ext cx="4114801" cy="338554"/>
          </a:xfrm>
          <a:prstGeom prst="rect">
            <a:avLst/>
          </a:prstGeom>
          <a:noFill/>
        </p:spPr>
        <p:txBody>
          <a:bodyPr wrap="square" rtlCol="0">
            <a:spAutoFit/>
          </a:bodyPr>
          <a:lstStyle/>
          <a:p>
            <a:pPr marL="58738" rtl="1"/>
            <a:r>
              <a:rPr lang="en-US" sz="1600" b="1" dirty="0" smtClean="0">
                <a:cs typeface="IranNastaliq" panose="02020505000000020003" pitchFamily="18" charset="0"/>
              </a:rPr>
              <a:t>Atomic  Energy  Organization of  Iran</a:t>
            </a:r>
            <a:endParaRPr lang="en-US" sz="1600" dirty="0">
              <a:cs typeface="IranNastaliq" panose="02020505000000020003" pitchFamily="18" charset="0"/>
            </a:endParaRPr>
          </a:p>
        </p:txBody>
      </p:sp>
      <p:pic>
        <p:nvPicPr>
          <p:cNvPr id="9" name="Picture 8"/>
          <p:cNvPicPr>
            <a:picLocks noChangeAspect="1"/>
          </p:cNvPicPr>
          <p:nvPr/>
        </p:nvPicPr>
        <p:blipFill>
          <a:blip r:embed="rId2" cstate="print">
            <a:duotone>
              <a:prstClr val="black"/>
              <a:srgbClr val="D9C3A5">
                <a:tint val="50000"/>
                <a:satMod val="180000"/>
              </a:srgbClr>
            </a:duotone>
            <a:extLst>
              <a:ext uri="{BEBA8EAE-BF5A-486C-A8C5-ECC9F3942E4B}">
                <a14:imgProps xmlns:a14="http://schemas.microsoft.com/office/drawing/2010/main">
                  <a14:imgLayer r:embed="rId3">
                    <a14:imgEffect>
                      <a14:colorTemperature colorTemp="11200"/>
                    </a14:imgEffect>
                    <a14:imgEffect>
                      <a14:saturation sat="200000"/>
                    </a14:imgEffect>
                  </a14:imgLayer>
                </a14:imgProps>
              </a:ext>
              <a:ext uri="{28A0092B-C50C-407E-A947-70E740481C1C}">
                <a14:useLocalDpi xmlns:a14="http://schemas.microsoft.com/office/drawing/2010/main" val="0"/>
              </a:ext>
            </a:extLst>
          </a:blip>
          <a:stretch>
            <a:fillRect/>
          </a:stretch>
        </p:blipFill>
        <p:spPr>
          <a:xfrm>
            <a:off x="265678" y="6255971"/>
            <a:ext cx="690285" cy="449629"/>
          </a:xfrm>
          <a:prstGeom prst="rect">
            <a:avLst/>
          </a:prstGeom>
        </p:spPr>
      </p:pic>
      <p:sp>
        <p:nvSpPr>
          <p:cNvPr id="10" name="TextBox 9"/>
          <p:cNvSpPr txBox="1"/>
          <p:nvPr/>
        </p:nvSpPr>
        <p:spPr>
          <a:xfrm>
            <a:off x="887360" y="152400"/>
            <a:ext cx="7086600" cy="523220"/>
          </a:xfrm>
          <a:prstGeom prst="rect">
            <a:avLst/>
          </a:prstGeom>
          <a:noFill/>
        </p:spPr>
        <p:txBody>
          <a:bodyPr wrap="square" rtlCol="0">
            <a:spAutoFit/>
          </a:bodyPr>
          <a:lstStyle/>
          <a:p>
            <a:pPr algn="ctr"/>
            <a:r>
              <a:rPr lang="en-US" sz="2800" b="1" dirty="0" smtClean="0">
                <a:solidFill>
                  <a:srgbClr val="FF0000"/>
                </a:solidFill>
                <a:cs typeface="B Nazanin" pitchFamily="2" charset="-78"/>
              </a:rPr>
              <a:t>Key milestones of the project</a:t>
            </a:r>
            <a:endParaRPr lang="en-US" sz="1600" b="1" dirty="0"/>
          </a:p>
        </p:txBody>
      </p:sp>
    </p:spTree>
    <p:extLst>
      <p:ext uri="{BB962C8B-B14F-4D97-AF65-F5344CB8AC3E}">
        <p14:creationId xmlns:p14="http://schemas.microsoft.com/office/powerpoint/2010/main" val="1242083060"/>
      </p:ext>
    </p:extLst>
  </p:cSld>
  <p:clrMapOvr>
    <a:masterClrMapping/>
  </p:clrMapOvr>
  <p:transition spd="slow">
    <p:fade thruBlk="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0" y="0"/>
            <a:ext cx="9144000" cy="3286124"/>
          </a:xfrm>
          <a:prstGeom prst="rect">
            <a:avLst/>
          </a:prstGeom>
          <a:gradFill flip="none" rotWithShape="1">
            <a:gsLst>
              <a:gs pos="0">
                <a:schemeClr val="bg1">
                  <a:lumMod val="95000"/>
                  <a:alpha val="31000"/>
                </a:schemeClr>
              </a:gs>
              <a:gs pos="0">
                <a:schemeClr val="accent1">
                  <a:tint val="44500"/>
                  <a:satMod val="160000"/>
                  <a:alpha val="72000"/>
                </a:schemeClr>
              </a:gs>
              <a:gs pos="88000">
                <a:schemeClr val="accent1">
                  <a:tint val="23500"/>
                  <a:satMod val="160000"/>
                  <a:alpha val="0"/>
                </a:schemeClr>
              </a:gs>
            </a:gsLst>
            <a:lin ang="5400000" scaled="1"/>
            <a:tileRect/>
          </a:gradFill>
          <a:ln>
            <a:noFill/>
          </a:ln>
          <a:effectLst>
            <a:glow>
              <a:schemeClr val="accent1">
                <a:alpha val="40000"/>
              </a:schemeClr>
            </a:glow>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5" name="Rectangle 544"/>
          <p:cNvSpPr/>
          <p:nvPr/>
        </p:nvSpPr>
        <p:spPr>
          <a:xfrm>
            <a:off x="0" y="-1000156"/>
            <a:ext cx="9144000" cy="2928958"/>
          </a:xfrm>
          <a:prstGeom prst="rect">
            <a:avLst/>
          </a:prstGeom>
          <a:gradFill flip="none" rotWithShape="1">
            <a:gsLst>
              <a:gs pos="0">
                <a:schemeClr val="tx2">
                  <a:lumMod val="75000"/>
                  <a:shade val="30000"/>
                  <a:satMod val="115000"/>
                  <a:alpha val="0"/>
                </a:schemeClr>
              </a:gs>
              <a:gs pos="50000">
                <a:schemeClr val="tx2">
                  <a:lumMod val="75000"/>
                  <a:shade val="67500"/>
                  <a:satMod val="115000"/>
                </a:schemeClr>
              </a:gs>
              <a:gs pos="100000">
                <a:schemeClr val="tx2">
                  <a:lumMod val="75000"/>
                  <a:shade val="100000"/>
                  <a:satMod val="115000"/>
                </a:schemeClr>
              </a:gs>
            </a:gsLst>
            <a:lin ang="16200000" scaled="1"/>
            <a:tileRect/>
          </a:gradFill>
          <a:ln>
            <a:noFill/>
          </a:ln>
          <a:effectLst>
            <a:glow>
              <a:schemeClr val="accent1">
                <a:alpha val="40000"/>
              </a:schemeClr>
            </a:glow>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0" name="Rectangle 439"/>
          <p:cNvSpPr/>
          <p:nvPr/>
        </p:nvSpPr>
        <p:spPr>
          <a:xfrm>
            <a:off x="6643702" y="2018100"/>
            <a:ext cx="535785" cy="625083"/>
          </a:xfrm>
          <a:prstGeom prst="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lin ang="0" scaled="1"/>
            <a:tileRect/>
          </a:gra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1" name="Rectangle 440"/>
          <p:cNvSpPr/>
          <p:nvPr/>
        </p:nvSpPr>
        <p:spPr>
          <a:xfrm>
            <a:off x="6733001" y="1928802"/>
            <a:ext cx="89296" cy="144305"/>
          </a:xfrm>
          <a:prstGeom prst="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lin ang="0" scaled="1"/>
            <a:tileRect/>
          </a:gradFill>
          <a:ln w="1270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2" name="Rectangle 441"/>
          <p:cNvSpPr/>
          <p:nvPr/>
        </p:nvSpPr>
        <p:spPr>
          <a:xfrm>
            <a:off x="6288886" y="2107397"/>
            <a:ext cx="89296" cy="144305"/>
          </a:xfrm>
          <a:prstGeom prst="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lin ang="0" scaled="1"/>
            <a:tileRect/>
          </a:gradFill>
          <a:ln w="1270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3" name="Rectangle 442"/>
          <p:cNvSpPr/>
          <p:nvPr/>
        </p:nvSpPr>
        <p:spPr>
          <a:xfrm>
            <a:off x="6286512" y="2196695"/>
            <a:ext cx="535785" cy="446488"/>
          </a:xfrm>
          <a:prstGeom prst="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lin ang="0" scaled="1"/>
            <a:tileRect/>
          </a:gra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4" name="Rectangle 443"/>
          <p:cNvSpPr/>
          <p:nvPr/>
        </p:nvSpPr>
        <p:spPr>
          <a:xfrm>
            <a:off x="7028476" y="1928802"/>
            <a:ext cx="57149" cy="714380"/>
          </a:xfrm>
          <a:prstGeom prst="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lin ang="0" scaled="1"/>
            <a:tileRect/>
          </a:gradFill>
          <a:ln w="1270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45" name="Straight Connector 444"/>
          <p:cNvCxnSpPr/>
          <p:nvPr/>
        </p:nvCxnSpPr>
        <p:spPr>
          <a:xfrm rot="10800000" flipH="1">
            <a:off x="6733001" y="2025770"/>
            <a:ext cx="89296" cy="1985"/>
          </a:xfrm>
          <a:prstGeom prst="line">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lin ang="0" scaled="1"/>
            <a:tileRect/>
          </a:gradFill>
          <a:ln>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cxnSp>
        <p:nvCxnSpPr>
          <p:cNvPr id="446" name="Straight Connector 445"/>
          <p:cNvCxnSpPr/>
          <p:nvPr/>
        </p:nvCxnSpPr>
        <p:spPr>
          <a:xfrm rot="10800000" flipH="1">
            <a:off x="6733001" y="1975915"/>
            <a:ext cx="89296" cy="1985"/>
          </a:xfrm>
          <a:prstGeom prst="line">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lin ang="0" scaled="1"/>
            <a:tileRect/>
          </a:gradFill>
          <a:ln>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cxnSp>
        <p:nvCxnSpPr>
          <p:cNvPr id="447" name="Straight Connector 446"/>
          <p:cNvCxnSpPr/>
          <p:nvPr/>
        </p:nvCxnSpPr>
        <p:spPr>
          <a:xfrm rot="10800000" flipH="1">
            <a:off x="6826642" y="1970987"/>
            <a:ext cx="202500" cy="1985"/>
          </a:xfrm>
          <a:prstGeom prst="line">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lin ang="0" scaled="1"/>
            <a:tileRect/>
          </a:gradFill>
          <a:ln>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cxnSp>
        <p:nvCxnSpPr>
          <p:cNvPr id="448" name="Straight Connector 447"/>
          <p:cNvCxnSpPr/>
          <p:nvPr/>
        </p:nvCxnSpPr>
        <p:spPr>
          <a:xfrm rot="10800000" flipH="1">
            <a:off x="6804142" y="1931745"/>
            <a:ext cx="225000" cy="1985"/>
          </a:xfrm>
          <a:prstGeom prst="line">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lin ang="0" scaled="1"/>
            <a:tileRect/>
          </a:gradFill>
          <a:ln>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sp>
        <p:nvSpPr>
          <p:cNvPr id="449" name="Rectangle 448"/>
          <p:cNvSpPr/>
          <p:nvPr/>
        </p:nvSpPr>
        <p:spPr>
          <a:xfrm>
            <a:off x="6465107" y="2107397"/>
            <a:ext cx="57149" cy="535785"/>
          </a:xfrm>
          <a:prstGeom prst="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lin ang="0" scaled="1"/>
            <a:tileRect/>
          </a:gradFill>
          <a:ln w="1270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50" name="Straight Connector 449"/>
          <p:cNvCxnSpPr/>
          <p:nvPr/>
        </p:nvCxnSpPr>
        <p:spPr>
          <a:xfrm flipV="1">
            <a:off x="6286512" y="2105412"/>
            <a:ext cx="359298" cy="1985"/>
          </a:xfrm>
          <a:prstGeom prst="line">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lin ang="0" scaled="1"/>
            <a:tileRect/>
          </a:gradFill>
          <a:ln>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sp>
        <p:nvSpPr>
          <p:cNvPr id="466" name="Flowchart: Delay 465"/>
          <p:cNvSpPr/>
          <p:nvPr/>
        </p:nvSpPr>
        <p:spPr>
          <a:xfrm rot="16200000">
            <a:off x="6843179" y="2376994"/>
            <a:ext cx="180000" cy="135000"/>
          </a:xfrm>
          <a:prstGeom prst="flowChartDelay">
            <a:avLst/>
          </a:prstGeom>
          <a:gradFill flip="none" rotWithShape="1">
            <a:gsLst>
              <a:gs pos="0">
                <a:schemeClr val="accent6">
                  <a:lumMod val="40000"/>
                  <a:lumOff val="60000"/>
                  <a:shade val="30000"/>
                  <a:satMod val="115000"/>
                </a:schemeClr>
              </a:gs>
              <a:gs pos="50000">
                <a:schemeClr val="accent6">
                  <a:lumMod val="40000"/>
                  <a:lumOff val="60000"/>
                  <a:shade val="67500"/>
                  <a:satMod val="115000"/>
                </a:schemeClr>
              </a:gs>
              <a:gs pos="100000">
                <a:schemeClr val="accent6">
                  <a:lumMod val="40000"/>
                  <a:lumOff val="60000"/>
                  <a:shade val="100000"/>
                  <a:satMod val="115000"/>
                </a:schemeClr>
              </a:gs>
            </a:gsLst>
            <a:lin ang="2700000" scaled="1"/>
            <a:tileRect/>
          </a:gradFill>
          <a:ln w="1270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0" name="Flowchart: Delay 459"/>
          <p:cNvSpPr/>
          <p:nvPr/>
        </p:nvSpPr>
        <p:spPr>
          <a:xfrm rot="16200000">
            <a:off x="6839074" y="2122642"/>
            <a:ext cx="180000" cy="135000"/>
          </a:xfrm>
          <a:prstGeom prst="flowChartDelay">
            <a:avLst/>
          </a:prstGeom>
          <a:gradFill flip="none" rotWithShape="1">
            <a:gsLst>
              <a:gs pos="0">
                <a:schemeClr val="accent6">
                  <a:lumMod val="40000"/>
                  <a:lumOff val="60000"/>
                  <a:shade val="30000"/>
                  <a:satMod val="115000"/>
                </a:schemeClr>
              </a:gs>
              <a:gs pos="50000">
                <a:schemeClr val="accent6">
                  <a:lumMod val="40000"/>
                  <a:lumOff val="60000"/>
                  <a:shade val="67500"/>
                  <a:satMod val="115000"/>
                </a:schemeClr>
              </a:gs>
              <a:gs pos="100000">
                <a:schemeClr val="accent6">
                  <a:lumMod val="40000"/>
                  <a:lumOff val="60000"/>
                  <a:shade val="100000"/>
                  <a:satMod val="115000"/>
                </a:schemeClr>
              </a:gs>
            </a:gsLst>
            <a:lin ang="2700000" scaled="1"/>
            <a:tileRect/>
          </a:gradFill>
          <a:ln w="1270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67" name="Straight Connector 466"/>
          <p:cNvCxnSpPr/>
          <p:nvPr/>
        </p:nvCxnSpPr>
        <p:spPr>
          <a:xfrm flipH="1">
            <a:off x="6856812" y="2192860"/>
            <a:ext cx="135000" cy="1985"/>
          </a:xfrm>
          <a:prstGeom prst="line">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lin ang="0" scaled="1"/>
            <a:tileRect/>
          </a:gradFill>
          <a:ln>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cxnSp>
        <p:nvCxnSpPr>
          <p:cNvPr id="461" name="Straight Connector 460"/>
          <p:cNvCxnSpPr/>
          <p:nvPr/>
        </p:nvCxnSpPr>
        <p:spPr>
          <a:xfrm flipH="1">
            <a:off x="6860225" y="2447910"/>
            <a:ext cx="135000" cy="1985"/>
          </a:xfrm>
          <a:prstGeom prst="line">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lin ang="0" scaled="1"/>
            <a:tileRect/>
          </a:gradFill>
          <a:ln>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sp>
        <p:nvSpPr>
          <p:cNvPr id="454" name="Flowchart: Delay 453"/>
          <p:cNvSpPr/>
          <p:nvPr/>
        </p:nvSpPr>
        <p:spPr>
          <a:xfrm rot="16200000">
            <a:off x="6560438" y="2312050"/>
            <a:ext cx="180000" cy="135000"/>
          </a:xfrm>
          <a:prstGeom prst="flowChartDelay">
            <a:avLst/>
          </a:prstGeom>
          <a:gradFill flip="none" rotWithShape="1">
            <a:gsLst>
              <a:gs pos="0">
                <a:schemeClr val="accent6">
                  <a:lumMod val="40000"/>
                  <a:lumOff val="60000"/>
                  <a:shade val="30000"/>
                  <a:satMod val="115000"/>
                </a:schemeClr>
              </a:gs>
              <a:gs pos="50000">
                <a:schemeClr val="accent6">
                  <a:lumMod val="40000"/>
                  <a:lumOff val="60000"/>
                  <a:shade val="67500"/>
                  <a:satMod val="115000"/>
                </a:schemeClr>
              </a:gs>
              <a:gs pos="100000">
                <a:schemeClr val="accent6">
                  <a:lumMod val="40000"/>
                  <a:lumOff val="60000"/>
                  <a:shade val="100000"/>
                  <a:satMod val="115000"/>
                </a:schemeClr>
              </a:gs>
            </a:gsLst>
            <a:lin ang="2700000" scaled="1"/>
            <a:tileRect/>
          </a:gradFill>
          <a:ln w="1270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55" name="Straight Connector 454"/>
          <p:cNvCxnSpPr/>
          <p:nvPr/>
        </p:nvCxnSpPr>
        <p:spPr>
          <a:xfrm flipH="1">
            <a:off x="6580090" y="2372260"/>
            <a:ext cx="135000" cy="1985"/>
          </a:xfrm>
          <a:prstGeom prst="line">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lin ang="0" scaled="1"/>
            <a:tileRect/>
          </a:gradFill>
          <a:ln>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sp>
        <p:nvSpPr>
          <p:cNvPr id="473" name="Rectangle 472"/>
          <p:cNvSpPr/>
          <p:nvPr/>
        </p:nvSpPr>
        <p:spPr>
          <a:xfrm flipH="1">
            <a:off x="6072198" y="2357430"/>
            <a:ext cx="428628" cy="500066"/>
          </a:xfrm>
          <a:prstGeom prst="rect">
            <a:avLst/>
          </a:prstGeom>
          <a:gradFill flip="none" rotWithShape="1">
            <a:gsLst>
              <a:gs pos="0">
                <a:srgbClr val="D6AD84">
                  <a:shade val="30000"/>
                  <a:satMod val="115000"/>
                </a:srgbClr>
              </a:gs>
              <a:gs pos="50000">
                <a:srgbClr val="D6AD84">
                  <a:shade val="67500"/>
                  <a:satMod val="115000"/>
                </a:srgbClr>
              </a:gs>
              <a:gs pos="100000">
                <a:srgbClr val="D6AD84">
                  <a:shade val="100000"/>
                  <a:satMod val="115000"/>
                </a:srgbClr>
              </a:gs>
            </a:gsLst>
            <a:lin ang="18900000" scaled="1"/>
            <a:tileRect/>
          </a:gra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4" name="Rectangle 473"/>
          <p:cNvSpPr/>
          <p:nvPr/>
        </p:nvSpPr>
        <p:spPr>
          <a:xfrm flipH="1">
            <a:off x="6357950" y="2285992"/>
            <a:ext cx="71437" cy="115444"/>
          </a:xfrm>
          <a:prstGeom prst="rect">
            <a:avLst/>
          </a:prstGeom>
          <a:gradFill flip="none" rotWithShape="1">
            <a:gsLst>
              <a:gs pos="0">
                <a:srgbClr val="D6AD84">
                  <a:shade val="30000"/>
                  <a:satMod val="115000"/>
                </a:srgbClr>
              </a:gs>
              <a:gs pos="50000">
                <a:srgbClr val="D6AD84">
                  <a:shade val="67500"/>
                  <a:satMod val="115000"/>
                </a:srgbClr>
              </a:gs>
              <a:gs pos="100000">
                <a:srgbClr val="D6AD84">
                  <a:shade val="100000"/>
                  <a:satMod val="115000"/>
                </a:srgbClr>
              </a:gs>
            </a:gsLst>
            <a:lin ang="18900000" scaled="1"/>
            <a:tileRect/>
          </a:gradFill>
          <a:ln w="1270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5" name="Rectangle 474"/>
          <p:cNvSpPr/>
          <p:nvPr/>
        </p:nvSpPr>
        <p:spPr>
          <a:xfrm flipH="1">
            <a:off x="6713242" y="2428868"/>
            <a:ext cx="71437" cy="115444"/>
          </a:xfrm>
          <a:prstGeom prst="rect">
            <a:avLst/>
          </a:prstGeom>
          <a:gradFill flip="none" rotWithShape="1">
            <a:gsLst>
              <a:gs pos="0">
                <a:srgbClr val="D6AD84">
                  <a:shade val="30000"/>
                  <a:satMod val="115000"/>
                </a:srgbClr>
              </a:gs>
              <a:gs pos="50000">
                <a:srgbClr val="D6AD84">
                  <a:shade val="67500"/>
                  <a:satMod val="115000"/>
                </a:srgbClr>
              </a:gs>
              <a:gs pos="100000">
                <a:srgbClr val="D6AD84">
                  <a:shade val="100000"/>
                  <a:satMod val="115000"/>
                </a:srgbClr>
              </a:gs>
            </a:gsLst>
            <a:lin ang="18900000" scaled="1"/>
            <a:tileRect/>
          </a:gradFill>
          <a:ln w="1270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6" name="Rectangle 475"/>
          <p:cNvSpPr/>
          <p:nvPr/>
        </p:nvSpPr>
        <p:spPr>
          <a:xfrm flipH="1">
            <a:off x="6357950" y="2500306"/>
            <a:ext cx="428628" cy="357190"/>
          </a:xfrm>
          <a:prstGeom prst="rect">
            <a:avLst/>
          </a:prstGeom>
          <a:gradFill flip="none" rotWithShape="1">
            <a:gsLst>
              <a:gs pos="0">
                <a:srgbClr val="D6AD84">
                  <a:shade val="30000"/>
                  <a:satMod val="115000"/>
                </a:srgbClr>
              </a:gs>
              <a:gs pos="50000">
                <a:srgbClr val="D6AD84">
                  <a:shade val="67500"/>
                  <a:satMod val="115000"/>
                </a:srgbClr>
              </a:gs>
              <a:gs pos="100000">
                <a:srgbClr val="D6AD84">
                  <a:shade val="100000"/>
                  <a:satMod val="115000"/>
                </a:srgbClr>
              </a:gs>
            </a:gsLst>
            <a:lin ang="18900000" scaled="1"/>
            <a:tileRect/>
          </a:gra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7" name="Rectangle 476"/>
          <p:cNvSpPr/>
          <p:nvPr/>
        </p:nvSpPr>
        <p:spPr>
          <a:xfrm flipH="1">
            <a:off x="6147288" y="2285992"/>
            <a:ext cx="45719" cy="571504"/>
          </a:xfrm>
          <a:prstGeom prst="rect">
            <a:avLst/>
          </a:prstGeom>
          <a:gradFill flip="none" rotWithShape="1">
            <a:gsLst>
              <a:gs pos="0">
                <a:srgbClr val="D6AD84">
                  <a:shade val="30000"/>
                  <a:satMod val="115000"/>
                </a:srgbClr>
              </a:gs>
              <a:gs pos="50000">
                <a:srgbClr val="D6AD84">
                  <a:shade val="67500"/>
                  <a:satMod val="115000"/>
                </a:srgbClr>
              </a:gs>
              <a:gs pos="100000">
                <a:srgbClr val="D6AD84">
                  <a:shade val="100000"/>
                  <a:satMod val="115000"/>
                </a:srgbClr>
              </a:gs>
            </a:gsLst>
            <a:lin ang="18900000" scaled="1"/>
            <a:tileRect/>
          </a:gradFill>
          <a:ln w="1270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78" name="Straight Connector 477"/>
          <p:cNvCxnSpPr/>
          <p:nvPr/>
        </p:nvCxnSpPr>
        <p:spPr>
          <a:xfrm rot="10800000">
            <a:off x="6357950" y="2363566"/>
            <a:ext cx="71437" cy="1588"/>
          </a:xfrm>
          <a:prstGeom prst="line">
            <a:avLst/>
          </a:prstGeom>
          <a:gradFill flip="none" rotWithShape="1">
            <a:gsLst>
              <a:gs pos="0">
                <a:srgbClr val="D6AD84">
                  <a:shade val="30000"/>
                  <a:satMod val="115000"/>
                </a:srgbClr>
              </a:gs>
              <a:gs pos="50000">
                <a:srgbClr val="D6AD84">
                  <a:shade val="67500"/>
                  <a:satMod val="115000"/>
                </a:srgbClr>
              </a:gs>
              <a:gs pos="100000">
                <a:srgbClr val="D6AD84">
                  <a:shade val="100000"/>
                  <a:satMod val="115000"/>
                </a:srgbClr>
              </a:gs>
            </a:gsLst>
            <a:lin ang="18900000" scaled="1"/>
            <a:tileRect/>
          </a:gradFill>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479" name="Straight Connector 478"/>
          <p:cNvCxnSpPr/>
          <p:nvPr/>
        </p:nvCxnSpPr>
        <p:spPr>
          <a:xfrm rot="10800000">
            <a:off x="6357950" y="2323682"/>
            <a:ext cx="71437" cy="1588"/>
          </a:xfrm>
          <a:prstGeom prst="line">
            <a:avLst/>
          </a:prstGeom>
          <a:gradFill flip="none" rotWithShape="1">
            <a:gsLst>
              <a:gs pos="0">
                <a:srgbClr val="D6AD84">
                  <a:shade val="30000"/>
                  <a:satMod val="115000"/>
                </a:srgbClr>
              </a:gs>
              <a:gs pos="50000">
                <a:srgbClr val="D6AD84">
                  <a:shade val="67500"/>
                  <a:satMod val="115000"/>
                </a:srgbClr>
              </a:gs>
              <a:gs pos="100000">
                <a:srgbClr val="D6AD84">
                  <a:shade val="100000"/>
                  <a:satMod val="115000"/>
                </a:srgbClr>
              </a:gs>
            </a:gsLst>
            <a:lin ang="18900000" scaled="1"/>
            <a:tileRect/>
          </a:gradFill>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480" name="Straight Connector 479"/>
          <p:cNvCxnSpPr/>
          <p:nvPr/>
        </p:nvCxnSpPr>
        <p:spPr>
          <a:xfrm rot="10800000">
            <a:off x="6192474" y="2319740"/>
            <a:ext cx="162000" cy="1588"/>
          </a:xfrm>
          <a:prstGeom prst="line">
            <a:avLst/>
          </a:prstGeom>
          <a:gradFill flip="none" rotWithShape="1">
            <a:gsLst>
              <a:gs pos="0">
                <a:srgbClr val="D6AD84">
                  <a:shade val="30000"/>
                  <a:satMod val="115000"/>
                </a:srgbClr>
              </a:gs>
              <a:gs pos="50000">
                <a:srgbClr val="D6AD84">
                  <a:shade val="67500"/>
                  <a:satMod val="115000"/>
                </a:srgbClr>
              </a:gs>
              <a:gs pos="100000">
                <a:srgbClr val="D6AD84">
                  <a:shade val="100000"/>
                  <a:satMod val="115000"/>
                </a:srgbClr>
              </a:gs>
            </a:gsLst>
            <a:lin ang="18900000" scaled="1"/>
            <a:tileRect/>
          </a:gradFill>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481" name="Straight Connector 480"/>
          <p:cNvCxnSpPr/>
          <p:nvPr/>
        </p:nvCxnSpPr>
        <p:spPr>
          <a:xfrm rot="10800000">
            <a:off x="6192474" y="2288346"/>
            <a:ext cx="180000" cy="1588"/>
          </a:xfrm>
          <a:prstGeom prst="line">
            <a:avLst/>
          </a:prstGeom>
          <a:gradFill flip="none" rotWithShape="1">
            <a:gsLst>
              <a:gs pos="0">
                <a:srgbClr val="D6AD84">
                  <a:shade val="30000"/>
                  <a:satMod val="115000"/>
                </a:srgbClr>
              </a:gs>
              <a:gs pos="50000">
                <a:srgbClr val="D6AD84">
                  <a:shade val="67500"/>
                  <a:satMod val="115000"/>
                </a:srgbClr>
              </a:gs>
              <a:gs pos="100000">
                <a:srgbClr val="D6AD84">
                  <a:shade val="100000"/>
                  <a:satMod val="115000"/>
                </a:srgbClr>
              </a:gs>
            </a:gsLst>
            <a:lin ang="18900000" scaled="1"/>
            <a:tileRect/>
          </a:gradFill>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482" name="Rectangle 481"/>
          <p:cNvSpPr/>
          <p:nvPr/>
        </p:nvSpPr>
        <p:spPr>
          <a:xfrm flipH="1">
            <a:off x="6597983" y="2428868"/>
            <a:ext cx="45719" cy="428628"/>
          </a:xfrm>
          <a:prstGeom prst="rect">
            <a:avLst/>
          </a:prstGeom>
          <a:gradFill flip="none" rotWithShape="1">
            <a:gsLst>
              <a:gs pos="0">
                <a:srgbClr val="D6AD84">
                  <a:shade val="30000"/>
                  <a:satMod val="115000"/>
                </a:srgbClr>
              </a:gs>
              <a:gs pos="50000">
                <a:srgbClr val="D6AD84">
                  <a:shade val="67500"/>
                  <a:satMod val="115000"/>
                </a:srgbClr>
              </a:gs>
              <a:gs pos="100000">
                <a:srgbClr val="D6AD84">
                  <a:shade val="100000"/>
                  <a:satMod val="115000"/>
                </a:srgbClr>
              </a:gs>
            </a:gsLst>
            <a:lin ang="18900000" scaled="1"/>
            <a:tileRect/>
          </a:gradFill>
          <a:ln w="1270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83" name="Straight Connector 482"/>
          <p:cNvCxnSpPr/>
          <p:nvPr/>
        </p:nvCxnSpPr>
        <p:spPr>
          <a:xfrm flipH="1" flipV="1">
            <a:off x="6499140" y="2427280"/>
            <a:ext cx="287438" cy="1588"/>
          </a:xfrm>
          <a:prstGeom prst="line">
            <a:avLst/>
          </a:prstGeom>
          <a:gradFill flip="none" rotWithShape="1">
            <a:gsLst>
              <a:gs pos="0">
                <a:srgbClr val="D6AD84">
                  <a:shade val="30000"/>
                  <a:satMod val="115000"/>
                </a:srgbClr>
              </a:gs>
              <a:gs pos="50000">
                <a:srgbClr val="D6AD84">
                  <a:shade val="67500"/>
                  <a:satMod val="115000"/>
                </a:srgbClr>
              </a:gs>
              <a:gs pos="100000">
                <a:srgbClr val="D6AD84">
                  <a:shade val="100000"/>
                  <a:satMod val="115000"/>
                </a:srgbClr>
              </a:gs>
            </a:gsLst>
            <a:lin ang="18900000" scaled="1"/>
            <a:tileRect/>
          </a:gradFill>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499" name="Flowchart: Delay 498"/>
          <p:cNvSpPr/>
          <p:nvPr/>
        </p:nvSpPr>
        <p:spPr>
          <a:xfrm rot="5400000" flipH="1">
            <a:off x="6425620" y="2586186"/>
            <a:ext cx="144000" cy="108000"/>
          </a:xfrm>
          <a:prstGeom prst="flowChartDelay">
            <a:avLst/>
          </a:prstGeom>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lin ang="13500000" scaled="1"/>
            <a:tileRect/>
          </a:gradFill>
          <a:ln w="1270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7" name="Flowchart: Delay 486"/>
          <p:cNvSpPr/>
          <p:nvPr/>
        </p:nvSpPr>
        <p:spPr>
          <a:xfrm rot="5400000" flipH="1">
            <a:off x="6200632" y="2443310"/>
            <a:ext cx="144000" cy="108000"/>
          </a:xfrm>
          <a:prstGeom prst="flowChartDelay">
            <a:avLst/>
          </a:prstGeom>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lin ang="18900000" scaled="1"/>
            <a:tileRect/>
          </a:gradFill>
          <a:ln w="1270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00" name="Straight Connector 499"/>
          <p:cNvCxnSpPr/>
          <p:nvPr/>
        </p:nvCxnSpPr>
        <p:spPr>
          <a:xfrm>
            <a:off x="6222338" y="2497238"/>
            <a:ext cx="108000" cy="1588"/>
          </a:xfrm>
          <a:prstGeom prst="line">
            <a:avLst/>
          </a:prstGeom>
          <a:gradFill flip="none" rotWithShape="1">
            <a:gsLst>
              <a:gs pos="0">
                <a:srgbClr val="D6AD84">
                  <a:shade val="30000"/>
                  <a:satMod val="115000"/>
                </a:srgbClr>
              </a:gs>
              <a:gs pos="50000">
                <a:srgbClr val="D6AD84">
                  <a:shade val="67500"/>
                  <a:satMod val="115000"/>
                </a:srgbClr>
              </a:gs>
              <a:gs pos="100000">
                <a:srgbClr val="D6AD84">
                  <a:shade val="100000"/>
                  <a:satMod val="115000"/>
                </a:srgbClr>
              </a:gs>
            </a:gsLst>
            <a:lin ang="18900000" scaled="1"/>
            <a:tileRect/>
          </a:gradFill>
          <a:ln>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grpSp>
        <p:nvGrpSpPr>
          <p:cNvPr id="501" name="Group 500"/>
          <p:cNvGrpSpPr/>
          <p:nvPr/>
        </p:nvGrpSpPr>
        <p:grpSpPr>
          <a:xfrm flipH="1">
            <a:off x="6238210" y="2437167"/>
            <a:ext cx="71094" cy="65857"/>
            <a:chOff x="7263852" y="2437167"/>
            <a:chExt cx="71094" cy="65857"/>
          </a:xfrm>
          <a:gradFill flip="none" rotWithShape="1">
            <a:gsLst>
              <a:gs pos="0">
                <a:srgbClr val="D6AD84">
                  <a:shade val="30000"/>
                  <a:satMod val="115000"/>
                </a:srgbClr>
              </a:gs>
              <a:gs pos="50000">
                <a:srgbClr val="D6AD84">
                  <a:shade val="67500"/>
                  <a:satMod val="115000"/>
                </a:srgbClr>
              </a:gs>
              <a:gs pos="100000">
                <a:srgbClr val="D6AD84">
                  <a:shade val="100000"/>
                  <a:satMod val="115000"/>
                </a:srgbClr>
              </a:gs>
            </a:gsLst>
            <a:lin ang="18900000" scaled="1"/>
            <a:tileRect/>
          </a:gradFill>
        </p:grpSpPr>
        <p:cxnSp>
          <p:nvCxnSpPr>
            <p:cNvPr id="502" name="Straight Connector 501"/>
            <p:cNvCxnSpPr/>
            <p:nvPr/>
          </p:nvCxnSpPr>
          <p:spPr>
            <a:xfrm rot="10800000" flipH="1">
              <a:off x="7298946" y="2442895"/>
              <a:ext cx="36000" cy="54000"/>
            </a:xfrm>
            <a:prstGeom prst="line">
              <a:avLst/>
            </a:prstGeom>
            <a:grpFill/>
            <a:ln>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503" name="Straight Connector 502"/>
            <p:cNvCxnSpPr/>
            <p:nvPr/>
          </p:nvCxnSpPr>
          <p:spPr>
            <a:xfrm rot="10800000">
              <a:off x="7263852" y="2449024"/>
              <a:ext cx="36000" cy="54000"/>
            </a:xfrm>
            <a:prstGeom prst="line">
              <a:avLst/>
            </a:prstGeom>
            <a:grpFill/>
            <a:ln>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504" name="Straight Connector 503"/>
            <p:cNvCxnSpPr/>
            <p:nvPr/>
          </p:nvCxnSpPr>
          <p:spPr>
            <a:xfrm rot="12840000">
              <a:off x="7281571" y="2437167"/>
              <a:ext cx="36000" cy="54000"/>
            </a:xfrm>
            <a:prstGeom prst="line">
              <a:avLst/>
            </a:prstGeom>
            <a:grpFill/>
            <a:ln>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grpSp>
      <p:sp>
        <p:nvSpPr>
          <p:cNvPr id="493" name="Flowchart: Delay 492"/>
          <p:cNvSpPr/>
          <p:nvPr/>
        </p:nvSpPr>
        <p:spPr>
          <a:xfrm rot="5400000" flipH="1">
            <a:off x="6197074" y="2654066"/>
            <a:ext cx="144000" cy="108000"/>
          </a:xfrm>
          <a:prstGeom prst="flowChartDelay">
            <a:avLst/>
          </a:prstGeom>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lin ang="13500000" scaled="1"/>
            <a:tileRect/>
          </a:gradFill>
          <a:ln w="1270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94" name="Straight Connector 493"/>
          <p:cNvCxnSpPr/>
          <p:nvPr/>
        </p:nvCxnSpPr>
        <p:spPr>
          <a:xfrm>
            <a:off x="6219608" y="2701278"/>
            <a:ext cx="108000" cy="1588"/>
          </a:xfrm>
          <a:prstGeom prst="line">
            <a:avLst/>
          </a:prstGeom>
          <a:gradFill flip="none" rotWithShape="1">
            <a:gsLst>
              <a:gs pos="0">
                <a:srgbClr val="D6AD84">
                  <a:shade val="30000"/>
                  <a:satMod val="115000"/>
                </a:srgbClr>
              </a:gs>
              <a:gs pos="50000">
                <a:srgbClr val="D6AD84">
                  <a:shade val="67500"/>
                  <a:satMod val="115000"/>
                </a:srgbClr>
              </a:gs>
              <a:gs pos="100000">
                <a:srgbClr val="D6AD84">
                  <a:shade val="100000"/>
                  <a:satMod val="115000"/>
                </a:srgbClr>
              </a:gs>
            </a:gsLst>
            <a:lin ang="18900000" scaled="1"/>
            <a:tileRect/>
          </a:gradFill>
          <a:ln>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grpSp>
        <p:nvGrpSpPr>
          <p:cNvPr id="495" name="Group 494"/>
          <p:cNvGrpSpPr/>
          <p:nvPr/>
        </p:nvGrpSpPr>
        <p:grpSpPr>
          <a:xfrm flipH="1">
            <a:off x="6235480" y="2641207"/>
            <a:ext cx="71094" cy="65857"/>
            <a:chOff x="7263852" y="2437167"/>
            <a:chExt cx="71094" cy="65857"/>
          </a:xfrm>
          <a:gradFill flip="none" rotWithShape="1">
            <a:gsLst>
              <a:gs pos="0">
                <a:srgbClr val="D6AD84">
                  <a:shade val="30000"/>
                  <a:satMod val="115000"/>
                </a:srgbClr>
              </a:gs>
              <a:gs pos="50000">
                <a:srgbClr val="D6AD84">
                  <a:shade val="67500"/>
                  <a:satMod val="115000"/>
                </a:srgbClr>
              </a:gs>
              <a:gs pos="100000">
                <a:srgbClr val="D6AD84">
                  <a:shade val="100000"/>
                  <a:satMod val="115000"/>
                </a:srgbClr>
              </a:gs>
            </a:gsLst>
            <a:lin ang="18900000" scaled="1"/>
            <a:tileRect/>
          </a:gradFill>
        </p:grpSpPr>
        <p:cxnSp>
          <p:nvCxnSpPr>
            <p:cNvPr id="496" name="Straight Connector 495"/>
            <p:cNvCxnSpPr/>
            <p:nvPr/>
          </p:nvCxnSpPr>
          <p:spPr>
            <a:xfrm rot="10800000" flipH="1">
              <a:off x="7298946" y="2442895"/>
              <a:ext cx="36000" cy="54000"/>
            </a:xfrm>
            <a:prstGeom prst="line">
              <a:avLst/>
            </a:prstGeom>
            <a:grpFill/>
            <a:ln>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497" name="Straight Connector 496"/>
            <p:cNvCxnSpPr/>
            <p:nvPr/>
          </p:nvCxnSpPr>
          <p:spPr>
            <a:xfrm rot="10800000">
              <a:off x="7263852" y="2449024"/>
              <a:ext cx="36000" cy="54000"/>
            </a:xfrm>
            <a:prstGeom prst="line">
              <a:avLst/>
            </a:prstGeom>
            <a:grpFill/>
            <a:ln>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498" name="Straight Connector 497"/>
            <p:cNvCxnSpPr/>
            <p:nvPr/>
          </p:nvCxnSpPr>
          <p:spPr>
            <a:xfrm rot="12840000">
              <a:off x="7281571" y="2437167"/>
              <a:ext cx="36000" cy="54000"/>
            </a:xfrm>
            <a:prstGeom prst="line">
              <a:avLst/>
            </a:prstGeom>
            <a:grpFill/>
            <a:ln>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grpSp>
      <p:cxnSp>
        <p:nvCxnSpPr>
          <p:cNvPr id="488" name="Straight Connector 487"/>
          <p:cNvCxnSpPr/>
          <p:nvPr/>
        </p:nvCxnSpPr>
        <p:spPr>
          <a:xfrm>
            <a:off x="6443716" y="2640758"/>
            <a:ext cx="108000" cy="1588"/>
          </a:xfrm>
          <a:prstGeom prst="line">
            <a:avLst/>
          </a:prstGeom>
          <a:gradFill flip="none" rotWithShape="1">
            <a:gsLst>
              <a:gs pos="0">
                <a:srgbClr val="D6AD84">
                  <a:shade val="30000"/>
                  <a:satMod val="115000"/>
                </a:srgbClr>
              </a:gs>
              <a:gs pos="50000">
                <a:srgbClr val="D6AD84">
                  <a:shade val="67500"/>
                  <a:satMod val="115000"/>
                </a:srgbClr>
              </a:gs>
              <a:gs pos="100000">
                <a:srgbClr val="D6AD84">
                  <a:shade val="100000"/>
                  <a:satMod val="115000"/>
                </a:srgbClr>
              </a:gs>
            </a:gsLst>
            <a:lin ang="18900000" scaled="1"/>
            <a:tileRect/>
          </a:gradFill>
          <a:ln>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grpSp>
        <p:nvGrpSpPr>
          <p:cNvPr id="489" name="Group 488"/>
          <p:cNvGrpSpPr/>
          <p:nvPr/>
        </p:nvGrpSpPr>
        <p:grpSpPr>
          <a:xfrm flipH="1">
            <a:off x="6459588" y="2580687"/>
            <a:ext cx="71094" cy="65857"/>
            <a:chOff x="7263852" y="2437167"/>
            <a:chExt cx="71094" cy="65857"/>
          </a:xfrm>
          <a:gradFill flip="none" rotWithShape="1">
            <a:gsLst>
              <a:gs pos="0">
                <a:srgbClr val="D6AD84">
                  <a:shade val="30000"/>
                  <a:satMod val="115000"/>
                </a:srgbClr>
              </a:gs>
              <a:gs pos="50000">
                <a:srgbClr val="D6AD84">
                  <a:shade val="67500"/>
                  <a:satMod val="115000"/>
                </a:srgbClr>
              </a:gs>
              <a:gs pos="100000">
                <a:srgbClr val="D6AD84">
                  <a:shade val="100000"/>
                  <a:satMod val="115000"/>
                </a:srgbClr>
              </a:gs>
            </a:gsLst>
            <a:lin ang="18900000" scaled="1"/>
            <a:tileRect/>
          </a:gradFill>
        </p:grpSpPr>
        <p:cxnSp>
          <p:nvCxnSpPr>
            <p:cNvPr id="490" name="Straight Connector 489"/>
            <p:cNvCxnSpPr/>
            <p:nvPr/>
          </p:nvCxnSpPr>
          <p:spPr>
            <a:xfrm rot="10800000" flipH="1">
              <a:off x="7298946" y="2442895"/>
              <a:ext cx="36000" cy="54000"/>
            </a:xfrm>
            <a:prstGeom prst="line">
              <a:avLst/>
            </a:prstGeom>
            <a:grpFill/>
            <a:ln>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491" name="Straight Connector 490"/>
            <p:cNvCxnSpPr/>
            <p:nvPr/>
          </p:nvCxnSpPr>
          <p:spPr>
            <a:xfrm rot="10800000">
              <a:off x="7263852" y="2449024"/>
              <a:ext cx="36000" cy="54000"/>
            </a:xfrm>
            <a:prstGeom prst="line">
              <a:avLst/>
            </a:prstGeom>
            <a:grpFill/>
            <a:ln>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492" name="Straight Connector 491"/>
            <p:cNvCxnSpPr/>
            <p:nvPr/>
          </p:nvCxnSpPr>
          <p:spPr>
            <a:xfrm rot="12840000">
              <a:off x="7281571" y="2437167"/>
              <a:ext cx="36000" cy="54000"/>
            </a:xfrm>
            <a:prstGeom prst="line">
              <a:avLst/>
            </a:prstGeom>
            <a:grpFill/>
            <a:ln>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grpSp>
      <p:sp>
        <p:nvSpPr>
          <p:cNvPr id="370" name="Rectangle 369"/>
          <p:cNvSpPr/>
          <p:nvPr/>
        </p:nvSpPr>
        <p:spPr>
          <a:xfrm>
            <a:off x="7072330" y="2357430"/>
            <a:ext cx="428628" cy="500066"/>
          </a:xfrm>
          <a:prstGeom prst="rect">
            <a:avLst/>
          </a:prstGeom>
          <a:gradFill flip="none" rotWithShape="1">
            <a:gsLst>
              <a:gs pos="0">
                <a:schemeClr val="bg2">
                  <a:lumMod val="75000"/>
                  <a:shade val="30000"/>
                  <a:satMod val="115000"/>
                </a:schemeClr>
              </a:gs>
              <a:gs pos="50000">
                <a:schemeClr val="bg2">
                  <a:lumMod val="75000"/>
                  <a:shade val="67500"/>
                  <a:satMod val="115000"/>
                </a:schemeClr>
              </a:gs>
              <a:gs pos="100000">
                <a:schemeClr val="bg2">
                  <a:lumMod val="75000"/>
                  <a:shade val="100000"/>
                  <a:satMod val="115000"/>
                </a:schemeClr>
              </a:gs>
            </a:gsLst>
            <a:lin ang="18900000" scaled="1"/>
            <a:tileRect/>
          </a:gra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3" name="Rectangle 372"/>
          <p:cNvSpPr/>
          <p:nvPr/>
        </p:nvSpPr>
        <p:spPr>
          <a:xfrm>
            <a:off x="7143769" y="2285992"/>
            <a:ext cx="71437" cy="115444"/>
          </a:xfrm>
          <a:prstGeom prst="rect">
            <a:avLst/>
          </a:prstGeom>
          <a:gradFill flip="none" rotWithShape="1">
            <a:gsLst>
              <a:gs pos="0">
                <a:schemeClr val="bg2">
                  <a:lumMod val="75000"/>
                  <a:shade val="30000"/>
                  <a:satMod val="115000"/>
                </a:schemeClr>
              </a:gs>
              <a:gs pos="50000">
                <a:schemeClr val="bg2">
                  <a:lumMod val="75000"/>
                  <a:shade val="67500"/>
                  <a:satMod val="115000"/>
                </a:schemeClr>
              </a:gs>
              <a:gs pos="100000">
                <a:schemeClr val="bg2">
                  <a:lumMod val="75000"/>
                  <a:shade val="100000"/>
                  <a:satMod val="115000"/>
                </a:schemeClr>
              </a:gs>
            </a:gsLst>
            <a:lin ang="18900000" scaled="1"/>
            <a:tileRect/>
          </a:gradFill>
          <a:ln w="1270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7" name="Rectangle 386"/>
          <p:cNvSpPr/>
          <p:nvPr/>
        </p:nvSpPr>
        <p:spPr>
          <a:xfrm>
            <a:off x="6788477" y="2428868"/>
            <a:ext cx="71437" cy="115444"/>
          </a:xfrm>
          <a:prstGeom prst="rect">
            <a:avLst/>
          </a:prstGeom>
          <a:gradFill flip="none" rotWithShape="1">
            <a:gsLst>
              <a:gs pos="0">
                <a:schemeClr val="bg2">
                  <a:lumMod val="75000"/>
                  <a:shade val="30000"/>
                  <a:satMod val="115000"/>
                </a:schemeClr>
              </a:gs>
              <a:gs pos="50000">
                <a:schemeClr val="bg2">
                  <a:lumMod val="75000"/>
                  <a:shade val="67500"/>
                  <a:satMod val="115000"/>
                </a:schemeClr>
              </a:gs>
              <a:gs pos="100000">
                <a:schemeClr val="bg2">
                  <a:lumMod val="75000"/>
                  <a:shade val="100000"/>
                  <a:satMod val="115000"/>
                </a:schemeClr>
              </a:gs>
            </a:gsLst>
            <a:lin ang="18900000" scaled="1"/>
            <a:tileRect/>
          </a:gradFill>
          <a:ln w="1270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1" name="Rectangle 370"/>
          <p:cNvSpPr/>
          <p:nvPr/>
        </p:nvSpPr>
        <p:spPr>
          <a:xfrm>
            <a:off x="6786578" y="2500306"/>
            <a:ext cx="428628" cy="357190"/>
          </a:xfrm>
          <a:prstGeom prst="rect">
            <a:avLst/>
          </a:prstGeom>
          <a:gradFill flip="none" rotWithShape="1">
            <a:gsLst>
              <a:gs pos="0">
                <a:schemeClr val="bg2">
                  <a:lumMod val="75000"/>
                  <a:shade val="30000"/>
                  <a:satMod val="115000"/>
                </a:schemeClr>
              </a:gs>
              <a:gs pos="50000">
                <a:schemeClr val="bg2">
                  <a:lumMod val="75000"/>
                  <a:shade val="67500"/>
                  <a:satMod val="115000"/>
                </a:schemeClr>
              </a:gs>
              <a:gs pos="100000">
                <a:schemeClr val="bg2">
                  <a:lumMod val="75000"/>
                  <a:shade val="100000"/>
                  <a:satMod val="115000"/>
                </a:schemeClr>
              </a:gs>
            </a:gsLst>
            <a:lin ang="18900000" scaled="1"/>
            <a:tileRect/>
          </a:gra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4" name="Rectangle 373"/>
          <p:cNvSpPr/>
          <p:nvPr/>
        </p:nvSpPr>
        <p:spPr>
          <a:xfrm>
            <a:off x="7380149" y="2285992"/>
            <a:ext cx="45719" cy="571504"/>
          </a:xfrm>
          <a:prstGeom prst="rect">
            <a:avLst/>
          </a:prstGeom>
          <a:gradFill flip="none" rotWithShape="1">
            <a:gsLst>
              <a:gs pos="0">
                <a:schemeClr val="bg2">
                  <a:lumMod val="75000"/>
                  <a:shade val="30000"/>
                  <a:satMod val="115000"/>
                </a:schemeClr>
              </a:gs>
              <a:gs pos="50000">
                <a:schemeClr val="bg2">
                  <a:lumMod val="75000"/>
                  <a:shade val="67500"/>
                  <a:satMod val="115000"/>
                </a:schemeClr>
              </a:gs>
              <a:gs pos="100000">
                <a:schemeClr val="bg2">
                  <a:lumMod val="75000"/>
                  <a:shade val="100000"/>
                  <a:satMod val="115000"/>
                </a:schemeClr>
              </a:gs>
            </a:gsLst>
            <a:lin ang="18900000" scaled="1"/>
            <a:tileRect/>
          </a:gradFill>
          <a:ln w="1270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78" name="Straight Connector 377"/>
          <p:cNvCxnSpPr/>
          <p:nvPr/>
        </p:nvCxnSpPr>
        <p:spPr>
          <a:xfrm rot="10800000" flipH="1">
            <a:off x="7143769" y="2363566"/>
            <a:ext cx="71437" cy="1588"/>
          </a:xfrm>
          <a:prstGeom prst="line">
            <a:avLst/>
          </a:prstGeom>
          <a:gradFill flip="none" rotWithShape="1">
            <a:gsLst>
              <a:gs pos="0">
                <a:schemeClr val="bg2">
                  <a:lumMod val="75000"/>
                  <a:shade val="30000"/>
                  <a:satMod val="115000"/>
                </a:schemeClr>
              </a:gs>
              <a:gs pos="50000">
                <a:schemeClr val="bg2">
                  <a:lumMod val="75000"/>
                  <a:shade val="67500"/>
                  <a:satMod val="115000"/>
                </a:schemeClr>
              </a:gs>
              <a:gs pos="100000">
                <a:schemeClr val="bg2">
                  <a:lumMod val="75000"/>
                  <a:shade val="100000"/>
                  <a:satMod val="115000"/>
                </a:schemeClr>
              </a:gs>
            </a:gsLst>
            <a:lin ang="18900000" scaled="1"/>
            <a:tileRect/>
          </a:gradFill>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379" name="Straight Connector 378"/>
          <p:cNvCxnSpPr/>
          <p:nvPr/>
        </p:nvCxnSpPr>
        <p:spPr>
          <a:xfrm rot="10800000" flipH="1">
            <a:off x="7143769" y="2323682"/>
            <a:ext cx="71437" cy="1588"/>
          </a:xfrm>
          <a:prstGeom prst="line">
            <a:avLst/>
          </a:prstGeom>
          <a:gradFill flip="none" rotWithShape="1">
            <a:gsLst>
              <a:gs pos="0">
                <a:schemeClr val="bg2">
                  <a:lumMod val="75000"/>
                  <a:shade val="30000"/>
                  <a:satMod val="115000"/>
                </a:schemeClr>
              </a:gs>
              <a:gs pos="50000">
                <a:schemeClr val="bg2">
                  <a:lumMod val="75000"/>
                  <a:shade val="67500"/>
                  <a:satMod val="115000"/>
                </a:schemeClr>
              </a:gs>
              <a:gs pos="100000">
                <a:schemeClr val="bg2">
                  <a:lumMod val="75000"/>
                  <a:shade val="100000"/>
                  <a:satMod val="115000"/>
                </a:schemeClr>
              </a:gs>
            </a:gsLst>
            <a:lin ang="18900000" scaled="1"/>
            <a:tileRect/>
          </a:gradFill>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382" name="Straight Connector 381"/>
          <p:cNvCxnSpPr/>
          <p:nvPr/>
        </p:nvCxnSpPr>
        <p:spPr>
          <a:xfrm rot="10800000" flipH="1">
            <a:off x="7218682" y="2319740"/>
            <a:ext cx="162000" cy="1588"/>
          </a:xfrm>
          <a:prstGeom prst="line">
            <a:avLst/>
          </a:prstGeom>
          <a:gradFill flip="none" rotWithShape="1">
            <a:gsLst>
              <a:gs pos="0">
                <a:schemeClr val="bg2">
                  <a:lumMod val="75000"/>
                  <a:shade val="30000"/>
                  <a:satMod val="115000"/>
                </a:schemeClr>
              </a:gs>
              <a:gs pos="50000">
                <a:schemeClr val="bg2">
                  <a:lumMod val="75000"/>
                  <a:shade val="67500"/>
                  <a:satMod val="115000"/>
                </a:schemeClr>
              </a:gs>
              <a:gs pos="100000">
                <a:schemeClr val="bg2">
                  <a:lumMod val="75000"/>
                  <a:shade val="100000"/>
                  <a:satMod val="115000"/>
                </a:schemeClr>
              </a:gs>
            </a:gsLst>
            <a:lin ang="18900000" scaled="1"/>
            <a:tileRect/>
          </a:gradFill>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383" name="Straight Connector 382"/>
          <p:cNvCxnSpPr/>
          <p:nvPr/>
        </p:nvCxnSpPr>
        <p:spPr>
          <a:xfrm rot="10800000" flipH="1">
            <a:off x="7200682" y="2288346"/>
            <a:ext cx="180000" cy="1588"/>
          </a:xfrm>
          <a:prstGeom prst="line">
            <a:avLst/>
          </a:prstGeom>
          <a:gradFill flip="none" rotWithShape="1">
            <a:gsLst>
              <a:gs pos="0">
                <a:schemeClr val="bg2">
                  <a:lumMod val="75000"/>
                  <a:shade val="30000"/>
                  <a:satMod val="115000"/>
                </a:schemeClr>
              </a:gs>
              <a:gs pos="50000">
                <a:schemeClr val="bg2">
                  <a:lumMod val="75000"/>
                  <a:shade val="67500"/>
                  <a:satMod val="115000"/>
                </a:schemeClr>
              </a:gs>
              <a:gs pos="100000">
                <a:schemeClr val="bg2">
                  <a:lumMod val="75000"/>
                  <a:shade val="100000"/>
                  <a:satMod val="115000"/>
                </a:schemeClr>
              </a:gs>
            </a:gsLst>
            <a:lin ang="18900000" scaled="1"/>
            <a:tileRect/>
          </a:gradFill>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385" name="Straight Connector 384"/>
          <p:cNvCxnSpPr/>
          <p:nvPr/>
        </p:nvCxnSpPr>
        <p:spPr>
          <a:xfrm flipV="1">
            <a:off x="6786578" y="2427280"/>
            <a:ext cx="287438" cy="1588"/>
          </a:xfrm>
          <a:prstGeom prst="line">
            <a:avLst/>
          </a:prstGeom>
          <a:gradFill flip="none" rotWithShape="1">
            <a:gsLst>
              <a:gs pos="0">
                <a:schemeClr val="bg2">
                  <a:lumMod val="75000"/>
                  <a:shade val="30000"/>
                  <a:satMod val="115000"/>
                </a:schemeClr>
              </a:gs>
              <a:gs pos="50000">
                <a:schemeClr val="bg2">
                  <a:lumMod val="75000"/>
                  <a:shade val="67500"/>
                  <a:satMod val="115000"/>
                </a:schemeClr>
              </a:gs>
              <a:gs pos="100000">
                <a:schemeClr val="bg2">
                  <a:lumMod val="75000"/>
                  <a:shade val="100000"/>
                  <a:satMod val="115000"/>
                </a:schemeClr>
              </a:gs>
            </a:gsLst>
            <a:lin ang="18900000" scaled="1"/>
            <a:tileRect/>
          </a:gradFill>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389" name="Flowchart: Delay 388"/>
          <p:cNvSpPr/>
          <p:nvPr/>
        </p:nvSpPr>
        <p:spPr>
          <a:xfrm rot="16200000">
            <a:off x="6782810" y="2621767"/>
            <a:ext cx="144000" cy="108000"/>
          </a:xfrm>
          <a:prstGeom prst="flowChartDelay">
            <a:avLst/>
          </a:prstGeom>
          <a:gradFill flip="none" rotWithShape="1">
            <a:gsLst>
              <a:gs pos="0">
                <a:schemeClr val="bg2">
                  <a:lumMod val="25000"/>
                  <a:shade val="30000"/>
                  <a:satMod val="115000"/>
                </a:schemeClr>
              </a:gs>
              <a:gs pos="50000">
                <a:schemeClr val="bg2">
                  <a:lumMod val="25000"/>
                  <a:shade val="67500"/>
                  <a:satMod val="115000"/>
                </a:schemeClr>
              </a:gs>
              <a:gs pos="100000">
                <a:schemeClr val="bg2">
                  <a:lumMod val="25000"/>
                  <a:shade val="100000"/>
                  <a:satMod val="115000"/>
                </a:schemeClr>
              </a:gs>
            </a:gsLst>
            <a:path path="circle">
              <a:fillToRect l="50000" t="50000" r="50000" b="50000"/>
            </a:path>
            <a:tileRect/>
          </a:gradFill>
          <a:ln w="1270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9" name="Flowchart: Delay 428"/>
          <p:cNvSpPr/>
          <p:nvPr/>
        </p:nvSpPr>
        <p:spPr>
          <a:xfrm rot="16200000">
            <a:off x="7211438" y="2525422"/>
            <a:ext cx="144000" cy="108000"/>
          </a:xfrm>
          <a:prstGeom prst="flowChartDelay">
            <a:avLst/>
          </a:prstGeom>
          <a:gradFill flip="none" rotWithShape="1">
            <a:gsLst>
              <a:gs pos="0">
                <a:schemeClr val="bg2">
                  <a:lumMod val="25000"/>
                  <a:shade val="30000"/>
                  <a:satMod val="115000"/>
                </a:schemeClr>
              </a:gs>
              <a:gs pos="50000">
                <a:schemeClr val="bg2">
                  <a:lumMod val="25000"/>
                  <a:shade val="67500"/>
                  <a:satMod val="115000"/>
                </a:schemeClr>
              </a:gs>
              <a:gs pos="100000">
                <a:schemeClr val="bg2">
                  <a:lumMod val="25000"/>
                  <a:shade val="100000"/>
                  <a:satMod val="115000"/>
                </a:schemeClr>
              </a:gs>
            </a:gsLst>
            <a:lin ang="18900000" scaled="1"/>
            <a:tileRect/>
          </a:gradFill>
          <a:ln w="1270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95" name="Straight Connector 394"/>
          <p:cNvCxnSpPr/>
          <p:nvPr/>
        </p:nvCxnSpPr>
        <p:spPr>
          <a:xfrm flipH="1">
            <a:off x="7229438" y="2582696"/>
            <a:ext cx="108000" cy="1588"/>
          </a:xfrm>
          <a:prstGeom prst="line">
            <a:avLst/>
          </a:prstGeom>
          <a:gradFill flip="none" rotWithShape="1">
            <a:gsLst>
              <a:gs pos="0">
                <a:schemeClr val="bg2">
                  <a:lumMod val="75000"/>
                  <a:shade val="30000"/>
                  <a:satMod val="115000"/>
                </a:schemeClr>
              </a:gs>
              <a:gs pos="50000">
                <a:schemeClr val="bg2">
                  <a:lumMod val="75000"/>
                  <a:shade val="67500"/>
                  <a:satMod val="115000"/>
                </a:schemeClr>
              </a:gs>
              <a:gs pos="100000">
                <a:schemeClr val="bg2">
                  <a:lumMod val="75000"/>
                  <a:shade val="100000"/>
                  <a:satMod val="115000"/>
                </a:schemeClr>
              </a:gs>
            </a:gsLst>
            <a:lin ang="18900000" scaled="1"/>
            <a:tileRect/>
          </a:gradFill>
          <a:ln>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grpSp>
        <p:nvGrpSpPr>
          <p:cNvPr id="400" name="Group 399"/>
          <p:cNvGrpSpPr/>
          <p:nvPr/>
        </p:nvGrpSpPr>
        <p:grpSpPr>
          <a:xfrm>
            <a:off x="7250472" y="2522625"/>
            <a:ext cx="71094" cy="65857"/>
            <a:chOff x="7263852" y="2437167"/>
            <a:chExt cx="71094" cy="65857"/>
          </a:xfrm>
          <a:gradFill flip="none" rotWithShape="1">
            <a:gsLst>
              <a:gs pos="0">
                <a:schemeClr val="bg2">
                  <a:lumMod val="75000"/>
                  <a:shade val="30000"/>
                  <a:satMod val="115000"/>
                </a:schemeClr>
              </a:gs>
              <a:gs pos="50000">
                <a:schemeClr val="bg2">
                  <a:lumMod val="75000"/>
                  <a:shade val="67500"/>
                  <a:satMod val="115000"/>
                </a:schemeClr>
              </a:gs>
              <a:gs pos="100000">
                <a:schemeClr val="bg2">
                  <a:lumMod val="75000"/>
                  <a:shade val="100000"/>
                  <a:satMod val="115000"/>
                </a:schemeClr>
              </a:gs>
            </a:gsLst>
            <a:lin ang="18900000" scaled="1"/>
            <a:tileRect/>
          </a:gradFill>
        </p:grpSpPr>
        <p:cxnSp>
          <p:nvCxnSpPr>
            <p:cNvPr id="397" name="Straight Connector 396"/>
            <p:cNvCxnSpPr/>
            <p:nvPr/>
          </p:nvCxnSpPr>
          <p:spPr>
            <a:xfrm rot="10800000" flipH="1">
              <a:off x="7298946" y="2442895"/>
              <a:ext cx="36000" cy="54000"/>
            </a:xfrm>
            <a:prstGeom prst="line">
              <a:avLst/>
            </a:prstGeom>
            <a:grpFill/>
            <a:ln>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398" name="Straight Connector 397"/>
            <p:cNvCxnSpPr/>
            <p:nvPr/>
          </p:nvCxnSpPr>
          <p:spPr>
            <a:xfrm rot="10800000">
              <a:off x="7263852" y="2449024"/>
              <a:ext cx="36000" cy="54000"/>
            </a:xfrm>
            <a:prstGeom prst="line">
              <a:avLst/>
            </a:prstGeom>
            <a:grpFill/>
            <a:ln>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399" name="Straight Connector 398"/>
            <p:cNvCxnSpPr/>
            <p:nvPr/>
          </p:nvCxnSpPr>
          <p:spPr>
            <a:xfrm rot="12840000">
              <a:off x="7281571" y="2437167"/>
              <a:ext cx="36000" cy="54000"/>
            </a:xfrm>
            <a:prstGeom prst="line">
              <a:avLst/>
            </a:prstGeom>
            <a:grpFill/>
            <a:ln>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grpSp>
      <p:sp>
        <p:nvSpPr>
          <p:cNvPr id="422" name="Flowchart: Delay 421"/>
          <p:cNvSpPr/>
          <p:nvPr/>
        </p:nvSpPr>
        <p:spPr>
          <a:xfrm rot="16200000">
            <a:off x="6982892" y="2625324"/>
            <a:ext cx="144000" cy="108000"/>
          </a:xfrm>
          <a:prstGeom prst="flowChartDelay">
            <a:avLst/>
          </a:prstGeom>
          <a:gradFill flip="none" rotWithShape="1">
            <a:gsLst>
              <a:gs pos="0">
                <a:schemeClr val="bg2">
                  <a:lumMod val="25000"/>
                  <a:shade val="30000"/>
                  <a:satMod val="115000"/>
                </a:schemeClr>
              </a:gs>
              <a:gs pos="50000">
                <a:schemeClr val="bg2">
                  <a:lumMod val="25000"/>
                  <a:shade val="67500"/>
                  <a:satMod val="115000"/>
                </a:schemeClr>
              </a:gs>
              <a:gs pos="100000">
                <a:schemeClr val="bg2">
                  <a:lumMod val="25000"/>
                  <a:shade val="100000"/>
                  <a:satMod val="115000"/>
                </a:schemeClr>
              </a:gs>
            </a:gsLst>
            <a:path path="circle">
              <a:fillToRect l="50000" t="50000" r="50000" b="50000"/>
            </a:path>
            <a:tileRect/>
          </a:gradFill>
          <a:ln w="1270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63" name="Group 562"/>
          <p:cNvGrpSpPr/>
          <p:nvPr/>
        </p:nvGrpSpPr>
        <p:grpSpPr>
          <a:xfrm>
            <a:off x="7000892" y="2618276"/>
            <a:ext cx="108000" cy="65857"/>
            <a:chOff x="7286644" y="3009795"/>
            <a:chExt cx="108000" cy="65857"/>
          </a:xfrm>
        </p:grpSpPr>
        <p:cxnSp>
          <p:nvCxnSpPr>
            <p:cNvPr id="423" name="Straight Connector 422"/>
            <p:cNvCxnSpPr/>
            <p:nvPr/>
          </p:nvCxnSpPr>
          <p:spPr>
            <a:xfrm flipH="1">
              <a:off x="7286644" y="3069866"/>
              <a:ext cx="108000" cy="1588"/>
            </a:xfrm>
            <a:prstGeom prst="line">
              <a:avLst/>
            </a:prstGeom>
            <a:gradFill flip="none" rotWithShape="1">
              <a:gsLst>
                <a:gs pos="0">
                  <a:schemeClr val="bg2">
                    <a:lumMod val="75000"/>
                    <a:shade val="30000"/>
                    <a:satMod val="115000"/>
                  </a:schemeClr>
                </a:gs>
                <a:gs pos="50000">
                  <a:schemeClr val="bg2">
                    <a:lumMod val="75000"/>
                    <a:shade val="67500"/>
                    <a:satMod val="115000"/>
                  </a:schemeClr>
                </a:gs>
                <a:gs pos="100000">
                  <a:schemeClr val="bg2">
                    <a:lumMod val="75000"/>
                    <a:shade val="100000"/>
                    <a:satMod val="115000"/>
                  </a:schemeClr>
                </a:gs>
              </a:gsLst>
              <a:lin ang="18900000" scaled="1"/>
              <a:tileRect/>
            </a:gradFill>
            <a:ln>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grpSp>
          <p:nvGrpSpPr>
            <p:cNvPr id="424" name="Group 423"/>
            <p:cNvGrpSpPr/>
            <p:nvPr/>
          </p:nvGrpSpPr>
          <p:grpSpPr>
            <a:xfrm>
              <a:off x="7307678" y="3009795"/>
              <a:ext cx="71094" cy="65857"/>
              <a:chOff x="7263852" y="2437167"/>
              <a:chExt cx="71094" cy="65857"/>
            </a:xfrm>
            <a:gradFill flip="none" rotWithShape="1">
              <a:gsLst>
                <a:gs pos="0">
                  <a:schemeClr val="bg2">
                    <a:lumMod val="75000"/>
                    <a:shade val="30000"/>
                    <a:satMod val="115000"/>
                  </a:schemeClr>
                </a:gs>
                <a:gs pos="50000">
                  <a:schemeClr val="bg2">
                    <a:lumMod val="75000"/>
                    <a:shade val="67500"/>
                    <a:satMod val="115000"/>
                  </a:schemeClr>
                </a:gs>
                <a:gs pos="100000">
                  <a:schemeClr val="bg2">
                    <a:lumMod val="75000"/>
                    <a:shade val="100000"/>
                    <a:satMod val="115000"/>
                  </a:schemeClr>
                </a:gs>
              </a:gsLst>
              <a:lin ang="18900000" scaled="1"/>
              <a:tileRect/>
            </a:gradFill>
          </p:grpSpPr>
          <p:cxnSp>
            <p:nvCxnSpPr>
              <p:cNvPr id="425" name="Straight Connector 424"/>
              <p:cNvCxnSpPr/>
              <p:nvPr/>
            </p:nvCxnSpPr>
            <p:spPr>
              <a:xfrm rot="10800000" flipH="1">
                <a:off x="7298946" y="2442895"/>
                <a:ext cx="36000" cy="54000"/>
              </a:xfrm>
              <a:prstGeom prst="line">
                <a:avLst/>
              </a:prstGeom>
              <a:grpFill/>
              <a:ln>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426" name="Straight Connector 425"/>
              <p:cNvCxnSpPr/>
              <p:nvPr/>
            </p:nvCxnSpPr>
            <p:spPr>
              <a:xfrm rot="10800000">
                <a:off x="7263852" y="2449024"/>
                <a:ext cx="36000" cy="54000"/>
              </a:xfrm>
              <a:prstGeom prst="line">
                <a:avLst/>
              </a:prstGeom>
              <a:grpFill/>
              <a:ln>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427" name="Straight Connector 426"/>
              <p:cNvCxnSpPr/>
              <p:nvPr/>
            </p:nvCxnSpPr>
            <p:spPr>
              <a:xfrm rot="12840000">
                <a:off x="7281571" y="2437167"/>
                <a:ext cx="36000" cy="54000"/>
              </a:xfrm>
              <a:prstGeom prst="line">
                <a:avLst/>
              </a:prstGeom>
              <a:grpFill/>
              <a:ln>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grpSp>
      </p:grpSp>
      <p:cxnSp>
        <p:nvCxnSpPr>
          <p:cNvPr id="430" name="Straight Connector 429"/>
          <p:cNvCxnSpPr/>
          <p:nvPr/>
        </p:nvCxnSpPr>
        <p:spPr>
          <a:xfrm flipH="1">
            <a:off x="6801366" y="2676812"/>
            <a:ext cx="108000" cy="1588"/>
          </a:xfrm>
          <a:prstGeom prst="line">
            <a:avLst/>
          </a:prstGeom>
          <a:gradFill flip="none" rotWithShape="1">
            <a:gsLst>
              <a:gs pos="0">
                <a:schemeClr val="bg2">
                  <a:lumMod val="75000"/>
                  <a:shade val="30000"/>
                  <a:satMod val="115000"/>
                </a:schemeClr>
              </a:gs>
              <a:gs pos="50000">
                <a:schemeClr val="bg2">
                  <a:lumMod val="75000"/>
                  <a:shade val="67500"/>
                  <a:satMod val="115000"/>
                </a:schemeClr>
              </a:gs>
              <a:gs pos="100000">
                <a:schemeClr val="bg2">
                  <a:lumMod val="75000"/>
                  <a:shade val="100000"/>
                  <a:satMod val="115000"/>
                </a:schemeClr>
              </a:gs>
            </a:gsLst>
            <a:lin ang="18900000" scaled="1"/>
            <a:tileRect/>
          </a:gradFill>
          <a:ln>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grpSp>
        <p:nvGrpSpPr>
          <p:cNvPr id="431" name="Group 430"/>
          <p:cNvGrpSpPr/>
          <p:nvPr/>
        </p:nvGrpSpPr>
        <p:grpSpPr>
          <a:xfrm>
            <a:off x="6822400" y="2616741"/>
            <a:ext cx="71094" cy="65857"/>
            <a:chOff x="7263852" y="2437167"/>
            <a:chExt cx="71094" cy="65857"/>
          </a:xfrm>
          <a:gradFill flip="none" rotWithShape="1">
            <a:gsLst>
              <a:gs pos="0">
                <a:schemeClr val="bg2">
                  <a:lumMod val="75000"/>
                  <a:shade val="30000"/>
                  <a:satMod val="115000"/>
                </a:schemeClr>
              </a:gs>
              <a:gs pos="50000">
                <a:schemeClr val="bg2">
                  <a:lumMod val="75000"/>
                  <a:shade val="67500"/>
                  <a:satMod val="115000"/>
                </a:schemeClr>
              </a:gs>
              <a:gs pos="100000">
                <a:schemeClr val="bg2">
                  <a:lumMod val="75000"/>
                  <a:shade val="100000"/>
                  <a:satMod val="115000"/>
                </a:schemeClr>
              </a:gs>
            </a:gsLst>
            <a:lin ang="18900000" scaled="1"/>
            <a:tileRect/>
          </a:gradFill>
        </p:grpSpPr>
        <p:cxnSp>
          <p:nvCxnSpPr>
            <p:cNvPr id="432" name="Straight Connector 431"/>
            <p:cNvCxnSpPr/>
            <p:nvPr/>
          </p:nvCxnSpPr>
          <p:spPr>
            <a:xfrm rot="10800000" flipH="1">
              <a:off x="7298946" y="2442895"/>
              <a:ext cx="36000" cy="54000"/>
            </a:xfrm>
            <a:prstGeom prst="line">
              <a:avLst/>
            </a:prstGeom>
            <a:grpFill/>
            <a:ln>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433" name="Straight Connector 432"/>
            <p:cNvCxnSpPr/>
            <p:nvPr/>
          </p:nvCxnSpPr>
          <p:spPr>
            <a:xfrm rot="10800000">
              <a:off x="7263852" y="2449024"/>
              <a:ext cx="36000" cy="54000"/>
            </a:xfrm>
            <a:prstGeom prst="line">
              <a:avLst/>
            </a:prstGeom>
            <a:grpFill/>
            <a:ln>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434" name="Straight Connector 433"/>
            <p:cNvCxnSpPr/>
            <p:nvPr/>
          </p:nvCxnSpPr>
          <p:spPr>
            <a:xfrm rot="12840000">
              <a:off x="7281571" y="2437167"/>
              <a:ext cx="36000" cy="54000"/>
            </a:xfrm>
            <a:prstGeom prst="line">
              <a:avLst/>
            </a:prstGeom>
            <a:grpFill/>
            <a:ln>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grpSp>
      <p:sp>
        <p:nvSpPr>
          <p:cNvPr id="234" name="Rectangle 233"/>
          <p:cNvSpPr/>
          <p:nvPr/>
        </p:nvSpPr>
        <p:spPr>
          <a:xfrm>
            <a:off x="3714744" y="3429000"/>
            <a:ext cx="3143272" cy="2143140"/>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6200000" scaled="1"/>
            <a:tileRect/>
          </a:gradFill>
          <a:ln w="3175">
            <a:prstDash val="solid"/>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8" name="Group 77"/>
          <p:cNvGrpSpPr/>
          <p:nvPr/>
        </p:nvGrpSpPr>
        <p:grpSpPr>
          <a:xfrm>
            <a:off x="3357554" y="0"/>
            <a:ext cx="642942" cy="642922"/>
            <a:chOff x="3357554" y="0"/>
            <a:chExt cx="785818" cy="785794"/>
          </a:xfrm>
        </p:grpSpPr>
        <p:sp>
          <p:nvSpPr>
            <p:cNvPr id="76" name="Sun 75"/>
            <p:cNvSpPr/>
            <p:nvPr/>
          </p:nvSpPr>
          <p:spPr>
            <a:xfrm>
              <a:off x="3357554" y="0"/>
              <a:ext cx="785818" cy="785794"/>
            </a:xfrm>
            <a:prstGeom prst="sun">
              <a:avLst>
                <a:gd name="adj" fmla="val 37342"/>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Oval 76"/>
            <p:cNvSpPr/>
            <p:nvPr/>
          </p:nvSpPr>
          <p:spPr>
            <a:xfrm>
              <a:off x="3571868" y="214290"/>
              <a:ext cx="357190" cy="357190"/>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5" name="Rectangle 314"/>
          <p:cNvSpPr/>
          <p:nvPr/>
        </p:nvSpPr>
        <p:spPr>
          <a:xfrm>
            <a:off x="3286116" y="3188404"/>
            <a:ext cx="71438" cy="324000"/>
          </a:xfrm>
          <a:prstGeom prst="rect">
            <a:avLst/>
          </a:prstGeom>
          <a:solidFill>
            <a:schemeClr val="bg1"/>
          </a:solidFill>
          <a:ln w="127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63" name="Group 62"/>
          <p:cNvGrpSpPr/>
          <p:nvPr/>
        </p:nvGrpSpPr>
        <p:grpSpPr>
          <a:xfrm>
            <a:off x="0" y="4572008"/>
            <a:ext cx="9144000" cy="2285992"/>
            <a:chOff x="0" y="4572008"/>
            <a:chExt cx="9144000" cy="2285992"/>
          </a:xfrm>
        </p:grpSpPr>
        <p:sp>
          <p:nvSpPr>
            <p:cNvPr id="27" name="Rectangle 26"/>
            <p:cNvSpPr/>
            <p:nvPr/>
          </p:nvSpPr>
          <p:spPr>
            <a:xfrm>
              <a:off x="0" y="4572008"/>
              <a:ext cx="3357554" cy="1000132"/>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Connector 17"/>
            <p:cNvCxnSpPr/>
            <p:nvPr/>
          </p:nvCxnSpPr>
          <p:spPr>
            <a:xfrm>
              <a:off x="0" y="4572008"/>
              <a:ext cx="3357554" cy="1588"/>
            </a:xfrm>
            <a:prstGeom prst="line">
              <a:avLst/>
            </a:prstGeom>
          </p:spPr>
          <p:style>
            <a:lnRef idx="3">
              <a:schemeClr val="dk1"/>
            </a:lnRef>
            <a:fillRef idx="0">
              <a:schemeClr val="dk1"/>
            </a:fillRef>
            <a:effectRef idx="2">
              <a:schemeClr val="dk1"/>
            </a:effectRef>
            <a:fontRef idx="minor">
              <a:schemeClr val="tx1"/>
            </a:fontRef>
          </p:style>
        </p:cxnSp>
        <p:sp>
          <p:nvSpPr>
            <p:cNvPr id="26" name="Rectangle 25"/>
            <p:cNvSpPr/>
            <p:nvPr/>
          </p:nvSpPr>
          <p:spPr>
            <a:xfrm>
              <a:off x="0" y="5572140"/>
              <a:ext cx="9144000" cy="128586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0" name="Straight Connector 19"/>
            <p:cNvCxnSpPr/>
            <p:nvPr/>
          </p:nvCxnSpPr>
          <p:spPr>
            <a:xfrm rot="5400000">
              <a:off x="2857488" y="5072074"/>
              <a:ext cx="1000132" cy="1588"/>
            </a:xfrm>
            <a:prstGeom prst="line">
              <a:avLst/>
            </a:prstGeom>
          </p:spPr>
          <p:style>
            <a:lnRef idx="3">
              <a:schemeClr val="dk1"/>
            </a:lnRef>
            <a:fillRef idx="0">
              <a:schemeClr val="dk1"/>
            </a:fillRef>
            <a:effectRef idx="2">
              <a:schemeClr val="dk1"/>
            </a:effectRef>
            <a:fontRef idx="minor">
              <a:schemeClr val="tx1"/>
            </a:fontRef>
          </p:style>
        </p:cxnSp>
        <p:cxnSp>
          <p:nvCxnSpPr>
            <p:cNvPr id="22" name="Straight Connector 21"/>
            <p:cNvCxnSpPr/>
            <p:nvPr/>
          </p:nvCxnSpPr>
          <p:spPr>
            <a:xfrm>
              <a:off x="3358348" y="5571346"/>
              <a:ext cx="5785652" cy="794"/>
            </a:xfrm>
            <a:prstGeom prst="line">
              <a:avLst/>
            </a:prstGeom>
          </p:spPr>
          <p:style>
            <a:lnRef idx="3">
              <a:schemeClr val="dk1"/>
            </a:lnRef>
            <a:fillRef idx="0">
              <a:schemeClr val="dk1"/>
            </a:fillRef>
            <a:effectRef idx="2">
              <a:schemeClr val="dk1"/>
            </a:effectRef>
            <a:fontRef idx="minor">
              <a:schemeClr val="tx1"/>
            </a:fontRef>
          </p:style>
        </p:cxnSp>
      </p:grpSp>
      <p:sp>
        <p:nvSpPr>
          <p:cNvPr id="5" name="Flowchart: Delay 4"/>
          <p:cNvSpPr/>
          <p:nvPr/>
        </p:nvSpPr>
        <p:spPr>
          <a:xfrm rot="16200000">
            <a:off x="178562" y="2464587"/>
            <a:ext cx="3000396" cy="2786082"/>
          </a:xfrm>
          <a:prstGeom prst="flowChartDelay">
            <a:avLst/>
          </a:prstGeom>
          <a:solidFill>
            <a:schemeClr val="bg1">
              <a:lumMod val="50000"/>
            </a:schemeClr>
          </a:solidFill>
          <a:ln w="123825" cap="flat" cmpd="sng">
            <a:bevel/>
          </a:ln>
          <a:effectLst>
            <a:outerShdw blurRad="76200" dist="50800" dir="45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232" name="Rectangle 231"/>
          <p:cNvSpPr/>
          <p:nvPr/>
        </p:nvSpPr>
        <p:spPr>
          <a:xfrm>
            <a:off x="6858016" y="4572008"/>
            <a:ext cx="2285984" cy="1000132"/>
          </a:xfrm>
          <a:prstGeom prst="rect">
            <a:avLst/>
          </a:prstGeom>
          <a:blipFill dpi="0" rotWithShape="1">
            <a:blip r:embed="rId5">
              <a:alphaModFix amt="75000"/>
            </a:blip>
            <a:srcRect/>
            <a:tile tx="171450" ty="57150" sx="89000" sy="100000" flip="none" algn="ctr"/>
          </a:blip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Cloud 28"/>
          <p:cNvSpPr/>
          <p:nvPr/>
        </p:nvSpPr>
        <p:spPr>
          <a:xfrm>
            <a:off x="-4000560" y="-142900"/>
            <a:ext cx="1071570" cy="642942"/>
          </a:xfrm>
          <a:prstGeom prst="cloud">
            <a:avLst/>
          </a:prstGeom>
          <a:solidFill>
            <a:schemeClr val="bg1">
              <a:alpha val="69000"/>
            </a:schemeClr>
          </a:solidFill>
          <a:ln>
            <a:solidFill>
              <a:schemeClr val="bg1">
                <a:lumMod val="95000"/>
              </a:schemeClr>
            </a:solid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Cloud 29"/>
          <p:cNvSpPr/>
          <p:nvPr/>
        </p:nvSpPr>
        <p:spPr>
          <a:xfrm>
            <a:off x="-4286312" y="428604"/>
            <a:ext cx="1785950" cy="928694"/>
          </a:xfrm>
          <a:prstGeom prst="cloud">
            <a:avLst/>
          </a:prstGeom>
          <a:solidFill>
            <a:schemeClr val="bg1">
              <a:alpha val="76000"/>
            </a:schemeClr>
          </a:solidFill>
          <a:ln>
            <a:solidFill>
              <a:schemeClr val="bg1">
                <a:lumMod val="95000"/>
              </a:schemeClr>
            </a:solid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p:cNvSpPr/>
          <p:nvPr/>
        </p:nvSpPr>
        <p:spPr>
          <a:xfrm>
            <a:off x="473751" y="2571744"/>
            <a:ext cx="2417603" cy="2714644"/>
          </a:xfrm>
          <a:prstGeom prst="ellipse">
            <a:avLst/>
          </a:prstGeom>
          <a:solidFill>
            <a:schemeClr val="bg1">
              <a:lumMod val="85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ectangle 64"/>
          <p:cNvSpPr/>
          <p:nvPr/>
        </p:nvSpPr>
        <p:spPr>
          <a:xfrm>
            <a:off x="2582754" y="3223355"/>
            <a:ext cx="71437" cy="1436444"/>
          </a:xfrm>
          <a:prstGeom prst="rect">
            <a:avLst/>
          </a:prstGeom>
          <a:blipFill>
            <a:blip r:embed="rId6"/>
            <a:tile tx="0" ty="0" sx="100000" sy="100000" flip="none" algn="tl"/>
          </a:blipFill>
          <a:ln>
            <a:solidFill>
              <a:schemeClr val="bg1">
                <a:lumMod val="50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37" name="Straight Connector 36"/>
          <p:cNvCxnSpPr/>
          <p:nvPr/>
        </p:nvCxnSpPr>
        <p:spPr>
          <a:xfrm rot="16200000" flipH="1">
            <a:off x="2282334" y="3711378"/>
            <a:ext cx="1588" cy="576000"/>
          </a:xfrm>
          <a:prstGeom prst="line">
            <a:avLst/>
          </a:prstGeom>
        </p:spPr>
        <p:style>
          <a:lnRef idx="2">
            <a:schemeClr val="dk1"/>
          </a:lnRef>
          <a:fillRef idx="0">
            <a:schemeClr val="dk1"/>
          </a:fillRef>
          <a:effectRef idx="1">
            <a:schemeClr val="dk1"/>
          </a:effectRef>
          <a:fontRef idx="minor">
            <a:schemeClr val="tx1"/>
          </a:fontRef>
        </p:style>
      </p:cxnSp>
      <p:sp>
        <p:nvSpPr>
          <p:cNvPr id="70" name="Rectangle 69"/>
          <p:cNvSpPr/>
          <p:nvPr/>
        </p:nvSpPr>
        <p:spPr>
          <a:xfrm>
            <a:off x="775605" y="4588361"/>
            <a:ext cx="532592" cy="71438"/>
          </a:xfrm>
          <a:prstGeom prst="rect">
            <a:avLst/>
          </a:prstGeom>
          <a:blipFill>
            <a:blip r:embed="rId6"/>
            <a:tile tx="0" ty="0" sx="100000" sy="100000" flip="none" algn="tl"/>
          </a:blipFill>
          <a:ln>
            <a:solidFill>
              <a:schemeClr val="bg1">
                <a:lumMod val="50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28" name="Cloud 27"/>
          <p:cNvSpPr/>
          <p:nvPr/>
        </p:nvSpPr>
        <p:spPr>
          <a:xfrm>
            <a:off x="-1928858" y="928670"/>
            <a:ext cx="1143008" cy="571504"/>
          </a:xfrm>
          <a:prstGeom prst="cloud">
            <a:avLst/>
          </a:prstGeom>
          <a:solidFill>
            <a:schemeClr val="bg1">
              <a:alpha val="76000"/>
            </a:schemeClr>
          </a:solidFill>
          <a:ln>
            <a:solidFill>
              <a:schemeClr val="bg1">
                <a:lumMod val="95000"/>
              </a:schemeClr>
            </a:solid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U-Turn Arrow 100"/>
          <p:cNvSpPr/>
          <p:nvPr/>
        </p:nvSpPr>
        <p:spPr>
          <a:xfrm>
            <a:off x="2321761" y="3643314"/>
            <a:ext cx="2500330" cy="785818"/>
          </a:xfrm>
          <a:prstGeom prst="uturnArrow">
            <a:avLst>
              <a:gd name="adj1" fmla="val 9912"/>
              <a:gd name="adj2" fmla="val 23836"/>
              <a:gd name="adj3" fmla="val 0"/>
              <a:gd name="adj4" fmla="val 14918"/>
              <a:gd name="adj5" fmla="val 100000"/>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3" name="Flowchart: Process 102"/>
          <p:cNvSpPr/>
          <p:nvPr/>
        </p:nvSpPr>
        <p:spPr>
          <a:xfrm>
            <a:off x="2225563" y="4142877"/>
            <a:ext cx="45719" cy="71438"/>
          </a:xfrm>
          <a:prstGeom prst="flowChartProcess">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solidFill>
                <a:schemeClr val="dk1"/>
              </a:solidFill>
            </a:endParaRPr>
          </a:p>
        </p:txBody>
      </p:sp>
      <p:sp>
        <p:nvSpPr>
          <p:cNvPr id="104" name="Flowchart: Process 103"/>
          <p:cNvSpPr/>
          <p:nvPr/>
        </p:nvSpPr>
        <p:spPr>
          <a:xfrm>
            <a:off x="2112620" y="4138663"/>
            <a:ext cx="45719" cy="71438"/>
          </a:xfrm>
          <a:prstGeom prst="flowChartProcess">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solidFill>
                <a:schemeClr val="dk1"/>
              </a:solidFill>
            </a:endParaRPr>
          </a:p>
        </p:txBody>
      </p:sp>
      <p:sp>
        <p:nvSpPr>
          <p:cNvPr id="106" name="Flowchart: Process 105"/>
          <p:cNvSpPr/>
          <p:nvPr/>
        </p:nvSpPr>
        <p:spPr>
          <a:xfrm>
            <a:off x="2343767" y="4088295"/>
            <a:ext cx="45719" cy="126020"/>
          </a:xfrm>
          <a:prstGeom prst="flowChartProcess">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solidFill>
                <a:schemeClr val="dk1"/>
              </a:solidFill>
            </a:endParaRPr>
          </a:p>
        </p:txBody>
      </p:sp>
      <p:cxnSp>
        <p:nvCxnSpPr>
          <p:cNvPr id="139" name="Straight Connector 138"/>
          <p:cNvCxnSpPr/>
          <p:nvPr/>
        </p:nvCxnSpPr>
        <p:spPr>
          <a:xfrm rot="16200000" flipH="1">
            <a:off x="1068496" y="3713298"/>
            <a:ext cx="1588" cy="576000"/>
          </a:xfrm>
          <a:prstGeom prst="line">
            <a:avLst/>
          </a:prstGeom>
        </p:spPr>
        <p:style>
          <a:lnRef idx="2">
            <a:schemeClr val="dk1"/>
          </a:lnRef>
          <a:fillRef idx="0">
            <a:schemeClr val="dk1"/>
          </a:fillRef>
          <a:effectRef idx="1">
            <a:schemeClr val="dk1"/>
          </a:effectRef>
          <a:fontRef idx="minor">
            <a:schemeClr val="tx1"/>
          </a:fontRef>
        </p:style>
      </p:cxnSp>
      <p:sp>
        <p:nvSpPr>
          <p:cNvPr id="66" name="Rectangle 65"/>
          <p:cNvSpPr/>
          <p:nvPr/>
        </p:nvSpPr>
        <p:spPr>
          <a:xfrm>
            <a:off x="715317" y="3231039"/>
            <a:ext cx="81486" cy="1428760"/>
          </a:xfrm>
          <a:prstGeom prst="rect">
            <a:avLst/>
          </a:prstGeom>
          <a:blipFill>
            <a:blip r:embed="rId6"/>
            <a:tile tx="0" ty="0" sx="100000" sy="100000" flip="none" algn="tl"/>
          </a:blipFill>
          <a:ln>
            <a:solidFill>
              <a:schemeClr val="bg1">
                <a:lumMod val="50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159" name="Rectangle 158"/>
          <p:cNvSpPr/>
          <p:nvPr/>
        </p:nvSpPr>
        <p:spPr>
          <a:xfrm>
            <a:off x="4558284" y="4119856"/>
            <a:ext cx="142876" cy="42862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4" name="Bent Arrow 193"/>
          <p:cNvSpPr/>
          <p:nvPr/>
        </p:nvSpPr>
        <p:spPr>
          <a:xfrm rot="16200000" flipH="1">
            <a:off x="2676618" y="3870254"/>
            <a:ext cx="396000" cy="396000"/>
          </a:xfrm>
          <a:prstGeom prst="bentArrow">
            <a:avLst>
              <a:gd name="adj1" fmla="val 19099"/>
              <a:gd name="adj2" fmla="val 25000"/>
              <a:gd name="adj3" fmla="val 0"/>
              <a:gd name="adj4" fmla="val 52352"/>
            </a:avLst>
          </a:prstGeom>
          <a:solidFill>
            <a:schemeClr val="accent3">
              <a:lumMod val="7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96" name="Bent Arrow 195"/>
          <p:cNvSpPr/>
          <p:nvPr/>
        </p:nvSpPr>
        <p:spPr>
          <a:xfrm rot="16200000" flipV="1">
            <a:off x="2509724" y="4000504"/>
            <a:ext cx="324000" cy="466876"/>
          </a:xfrm>
          <a:prstGeom prst="bentArrow">
            <a:avLst>
              <a:gd name="adj1" fmla="val 22998"/>
              <a:gd name="adj2" fmla="val 39548"/>
              <a:gd name="adj3" fmla="val 0"/>
              <a:gd name="adj4" fmla="val 40754"/>
            </a:avLst>
          </a:prstGeom>
          <a:solidFill>
            <a:schemeClr val="accent3">
              <a:lumMod val="7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93" name="Bent Arrow 192"/>
          <p:cNvSpPr/>
          <p:nvPr/>
        </p:nvSpPr>
        <p:spPr>
          <a:xfrm flipH="1">
            <a:off x="3130811" y="3787167"/>
            <a:ext cx="738656" cy="500066"/>
          </a:xfrm>
          <a:prstGeom prst="bentArrow">
            <a:avLst>
              <a:gd name="adj1" fmla="val 15574"/>
              <a:gd name="adj2" fmla="val 25000"/>
              <a:gd name="adj3" fmla="val 0"/>
              <a:gd name="adj4" fmla="val 43750"/>
            </a:avLst>
          </a:prstGeom>
          <a:solidFill>
            <a:schemeClr val="accent3">
              <a:lumMod val="7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02" name="Bent Arrow 201"/>
          <p:cNvSpPr/>
          <p:nvPr/>
        </p:nvSpPr>
        <p:spPr>
          <a:xfrm rot="5400000" flipH="1">
            <a:off x="1929537" y="4429132"/>
            <a:ext cx="428628" cy="571504"/>
          </a:xfrm>
          <a:prstGeom prst="bentArrow">
            <a:avLst>
              <a:gd name="adj1" fmla="val 25000"/>
              <a:gd name="adj2" fmla="val 11035"/>
              <a:gd name="adj3" fmla="val 0"/>
              <a:gd name="adj4" fmla="val 4375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05" name="Bent Arrow 204"/>
          <p:cNvSpPr/>
          <p:nvPr/>
        </p:nvSpPr>
        <p:spPr>
          <a:xfrm rot="16200000">
            <a:off x="958535" y="4459613"/>
            <a:ext cx="428628" cy="510542"/>
          </a:xfrm>
          <a:prstGeom prst="bentArrow">
            <a:avLst>
              <a:gd name="adj1" fmla="val 25000"/>
              <a:gd name="adj2" fmla="val 13621"/>
              <a:gd name="adj3" fmla="val 0"/>
              <a:gd name="adj4" fmla="val 4375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07" name="Flowchart: Process 206"/>
          <p:cNvSpPr/>
          <p:nvPr/>
        </p:nvSpPr>
        <p:spPr>
          <a:xfrm flipH="1">
            <a:off x="1004967" y="4154464"/>
            <a:ext cx="45719" cy="71438"/>
          </a:xfrm>
          <a:prstGeom prst="flowChartProcess">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solidFill>
                <a:schemeClr val="dk1"/>
              </a:solidFill>
            </a:endParaRPr>
          </a:p>
        </p:txBody>
      </p:sp>
      <p:sp>
        <p:nvSpPr>
          <p:cNvPr id="208" name="Flowchart: Process 207"/>
          <p:cNvSpPr/>
          <p:nvPr/>
        </p:nvSpPr>
        <p:spPr>
          <a:xfrm flipH="1">
            <a:off x="892024" y="4150250"/>
            <a:ext cx="45719" cy="71438"/>
          </a:xfrm>
          <a:prstGeom prst="flowChartProcess">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solidFill>
                <a:schemeClr val="dk1"/>
              </a:solidFill>
            </a:endParaRPr>
          </a:p>
        </p:txBody>
      </p:sp>
      <p:sp>
        <p:nvSpPr>
          <p:cNvPr id="211" name="U-Turn Arrow 210"/>
          <p:cNvSpPr/>
          <p:nvPr/>
        </p:nvSpPr>
        <p:spPr>
          <a:xfrm>
            <a:off x="857224" y="3510859"/>
            <a:ext cx="4143404" cy="596708"/>
          </a:xfrm>
          <a:prstGeom prst="uturnArrow">
            <a:avLst>
              <a:gd name="adj1" fmla="val 12531"/>
              <a:gd name="adj2" fmla="val 23836"/>
              <a:gd name="adj3" fmla="val 0"/>
              <a:gd name="adj4" fmla="val 18379"/>
              <a:gd name="adj5" fmla="val 100000"/>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09" name="Flowchart: Process 208"/>
          <p:cNvSpPr/>
          <p:nvPr/>
        </p:nvSpPr>
        <p:spPr>
          <a:xfrm flipH="1">
            <a:off x="1123171" y="4099882"/>
            <a:ext cx="45719" cy="126020"/>
          </a:xfrm>
          <a:prstGeom prst="flowChartProcess">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solidFill>
                <a:schemeClr val="dk1"/>
              </a:solidFill>
            </a:endParaRPr>
          </a:p>
        </p:txBody>
      </p:sp>
      <p:sp>
        <p:nvSpPr>
          <p:cNvPr id="213" name="Bent Arrow 212"/>
          <p:cNvSpPr/>
          <p:nvPr/>
        </p:nvSpPr>
        <p:spPr>
          <a:xfrm rot="5400000" flipH="1" flipV="1">
            <a:off x="7215205" y="5357826"/>
            <a:ext cx="928694" cy="1071570"/>
          </a:xfrm>
          <a:prstGeom prst="bentArrow">
            <a:avLst>
              <a:gd name="adj1" fmla="val 22005"/>
              <a:gd name="adj2" fmla="val 12397"/>
              <a:gd name="adj3" fmla="val 0"/>
              <a:gd name="adj4" fmla="val 42293"/>
            </a:avLst>
          </a:prstGeom>
          <a:solidFill>
            <a:schemeClr val="bg1"/>
          </a:solidFill>
          <a:ln w="1270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14" name="Bent Arrow 213"/>
          <p:cNvSpPr/>
          <p:nvPr/>
        </p:nvSpPr>
        <p:spPr>
          <a:xfrm rot="5400000">
            <a:off x="6098407" y="4070495"/>
            <a:ext cx="400734" cy="2318562"/>
          </a:xfrm>
          <a:prstGeom prst="bentArrow">
            <a:avLst>
              <a:gd name="adj1" fmla="val 49006"/>
              <a:gd name="adj2" fmla="val 50000"/>
              <a:gd name="adj3" fmla="val 0"/>
              <a:gd name="adj4" fmla="val 65273"/>
            </a:avLst>
          </a:prstGeom>
          <a:solidFill>
            <a:schemeClr val="bg1"/>
          </a:solidFill>
          <a:ln w="1270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20" name="Bent Arrow 219"/>
          <p:cNvSpPr/>
          <p:nvPr/>
        </p:nvSpPr>
        <p:spPr>
          <a:xfrm rot="5400000">
            <a:off x="6786578" y="3143248"/>
            <a:ext cx="857256" cy="4143404"/>
          </a:xfrm>
          <a:prstGeom prst="bentArrow">
            <a:avLst>
              <a:gd name="adj1" fmla="val 19479"/>
              <a:gd name="adj2" fmla="val 33768"/>
              <a:gd name="adj3" fmla="val 0"/>
              <a:gd name="adj4" fmla="val 38221"/>
            </a:avLst>
          </a:prstGeom>
          <a:solidFill>
            <a:schemeClr val="bg1"/>
          </a:solidFill>
          <a:ln w="1270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12" name="Trapezoid 211"/>
          <p:cNvSpPr/>
          <p:nvPr/>
        </p:nvSpPr>
        <p:spPr>
          <a:xfrm flipV="1">
            <a:off x="7858148" y="5572140"/>
            <a:ext cx="1571636" cy="1285860"/>
          </a:xfrm>
          <a:prstGeom prst="trapezoid">
            <a:avLst>
              <a:gd name="adj" fmla="val 17099"/>
            </a:avLst>
          </a:prstGeom>
          <a:blipFill dpi="0" rotWithShape="1">
            <a:blip r:embed="rId7"/>
            <a:srcRect/>
            <a:tile tx="0" ty="0" sx="40000" sy="40000" flip="y" algn="ctr"/>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8" name="Straight Connector 147"/>
          <p:cNvCxnSpPr/>
          <p:nvPr/>
        </p:nvCxnSpPr>
        <p:spPr>
          <a:xfrm rot="5400000">
            <a:off x="4856834" y="4963214"/>
            <a:ext cx="570710" cy="794"/>
          </a:xfrm>
          <a:prstGeom prst="line">
            <a:avLst/>
          </a:prstGeom>
          <a:ln w="57150">
            <a:solidFill>
              <a:schemeClr val="accent1">
                <a:lumMod val="75000"/>
              </a:schemeClr>
            </a:solidFill>
          </a:ln>
        </p:spPr>
        <p:style>
          <a:lnRef idx="3">
            <a:schemeClr val="accent1"/>
          </a:lnRef>
          <a:fillRef idx="0">
            <a:schemeClr val="accent1"/>
          </a:fillRef>
          <a:effectRef idx="2">
            <a:schemeClr val="accent1"/>
          </a:effectRef>
          <a:fontRef idx="minor">
            <a:schemeClr val="tx1"/>
          </a:fontRef>
        </p:style>
      </p:cxnSp>
      <p:cxnSp>
        <p:nvCxnSpPr>
          <p:cNvPr id="153" name="Straight Connector 152"/>
          <p:cNvCxnSpPr/>
          <p:nvPr/>
        </p:nvCxnSpPr>
        <p:spPr>
          <a:xfrm rot="5400000" flipH="1" flipV="1">
            <a:off x="3855908" y="4963214"/>
            <a:ext cx="571504" cy="1588"/>
          </a:xfrm>
          <a:prstGeom prst="line">
            <a:avLst/>
          </a:prstGeom>
          <a:ln w="57150">
            <a:solidFill>
              <a:schemeClr val="accent1">
                <a:lumMod val="75000"/>
              </a:schemeClr>
            </a:solidFill>
          </a:ln>
        </p:spPr>
        <p:style>
          <a:lnRef idx="3">
            <a:schemeClr val="accent1"/>
          </a:lnRef>
          <a:fillRef idx="0">
            <a:schemeClr val="accent1"/>
          </a:fillRef>
          <a:effectRef idx="2">
            <a:schemeClr val="accent1"/>
          </a:effectRef>
          <a:fontRef idx="minor">
            <a:schemeClr val="tx1"/>
          </a:fontRef>
        </p:style>
      </p:cxnSp>
      <p:sp>
        <p:nvSpPr>
          <p:cNvPr id="227" name="Rectangle 226"/>
          <p:cNvSpPr/>
          <p:nvPr/>
        </p:nvSpPr>
        <p:spPr>
          <a:xfrm flipV="1">
            <a:off x="4000496" y="4286256"/>
            <a:ext cx="1214446" cy="71438"/>
          </a:xfrm>
          <a:prstGeom prst="rect">
            <a:avLst/>
          </a:prstGeom>
          <a:gradFill>
            <a:gsLst>
              <a:gs pos="49000">
                <a:schemeClr val="bg2">
                  <a:lumMod val="50000"/>
                  <a:shade val="30000"/>
                  <a:satMod val="115000"/>
                </a:schemeClr>
              </a:gs>
              <a:gs pos="50000">
                <a:schemeClr val="bg2">
                  <a:lumMod val="50000"/>
                  <a:shade val="67500"/>
                  <a:satMod val="115000"/>
                </a:schemeClr>
              </a:gs>
              <a:gs pos="100000">
                <a:schemeClr val="bg2">
                  <a:lumMod val="50000"/>
                  <a:shade val="100000"/>
                  <a:satMod val="115000"/>
                </a:schemeClr>
              </a:gs>
            </a:gsLst>
            <a:lin ang="5400000" scaled="1"/>
          </a:gradFill>
          <a:ln w="6350">
            <a:noFill/>
          </a:ln>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grpSp>
        <p:nvGrpSpPr>
          <p:cNvPr id="264" name="Group 263"/>
          <p:cNvGrpSpPr/>
          <p:nvPr/>
        </p:nvGrpSpPr>
        <p:grpSpPr>
          <a:xfrm>
            <a:off x="6975754" y="4131325"/>
            <a:ext cx="571504" cy="415003"/>
            <a:chOff x="6975754" y="4143379"/>
            <a:chExt cx="571504" cy="415003"/>
          </a:xfrm>
          <a:gradFill flip="none" rotWithShape="1">
            <a:gsLst>
              <a:gs pos="0">
                <a:schemeClr val="bg1">
                  <a:lumMod val="85000"/>
                  <a:shade val="30000"/>
                  <a:satMod val="115000"/>
                </a:schemeClr>
              </a:gs>
              <a:gs pos="50000">
                <a:schemeClr val="bg1">
                  <a:lumMod val="85000"/>
                  <a:shade val="67500"/>
                  <a:satMod val="115000"/>
                </a:schemeClr>
              </a:gs>
              <a:gs pos="100000">
                <a:schemeClr val="bg1">
                  <a:lumMod val="85000"/>
                  <a:shade val="100000"/>
                  <a:satMod val="115000"/>
                </a:schemeClr>
              </a:gs>
            </a:gsLst>
            <a:lin ang="13500000" scaled="1"/>
            <a:tileRect/>
          </a:gradFill>
        </p:grpSpPr>
        <p:sp>
          <p:nvSpPr>
            <p:cNvPr id="247" name="Rectangle 246"/>
            <p:cNvSpPr/>
            <p:nvPr/>
          </p:nvSpPr>
          <p:spPr>
            <a:xfrm>
              <a:off x="7012467" y="4143379"/>
              <a:ext cx="500066" cy="322465"/>
            </a:xfrm>
            <a:prstGeom prst="rect">
              <a:avLst/>
            </a:prstGeom>
            <a:grp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8" name="Rectangle 247"/>
            <p:cNvSpPr/>
            <p:nvPr/>
          </p:nvSpPr>
          <p:spPr>
            <a:xfrm>
              <a:off x="6975754" y="4429132"/>
              <a:ext cx="571504" cy="129250"/>
            </a:xfrm>
            <a:prstGeom prst="rect">
              <a:avLst/>
            </a:prstGeom>
            <a:grp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0" name="Straight Connector 249"/>
            <p:cNvCxnSpPr/>
            <p:nvPr/>
          </p:nvCxnSpPr>
          <p:spPr>
            <a:xfrm rot="16200000" flipH="1">
              <a:off x="7293179" y="4284586"/>
              <a:ext cx="214316" cy="1"/>
            </a:xfrm>
            <a:prstGeom prst="line">
              <a:avLst/>
            </a:prstGeom>
            <a:grpFill/>
            <a:ln w="12700">
              <a:solidFill>
                <a:schemeClr val="bg1">
                  <a:lumMod val="50000"/>
                </a:schemeClr>
              </a:solidFill>
            </a:ln>
          </p:spPr>
          <p:style>
            <a:lnRef idx="3">
              <a:schemeClr val="dk1"/>
            </a:lnRef>
            <a:fillRef idx="0">
              <a:schemeClr val="dk1"/>
            </a:fillRef>
            <a:effectRef idx="2">
              <a:schemeClr val="dk1"/>
            </a:effectRef>
            <a:fontRef idx="minor">
              <a:schemeClr val="tx1"/>
            </a:fontRef>
          </p:style>
        </p:cxnSp>
        <p:cxnSp>
          <p:nvCxnSpPr>
            <p:cNvPr id="252" name="Straight Connector 251"/>
            <p:cNvCxnSpPr/>
            <p:nvPr/>
          </p:nvCxnSpPr>
          <p:spPr>
            <a:xfrm rot="16200000" flipH="1">
              <a:off x="7260653" y="4289450"/>
              <a:ext cx="214316" cy="1"/>
            </a:xfrm>
            <a:prstGeom prst="line">
              <a:avLst/>
            </a:prstGeom>
            <a:grpFill/>
            <a:ln w="12700">
              <a:solidFill>
                <a:schemeClr val="bg1">
                  <a:lumMod val="50000"/>
                </a:schemeClr>
              </a:solidFill>
            </a:ln>
          </p:spPr>
          <p:style>
            <a:lnRef idx="3">
              <a:schemeClr val="dk1"/>
            </a:lnRef>
            <a:fillRef idx="0">
              <a:schemeClr val="dk1"/>
            </a:fillRef>
            <a:effectRef idx="2">
              <a:schemeClr val="dk1"/>
            </a:effectRef>
            <a:fontRef idx="minor">
              <a:schemeClr val="tx1"/>
            </a:fontRef>
          </p:style>
        </p:cxnSp>
        <p:cxnSp>
          <p:nvCxnSpPr>
            <p:cNvPr id="253" name="Straight Connector 252"/>
            <p:cNvCxnSpPr/>
            <p:nvPr/>
          </p:nvCxnSpPr>
          <p:spPr>
            <a:xfrm rot="16200000" flipH="1">
              <a:off x="7226605" y="4289450"/>
              <a:ext cx="214316" cy="1"/>
            </a:xfrm>
            <a:prstGeom prst="line">
              <a:avLst/>
            </a:prstGeom>
            <a:grpFill/>
            <a:ln w="12700">
              <a:solidFill>
                <a:schemeClr val="bg1">
                  <a:lumMod val="50000"/>
                </a:schemeClr>
              </a:solidFill>
            </a:ln>
          </p:spPr>
          <p:style>
            <a:lnRef idx="3">
              <a:schemeClr val="dk1"/>
            </a:lnRef>
            <a:fillRef idx="0">
              <a:schemeClr val="dk1"/>
            </a:fillRef>
            <a:effectRef idx="2">
              <a:schemeClr val="dk1"/>
            </a:effectRef>
            <a:fontRef idx="minor">
              <a:schemeClr val="tx1"/>
            </a:fontRef>
          </p:style>
        </p:cxnSp>
        <p:cxnSp>
          <p:nvCxnSpPr>
            <p:cNvPr id="254" name="Straight Connector 253"/>
            <p:cNvCxnSpPr/>
            <p:nvPr/>
          </p:nvCxnSpPr>
          <p:spPr>
            <a:xfrm rot="16200000" flipH="1">
              <a:off x="7192557" y="4294314"/>
              <a:ext cx="214316" cy="1"/>
            </a:xfrm>
            <a:prstGeom prst="line">
              <a:avLst/>
            </a:prstGeom>
            <a:grpFill/>
            <a:ln w="12700">
              <a:solidFill>
                <a:schemeClr val="bg1">
                  <a:lumMod val="50000"/>
                </a:schemeClr>
              </a:solidFill>
            </a:ln>
          </p:spPr>
          <p:style>
            <a:lnRef idx="3">
              <a:schemeClr val="dk1"/>
            </a:lnRef>
            <a:fillRef idx="0">
              <a:schemeClr val="dk1"/>
            </a:fillRef>
            <a:effectRef idx="2">
              <a:schemeClr val="dk1"/>
            </a:effectRef>
            <a:fontRef idx="minor">
              <a:schemeClr val="tx1"/>
            </a:fontRef>
          </p:style>
        </p:cxnSp>
        <p:cxnSp>
          <p:nvCxnSpPr>
            <p:cNvPr id="255" name="Straight Connector 254"/>
            <p:cNvCxnSpPr/>
            <p:nvPr/>
          </p:nvCxnSpPr>
          <p:spPr>
            <a:xfrm rot="16200000" flipH="1">
              <a:off x="7158509" y="4289450"/>
              <a:ext cx="214316" cy="1"/>
            </a:xfrm>
            <a:prstGeom prst="line">
              <a:avLst/>
            </a:prstGeom>
            <a:grpFill/>
            <a:ln w="12700">
              <a:solidFill>
                <a:schemeClr val="bg1">
                  <a:lumMod val="50000"/>
                </a:schemeClr>
              </a:solidFill>
            </a:ln>
          </p:spPr>
          <p:style>
            <a:lnRef idx="3">
              <a:schemeClr val="dk1"/>
            </a:lnRef>
            <a:fillRef idx="0">
              <a:schemeClr val="dk1"/>
            </a:fillRef>
            <a:effectRef idx="2">
              <a:schemeClr val="dk1"/>
            </a:effectRef>
            <a:fontRef idx="minor">
              <a:schemeClr val="tx1"/>
            </a:fontRef>
          </p:style>
        </p:cxnSp>
        <p:cxnSp>
          <p:nvCxnSpPr>
            <p:cNvPr id="256" name="Straight Connector 255"/>
            <p:cNvCxnSpPr/>
            <p:nvPr/>
          </p:nvCxnSpPr>
          <p:spPr>
            <a:xfrm rot="16200000" flipH="1">
              <a:off x="7122641" y="4287925"/>
              <a:ext cx="214316" cy="1"/>
            </a:xfrm>
            <a:prstGeom prst="line">
              <a:avLst/>
            </a:prstGeom>
            <a:grpFill/>
            <a:ln w="12700">
              <a:solidFill>
                <a:schemeClr val="bg1">
                  <a:lumMod val="50000"/>
                </a:schemeClr>
              </a:solidFill>
            </a:ln>
          </p:spPr>
          <p:style>
            <a:lnRef idx="3">
              <a:schemeClr val="dk1"/>
            </a:lnRef>
            <a:fillRef idx="0">
              <a:schemeClr val="dk1"/>
            </a:fillRef>
            <a:effectRef idx="2">
              <a:schemeClr val="dk1"/>
            </a:effectRef>
            <a:fontRef idx="minor">
              <a:schemeClr val="tx1"/>
            </a:fontRef>
          </p:style>
        </p:cxnSp>
        <p:cxnSp>
          <p:nvCxnSpPr>
            <p:cNvPr id="257" name="Straight Connector 256"/>
            <p:cNvCxnSpPr/>
            <p:nvPr/>
          </p:nvCxnSpPr>
          <p:spPr>
            <a:xfrm rot="16200000" flipH="1">
              <a:off x="7083729" y="4289450"/>
              <a:ext cx="214316" cy="1"/>
            </a:xfrm>
            <a:prstGeom prst="line">
              <a:avLst/>
            </a:prstGeom>
            <a:grpFill/>
            <a:ln w="12700">
              <a:solidFill>
                <a:schemeClr val="bg1">
                  <a:lumMod val="50000"/>
                </a:schemeClr>
              </a:solidFill>
            </a:ln>
          </p:spPr>
          <p:style>
            <a:lnRef idx="3">
              <a:schemeClr val="dk1"/>
            </a:lnRef>
            <a:fillRef idx="0">
              <a:schemeClr val="dk1"/>
            </a:fillRef>
            <a:effectRef idx="2">
              <a:schemeClr val="dk1"/>
            </a:effectRef>
            <a:fontRef idx="minor">
              <a:schemeClr val="tx1"/>
            </a:fontRef>
          </p:style>
        </p:cxnSp>
        <p:cxnSp>
          <p:nvCxnSpPr>
            <p:cNvPr id="258" name="Straight Connector 257"/>
            <p:cNvCxnSpPr/>
            <p:nvPr/>
          </p:nvCxnSpPr>
          <p:spPr>
            <a:xfrm rot="16200000" flipH="1">
              <a:off x="7041475" y="4287925"/>
              <a:ext cx="214316" cy="1"/>
            </a:xfrm>
            <a:prstGeom prst="line">
              <a:avLst/>
            </a:prstGeom>
            <a:grpFill/>
            <a:ln w="12700">
              <a:solidFill>
                <a:schemeClr val="bg1">
                  <a:lumMod val="50000"/>
                </a:schemeClr>
              </a:solidFill>
            </a:ln>
          </p:spPr>
          <p:style>
            <a:lnRef idx="3">
              <a:schemeClr val="dk1"/>
            </a:lnRef>
            <a:fillRef idx="0">
              <a:schemeClr val="dk1"/>
            </a:fillRef>
            <a:effectRef idx="2">
              <a:schemeClr val="dk1"/>
            </a:effectRef>
            <a:fontRef idx="minor">
              <a:schemeClr val="tx1"/>
            </a:fontRef>
          </p:style>
        </p:cxnSp>
        <p:cxnSp>
          <p:nvCxnSpPr>
            <p:cNvPr id="259" name="Straight Connector 258"/>
            <p:cNvCxnSpPr/>
            <p:nvPr/>
          </p:nvCxnSpPr>
          <p:spPr>
            <a:xfrm rot="16200000" flipH="1">
              <a:off x="7002563" y="4294314"/>
              <a:ext cx="214316" cy="1"/>
            </a:xfrm>
            <a:prstGeom prst="line">
              <a:avLst/>
            </a:prstGeom>
            <a:grpFill/>
            <a:ln w="12700">
              <a:solidFill>
                <a:schemeClr val="bg1">
                  <a:lumMod val="50000"/>
                </a:schemeClr>
              </a:solidFill>
            </a:ln>
          </p:spPr>
          <p:style>
            <a:lnRef idx="3">
              <a:schemeClr val="dk1"/>
            </a:lnRef>
            <a:fillRef idx="0">
              <a:schemeClr val="dk1"/>
            </a:fillRef>
            <a:effectRef idx="2">
              <a:schemeClr val="dk1"/>
            </a:effectRef>
            <a:fontRef idx="minor">
              <a:schemeClr val="tx1"/>
            </a:fontRef>
          </p:style>
        </p:cxnSp>
        <p:cxnSp>
          <p:nvCxnSpPr>
            <p:cNvPr id="260" name="Straight Connector 259"/>
            <p:cNvCxnSpPr/>
            <p:nvPr/>
          </p:nvCxnSpPr>
          <p:spPr>
            <a:xfrm rot="16200000" flipH="1">
              <a:off x="6963949" y="4292792"/>
              <a:ext cx="214316" cy="1"/>
            </a:xfrm>
            <a:prstGeom prst="line">
              <a:avLst/>
            </a:prstGeom>
            <a:grpFill/>
            <a:ln w="12700">
              <a:solidFill>
                <a:schemeClr val="bg1">
                  <a:lumMod val="50000"/>
                </a:schemeClr>
              </a:solidFill>
            </a:ln>
          </p:spPr>
          <p:style>
            <a:lnRef idx="3">
              <a:schemeClr val="dk1"/>
            </a:lnRef>
            <a:fillRef idx="0">
              <a:schemeClr val="dk1"/>
            </a:fillRef>
            <a:effectRef idx="2">
              <a:schemeClr val="dk1"/>
            </a:effectRef>
            <a:fontRef idx="minor">
              <a:schemeClr val="tx1"/>
            </a:fontRef>
          </p:style>
        </p:cxnSp>
        <p:cxnSp>
          <p:nvCxnSpPr>
            <p:cNvPr id="261" name="Straight Connector 260"/>
            <p:cNvCxnSpPr/>
            <p:nvPr/>
          </p:nvCxnSpPr>
          <p:spPr>
            <a:xfrm rot="16200000" flipH="1">
              <a:off x="7327227" y="4287928"/>
              <a:ext cx="214316" cy="1"/>
            </a:xfrm>
            <a:prstGeom prst="line">
              <a:avLst/>
            </a:prstGeom>
            <a:grpFill/>
            <a:ln w="12700">
              <a:solidFill>
                <a:schemeClr val="bg1">
                  <a:lumMod val="50000"/>
                </a:schemeClr>
              </a:solidFill>
            </a:ln>
          </p:spPr>
          <p:style>
            <a:lnRef idx="3">
              <a:schemeClr val="dk1"/>
            </a:lnRef>
            <a:fillRef idx="0">
              <a:schemeClr val="dk1"/>
            </a:fillRef>
            <a:effectRef idx="2">
              <a:schemeClr val="dk1"/>
            </a:effectRef>
            <a:fontRef idx="minor">
              <a:schemeClr val="tx1"/>
            </a:fontRef>
          </p:style>
        </p:cxnSp>
        <p:cxnSp>
          <p:nvCxnSpPr>
            <p:cNvPr id="262" name="Straight Connector 261"/>
            <p:cNvCxnSpPr/>
            <p:nvPr/>
          </p:nvCxnSpPr>
          <p:spPr>
            <a:xfrm rot="16200000" flipH="1">
              <a:off x="7364615" y="4292792"/>
              <a:ext cx="214316" cy="1"/>
            </a:xfrm>
            <a:prstGeom prst="line">
              <a:avLst/>
            </a:prstGeom>
            <a:grpFill/>
            <a:ln w="12700">
              <a:solidFill>
                <a:schemeClr val="bg1">
                  <a:lumMod val="50000"/>
                </a:schemeClr>
              </a:solidFill>
            </a:ln>
          </p:spPr>
          <p:style>
            <a:lnRef idx="3">
              <a:schemeClr val="dk1"/>
            </a:lnRef>
            <a:fillRef idx="0">
              <a:schemeClr val="dk1"/>
            </a:fillRef>
            <a:effectRef idx="2">
              <a:schemeClr val="dk1"/>
            </a:effectRef>
            <a:fontRef idx="minor">
              <a:schemeClr val="tx1"/>
            </a:fontRef>
          </p:style>
        </p:cxnSp>
      </p:grpSp>
      <p:sp>
        <p:nvSpPr>
          <p:cNvPr id="308" name="Freeform 307"/>
          <p:cNvSpPr/>
          <p:nvPr/>
        </p:nvSpPr>
        <p:spPr>
          <a:xfrm>
            <a:off x="7513250" y="3514330"/>
            <a:ext cx="581508" cy="675616"/>
          </a:xfrm>
          <a:custGeom>
            <a:avLst/>
            <a:gdLst>
              <a:gd name="connsiteX0" fmla="*/ 0 w 581508"/>
              <a:gd name="connsiteY0" fmla="*/ 674212 h 675616"/>
              <a:gd name="connsiteX1" fmla="*/ 143270 w 581508"/>
              <a:gd name="connsiteY1" fmla="*/ 661570 h 675616"/>
              <a:gd name="connsiteX2" fmla="*/ 290754 w 581508"/>
              <a:gd name="connsiteY2" fmla="*/ 589935 h 675616"/>
              <a:gd name="connsiteX3" fmla="*/ 446665 w 581508"/>
              <a:gd name="connsiteY3" fmla="*/ 425596 h 675616"/>
              <a:gd name="connsiteX4" fmla="*/ 552011 w 581508"/>
              <a:gd name="connsiteY4" fmla="*/ 261257 h 675616"/>
              <a:gd name="connsiteX5" fmla="*/ 581508 w 581508"/>
              <a:gd name="connsiteY5" fmla="*/ 0 h 6756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81508" h="675616">
                <a:moveTo>
                  <a:pt x="0" y="674212"/>
                </a:moveTo>
                <a:cubicBezTo>
                  <a:pt x="47405" y="674914"/>
                  <a:pt x="94811" y="675616"/>
                  <a:pt x="143270" y="661570"/>
                </a:cubicBezTo>
                <a:cubicBezTo>
                  <a:pt x="191729" y="647524"/>
                  <a:pt x="240188" y="629264"/>
                  <a:pt x="290754" y="589935"/>
                </a:cubicBezTo>
                <a:cubicBezTo>
                  <a:pt x="341320" y="550606"/>
                  <a:pt x="403122" y="480376"/>
                  <a:pt x="446665" y="425596"/>
                </a:cubicBezTo>
                <a:cubicBezTo>
                  <a:pt x="490208" y="370816"/>
                  <a:pt x="529537" y="332190"/>
                  <a:pt x="552011" y="261257"/>
                </a:cubicBezTo>
                <a:cubicBezTo>
                  <a:pt x="574485" y="190324"/>
                  <a:pt x="581508" y="0"/>
                  <a:pt x="581508" y="0"/>
                </a:cubicBezTo>
              </a:path>
            </a:pathLst>
          </a:custGeom>
        </p:spPr>
        <p:style>
          <a:lnRef idx="2">
            <a:schemeClr val="dk1"/>
          </a:lnRef>
          <a:fillRef idx="0">
            <a:schemeClr val="dk1"/>
          </a:fillRef>
          <a:effectRef idx="1">
            <a:schemeClr val="dk1"/>
          </a:effectRef>
          <a:fontRef idx="minor">
            <a:schemeClr val="tx1"/>
          </a:fontRef>
        </p:style>
        <p:txBody>
          <a:bodyPr rtlCol="0" anchor="ctr"/>
          <a:lstStyle/>
          <a:p>
            <a:pPr algn="ctr"/>
            <a:endParaRPr lang="en-US"/>
          </a:p>
        </p:txBody>
      </p:sp>
      <p:cxnSp>
        <p:nvCxnSpPr>
          <p:cNvPr id="241" name="Straight Connector 240"/>
          <p:cNvCxnSpPr>
            <a:stCxn id="234" idx="1"/>
          </p:cNvCxnSpPr>
          <p:nvPr/>
        </p:nvCxnSpPr>
        <p:spPr>
          <a:xfrm rot="10800000" flipH="1" flipV="1">
            <a:off x="3714744" y="4572008"/>
            <a:ext cx="3143948" cy="0"/>
          </a:xfrm>
          <a:prstGeom prst="line">
            <a:avLst/>
          </a:prstGeom>
          <a:ln>
            <a:solidFill>
              <a:schemeClr val="tx1">
                <a:lumMod val="65000"/>
                <a:lumOff val="35000"/>
              </a:schemeClr>
            </a:solidFill>
          </a:ln>
        </p:spPr>
        <p:style>
          <a:lnRef idx="3">
            <a:schemeClr val="dk1"/>
          </a:lnRef>
          <a:fillRef idx="0">
            <a:schemeClr val="dk1"/>
          </a:fillRef>
          <a:effectRef idx="2">
            <a:schemeClr val="dk1"/>
          </a:effectRef>
          <a:fontRef idx="minor">
            <a:schemeClr val="tx1"/>
          </a:fontRef>
        </p:style>
      </p:cxnSp>
      <p:sp>
        <p:nvSpPr>
          <p:cNvPr id="313" name="Freeform 312"/>
          <p:cNvSpPr/>
          <p:nvPr/>
        </p:nvSpPr>
        <p:spPr>
          <a:xfrm>
            <a:off x="6198376" y="3958909"/>
            <a:ext cx="795737" cy="257103"/>
          </a:xfrm>
          <a:custGeom>
            <a:avLst/>
            <a:gdLst>
              <a:gd name="connsiteX0" fmla="*/ 0 w 795737"/>
              <a:gd name="connsiteY0" fmla="*/ 89579 h 257103"/>
              <a:gd name="connsiteX1" fmla="*/ 265245 w 795737"/>
              <a:gd name="connsiteY1" fmla="*/ 5817 h 257103"/>
              <a:gd name="connsiteX2" fmla="*/ 502571 w 795737"/>
              <a:gd name="connsiteY2" fmla="*/ 54678 h 257103"/>
              <a:gd name="connsiteX3" fmla="*/ 628213 w 795737"/>
              <a:gd name="connsiteY3" fmla="*/ 215222 h 257103"/>
              <a:gd name="connsiteX4" fmla="*/ 795737 w 795737"/>
              <a:gd name="connsiteY4" fmla="*/ 257103 h 2571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95737" h="257103">
                <a:moveTo>
                  <a:pt x="0" y="89579"/>
                </a:moveTo>
                <a:cubicBezTo>
                  <a:pt x="90741" y="50606"/>
                  <a:pt x="181483" y="11634"/>
                  <a:pt x="265245" y="5817"/>
                </a:cubicBezTo>
                <a:cubicBezTo>
                  <a:pt x="349007" y="0"/>
                  <a:pt x="442076" y="19777"/>
                  <a:pt x="502571" y="54678"/>
                </a:cubicBezTo>
                <a:cubicBezTo>
                  <a:pt x="563066" y="89579"/>
                  <a:pt x="579352" y="181485"/>
                  <a:pt x="628213" y="215222"/>
                </a:cubicBezTo>
                <a:cubicBezTo>
                  <a:pt x="677074" y="248959"/>
                  <a:pt x="736405" y="253031"/>
                  <a:pt x="795737" y="257103"/>
                </a:cubicBezTo>
              </a:path>
            </a:pathLst>
          </a:custGeom>
        </p:spPr>
        <p:style>
          <a:lnRef idx="2">
            <a:schemeClr val="dk1"/>
          </a:lnRef>
          <a:fillRef idx="0">
            <a:schemeClr val="dk1"/>
          </a:fillRef>
          <a:effectRef idx="1">
            <a:schemeClr val="dk1"/>
          </a:effectRef>
          <a:fontRef idx="minor">
            <a:schemeClr val="tx1"/>
          </a:fontRef>
        </p:style>
        <p:txBody>
          <a:bodyPr rtlCol="0" anchor="ctr"/>
          <a:lstStyle/>
          <a:p>
            <a:pPr algn="ctr"/>
            <a:endParaRPr lang="en-US"/>
          </a:p>
        </p:txBody>
      </p:sp>
      <p:sp>
        <p:nvSpPr>
          <p:cNvPr id="210" name="Rectangle 209"/>
          <p:cNvSpPr/>
          <p:nvPr/>
        </p:nvSpPr>
        <p:spPr>
          <a:xfrm flipH="1">
            <a:off x="851682" y="4099882"/>
            <a:ext cx="316676" cy="55085"/>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solidFill>
                <a:schemeClr val="dk1"/>
              </a:solidFill>
            </a:endParaRPr>
          </a:p>
        </p:txBody>
      </p:sp>
      <p:cxnSp>
        <p:nvCxnSpPr>
          <p:cNvPr id="151" name="Straight Connector 150"/>
          <p:cNvCxnSpPr/>
          <p:nvPr/>
        </p:nvCxnSpPr>
        <p:spPr>
          <a:xfrm rot="10800000">
            <a:off x="4123076" y="5248966"/>
            <a:ext cx="1044000" cy="1588"/>
          </a:xfrm>
          <a:prstGeom prst="line">
            <a:avLst/>
          </a:prstGeom>
          <a:ln w="57150">
            <a:solidFill>
              <a:schemeClr val="accent1">
                <a:lumMod val="75000"/>
              </a:schemeClr>
            </a:solidFill>
          </a:ln>
        </p:spPr>
        <p:style>
          <a:lnRef idx="3">
            <a:schemeClr val="accent1"/>
          </a:lnRef>
          <a:fillRef idx="0">
            <a:schemeClr val="accent1"/>
          </a:fillRef>
          <a:effectRef idx="2">
            <a:schemeClr val="accent1"/>
          </a:effectRef>
          <a:fontRef idx="minor">
            <a:schemeClr val="tx1"/>
          </a:fontRef>
        </p:style>
      </p:cxnSp>
      <p:sp>
        <p:nvSpPr>
          <p:cNvPr id="316" name="Rectangle 315"/>
          <p:cNvSpPr/>
          <p:nvPr/>
        </p:nvSpPr>
        <p:spPr>
          <a:xfrm>
            <a:off x="3251746" y="3338246"/>
            <a:ext cx="133352" cy="88196"/>
          </a:xfrm>
          <a:prstGeom prst="rect">
            <a:avLst/>
          </a:prstGeom>
          <a:solidFill>
            <a:schemeClr val="bg1"/>
          </a:solidFill>
          <a:ln w="127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27" name="U-Turn Arrow 326"/>
          <p:cNvSpPr/>
          <p:nvPr/>
        </p:nvSpPr>
        <p:spPr>
          <a:xfrm rot="10800000">
            <a:off x="1571604" y="3243261"/>
            <a:ext cx="214314" cy="214314"/>
          </a:xfrm>
          <a:prstGeom prst="uturnArrow">
            <a:avLst>
              <a:gd name="adj1" fmla="val 19668"/>
              <a:gd name="adj2" fmla="val 25000"/>
              <a:gd name="adj3" fmla="val 2667"/>
              <a:gd name="adj4" fmla="val 42417"/>
              <a:gd name="adj5" fmla="val 75000"/>
            </a:avLst>
          </a:prstGeom>
          <a:solidFill>
            <a:srgbClr val="FFFF00"/>
          </a:solidFill>
          <a:ln w="3175">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28" name="Frame 327"/>
          <p:cNvSpPr/>
          <p:nvPr/>
        </p:nvSpPr>
        <p:spPr>
          <a:xfrm>
            <a:off x="1428728" y="2714620"/>
            <a:ext cx="571504" cy="395290"/>
          </a:xfrm>
          <a:prstGeom prst="frame">
            <a:avLst/>
          </a:prstGeom>
          <a:solidFill>
            <a:srgbClr val="FFFF00"/>
          </a:solidFill>
          <a:ln w="127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337" name="Straight Connector 336"/>
          <p:cNvCxnSpPr/>
          <p:nvPr/>
        </p:nvCxnSpPr>
        <p:spPr>
          <a:xfrm rot="10800000" flipV="1">
            <a:off x="744742" y="2857496"/>
            <a:ext cx="684000" cy="214314"/>
          </a:xfrm>
          <a:prstGeom prst="line">
            <a:avLst/>
          </a:prstGeom>
          <a:ln>
            <a:solidFill>
              <a:srgbClr val="FFFF00"/>
            </a:solidFill>
          </a:ln>
        </p:spPr>
        <p:style>
          <a:lnRef idx="3">
            <a:schemeClr val="dk1"/>
          </a:lnRef>
          <a:fillRef idx="0">
            <a:schemeClr val="dk1"/>
          </a:fillRef>
          <a:effectRef idx="2">
            <a:schemeClr val="dk1"/>
          </a:effectRef>
          <a:fontRef idx="minor">
            <a:schemeClr val="tx1"/>
          </a:fontRef>
        </p:style>
      </p:cxnSp>
      <p:cxnSp>
        <p:nvCxnSpPr>
          <p:cNvPr id="331" name="Straight Connector 330"/>
          <p:cNvCxnSpPr/>
          <p:nvPr/>
        </p:nvCxnSpPr>
        <p:spPr>
          <a:xfrm>
            <a:off x="2000232" y="2857496"/>
            <a:ext cx="612000" cy="214314"/>
          </a:xfrm>
          <a:prstGeom prst="line">
            <a:avLst/>
          </a:prstGeom>
          <a:ln>
            <a:solidFill>
              <a:srgbClr val="FFFF00"/>
            </a:solidFill>
          </a:ln>
        </p:spPr>
        <p:style>
          <a:lnRef idx="3">
            <a:schemeClr val="dk1"/>
          </a:lnRef>
          <a:fillRef idx="0">
            <a:schemeClr val="dk1"/>
          </a:fillRef>
          <a:effectRef idx="2">
            <a:schemeClr val="dk1"/>
          </a:effectRef>
          <a:fontRef idx="minor">
            <a:schemeClr val="tx1"/>
          </a:fontRef>
        </p:style>
      </p:cxnSp>
      <p:sp>
        <p:nvSpPr>
          <p:cNvPr id="64" name="Trapezoid 63"/>
          <p:cNvSpPr/>
          <p:nvPr/>
        </p:nvSpPr>
        <p:spPr>
          <a:xfrm>
            <a:off x="725365" y="3088162"/>
            <a:ext cx="1928826" cy="148371"/>
          </a:xfrm>
          <a:prstGeom prst="trapezoid">
            <a:avLst/>
          </a:prstGeom>
          <a:solidFill>
            <a:srgbClr val="FFFF00"/>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9" name="TextBox 348"/>
          <p:cNvSpPr txBox="1"/>
          <p:nvPr/>
        </p:nvSpPr>
        <p:spPr>
          <a:xfrm>
            <a:off x="214282" y="5631436"/>
            <a:ext cx="3000396" cy="369332"/>
          </a:xfrm>
          <a:prstGeom prst="rect">
            <a:avLst/>
          </a:prstGeom>
          <a:noFill/>
        </p:spPr>
        <p:txBody>
          <a:bodyPr wrap="square" rtlCol="0">
            <a:spAutoFit/>
          </a:bodyPr>
          <a:lstStyle/>
          <a:p>
            <a:pPr algn="ctr"/>
            <a:r>
              <a:rPr lang="en-US" b="1" dirty="0" smtClean="0"/>
              <a:t>Hydraulic test (250 bar)</a:t>
            </a:r>
            <a:endParaRPr lang="en-US" b="1" dirty="0"/>
          </a:p>
        </p:txBody>
      </p:sp>
      <p:sp>
        <p:nvSpPr>
          <p:cNvPr id="2" name="Freeform 1"/>
          <p:cNvSpPr/>
          <p:nvPr/>
        </p:nvSpPr>
        <p:spPr>
          <a:xfrm>
            <a:off x="3114056" y="1805382"/>
            <a:ext cx="428628" cy="1398079"/>
          </a:xfrm>
          <a:custGeom>
            <a:avLst/>
            <a:gdLst>
              <a:gd name="connsiteX0" fmla="*/ 225525 w 377258"/>
              <a:gd name="connsiteY0" fmla="*/ 619168 h 620949"/>
              <a:gd name="connsiteX1" fmla="*/ 258328 w 377258"/>
              <a:gd name="connsiteY1" fmla="*/ 569962 h 620949"/>
              <a:gd name="connsiteX2" fmla="*/ 274730 w 377258"/>
              <a:gd name="connsiteY2" fmla="*/ 524857 h 620949"/>
              <a:gd name="connsiteX3" fmla="*/ 278831 w 377258"/>
              <a:gd name="connsiteY3" fmla="*/ 508456 h 620949"/>
              <a:gd name="connsiteX4" fmla="*/ 303433 w 377258"/>
              <a:gd name="connsiteY4" fmla="*/ 487953 h 620949"/>
              <a:gd name="connsiteX5" fmla="*/ 307534 w 377258"/>
              <a:gd name="connsiteY5" fmla="*/ 475652 h 620949"/>
              <a:gd name="connsiteX6" fmla="*/ 315735 w 377258"/>
              <a:gd name="connsiteY6" fmla="*/ 442848 h 620949"/>
              <a:gd name="connsiteX7" fmla="*/ 328036 w 377258"/>
              <a:gd name="connsiteY7" fmla="*/ 434647 h 620949"/>
              <a:gd name="connsiteX8" fmla="*/ 336237 w 377258"/>
              <a:gd name="connsiteY8" fmla="*/ 418246 h 620949"/>
              <a:gd name="connsiteX9" fmla="*/ 352639 w 377258"/>
              <a:gd name="connsiteY9" fmla="*/ 377241 h 620949"/>
              <a:gd name="connsiteX10" fmla="*/ 360840 w 377258"/>
              <a:gd name="connsiteY10" fmla="*/ 348538 h 620949"/>
              <a:gd name="connsiteX11" fmla="*/ 369041 w 377258"/>
              <a:gd name="connsiteY11" fmla="*/ 336237 h 620949"/>
              <a:gd name="connsiteX12" fmla="*/ 373141 w 377258"/>
              <a:gd name="connsiteY12" fmla="*/ 237826 h 620949"/>
              <a:gd name="connsiteX13" fmla="*/ 377241 w 377258"/>
              <a:gd name="connsiteY13" fmla="*/ 205022 h 620949"/>
              <a:gd name="connsiteX14" fmla="*/ 369041 w 377258"/>
              <a:gd name="connsiteY14" fmla="*/ 90210 h 620949"/>
              <a:gd name="connsiteX15" fmla="*/ 356739 w 377258"/>
              <a:gd name="connsiteY15" fmla="*/ 102511 h 620949"/>
              <a:gd name="connsiteX16" fmla="*/ 340337 w 377258"/>
              <a:gd name="connsiteY16" fmla="*/ 131214 h 620949"/>
              <a:gd name="connsiteX17" fmla="*/ 332136 w 377258"/>
              <a:gd name="connsiteY17" fmla="*/ 237826 h 620949"/>
              <a:gd name="connsiteX18" fmla="*/ 323936 w 377258"/>
              <a:gd name="connsiteY18" fmla="*/ 254228 h 620949"/>
              <a:gd name="connsiteX19" fmla="*/ 319835 w 377258"/>
              <a:gd name="connsiteY19" fmla="*/ 266529 h 620949"/>
              <a:gd name="connsiteX20" fmla="*/ 315735 w 377258"/>
              <a:gd name="connsiteY20" fmla="*/ 254228 h 620949"/>
              <a:gd name="connsiteX21" fmla="*/ 307534 w 377258"/>
              <a:gd name="connsiteY21" fmla="*/ 217324 h 620949"/>
              <a:gd name="connsiteX22" fmla="*/ 303433 w 377258"/>
              <a:gd name="connsiteY22" fmla="*/ 229625 h 620949"/>
              <a:gd name="connsiteX23" fmla="*/ 299333 w 377258"/>
              <a:gd name="connsiteY23" fmla="*/ 254228 h 620949"/>
              <a:gd name="connsiteX24" fmla="*/ 282931 w 377258"/>
              <a:gd name="connsiteY24" fmla="*/ 258328 h 620949"/>
              <a:gd name="connsiteX25" fmla="*/ 274730 w 377258"/>
              <a:gd name="connsiteY25" fmla="*/ 270630 h 620949"/>
              <a:gd name="connsiteX26" fmla="*/ 254228 w 377258"/>
              <a:gd name="connsiteY26" fmla="*/ 246027 h 620949"/>
              <a:gd name="connsiteX27" fmla="*/ 246027 w 377258"/>
              <a:gd name="connsiteY27" fmla="*/ 98411 h 620949"/>
              <a:gd name="connsiteX28" fmla="*/ 237826 w 377258"/>
              <a:gd name="connsiteY28" fmla="*/ 69708 h 620949"/>
              <a:gd name="connsiteX29" fmla="*/ 229625 w 377258"/>
              <a:gd name="connsiteY29" fmla="*/ 57406 h 620949"/>
              <a:gd name="connsiteX30" fmla="*/ 225525 w 377258"/>
              <a:gd name="connsiteY30" fmla="*/ 45105 h 620949"/>
              <a:gd name="connsiteX31" fmla="*/ 217324 w 377258"/>
              <a:gd name="connsiteY31" fmla="*/ 28703 h 620949"/>
              <a:gd name="connsiteX32" fmla="*/ 213223 w 377258"/>
              <a:gd name="connsiteY32" fmla="*/ 0 h 620949"/>
              <a:gd name="connsiteX33" fmla="*/ 217324 w 377258"/>
              <a:gd name="connsiteY33" fmla="*/ 69708 h 620949"/>
              <a:gd name="connsiteX34" fmla="*/ 225525 w 377258"/>
              <a:gd name="connsiteY34" fmla="*/ 86109 h 620949"/>
              <a:gd name="connsiteX35" fmla="*/ 229625 w 377258"/>
              <a:gd name="connsiteY35" fmla="*/ 110712 h 620949"/>
              <a:gd name="connsiteX36" fmla="*/ 233726 w 377258"/>
              <a:gd name="connsiteY36" fmla="*/ 127114 h 620949"/>
              <a:gd name="connsiteX37" fmla="*/ 241927 w 377258"/>
              <a:gd name="connsiteY37" fmla="*/ 205022 h 620949"/>
              <a:gd name="connsiteX38" fmla="*/ 250128 w 377258"/>
              <a:gd name="connsiteY38" fmla="*/ 225525 h 620949"/>
              <a:gd name="connsiteX39" fmla="*/ 254228 w 377258"/>
              <a:gd name="connsiteY39" fmla="*/ 241926 h 620949"/>
              <a:gd name="connsiteX40" fmla="*/ 237826 w 377258"/>
              <a:gd name="connsiteY40" fmla="*/ 291132 h 620949"/>
              <a:gd name="connsiteX41" fmla="*/ 225525 w 377258"/>
              <a:gd name="connsiteY41" fmla="*/ 299333 h 620949"/>
              <a:gd name="connsiteX42" fmla="*/ 213223 w 377258"/>
              <a:gd name="connsiteY42" fmla="*/ 295232 h 620949"/>
              <a:gd name="connsiteX43" fmla="*/ 209123 w 377258"/>
              <a:gd name="connsiteY43" fmla="*/ 282931 h 620949"/>
              <a:gd name="connsiteX44" fmla="*/ 200922 w 377258"/>
              <a:gd name="connsiteY44" fmla="*/ 270630 h 620949"/>
              <a:gd name="connsiteX45" fmla="*/ 221424 w 377258"/>
              <a:gd name="connsiteY45" fmla="*/ 229625 h 620949"/>
              <a:gd name="connsiteX46" fmla="*/ 225525 w 377258"/>
              <a:gd name="connsiteY46" fmla="*/ 217324 h 620949"/>
              <a:gd name="connsiteX47" fmla="*/ 200922 w 377258"/>
              <a:gd name="connsiteY47" fmla="*/ 200922 h 620949"/>
              <a:gd name="connsiteX48" fmla="*/ 200922 w 377258"/>
              <a:gd name="connsiteY48" fmla="*/ 123013 h 620949"/>
              <a:gd name="connsiteX49" fmla="*/ 196822 w 377258"/>
              <a:gd name="connsiteY49" fmla="*/ 110712 h 620949"/>
              <a:gd name="connsiteX50" fmla="*/ 172219 w 377258"/>
              <a:gd name="connsiteY50" fmla="*/ 102511 h 620949"/>
              <a:gd name="connsiteX51" fmla="*/ 164018 w 377258"/>
              <a:gd name="connsiteY51" fmla="*/ 90210 h 620949"/>
              <a:gd name="connsiteX52" fmla="*/ 155817 w 377258"/>
              <a:gd name="connsiteY52" fmla="*/ 49205 h 620949"/>
              <a:gd name="connsiteX53" fmla="*/ 147616 w 377258"/>
              <a:gd name="connsiteY53" fmla="*/ 73808 h 620949"/>
              <a:gd name="connsiteX54" fmla="*/ 155817 w 377258"/>
              <a:gd name="connsiteY54" fmla="*/ 118913 h 620949"/>
              <a:gd name="connsiteX55" fmla="*/ 159918 w 377258"/>
              <a:gd name="connsiteY55" fmla="*/ 135315 h 620949"/>
              <a:gd name="connsiteX56" fmla="*/ 151717 w 377258"/>
              <a:gd name="connsiteY56" fmla="*/ 180420 h 620949"/>
              <a:gd name="connsiteX57" fmla="*/ 147616 w 377258"/>
              <a:gd name="connsiteY57" fmla="*/ 192721 h 620949"/>
              <a:gd name="connsiteX58" fmla="*/ 139415 w 377258"/>
              <a:gd name="connsiteY58" fmla="*/ 205022 h 620949"/>
              <a:gd name="connsiteX59" fmla="*/ 143516 w 377258"/>
              <a:gd name="connsiteY59" fmla="*/ 217324 h 620949"/>
              <a:gd name="connsiteX60" fmla="*/ 147616 w 377258"/>
              <a:gd name="connsiteY60" fmla="*/ 233725 h 620949"/>
              <a:gd name="connsiteX61" fmla="*/ 155817 w 377258"/>
              <a:gd name="connsiteY61" fmla="*/ 250127 h 620949"/>
              <a:gd name="connsiteX62" fmla="*/ 151717 w 377258"/>
              <a:gd name="connsiteY62" fmla="*/ 274730 h 620949"/>
              <a:gd name="connsiteX63" fmla="*/ 147616 w 377258"/>
              <a:gd name="connsiteY63" fmla="*/ 287031 h 620949"/>
              <a:gd name="connsiteX64" fmla="*/ 135315 w 377258"/>
              <a:gd name="connsiteY64" fmla="*/ 291132 h 620949"/>
              <a:gd name="connsiteX65" fmla="*/ 131215 w 377258"/>
              <a:gd name="connsiteY65" fmla="*/ 278830 h 620949"/>
              <a:gd name="connsiteX66" fmla="*/ 127114 w 377258"/>
              <a:gd name="connsiteY66" fmla="*/ 262429 h 620949"/>
              <a:gd name="connsiteX67" fmla="*/ 114813 w 377258"/>
              <a:gd name="connsiteY67" fmla="*/ 254228 h 620949"/>
              <a:gd name="connsiteX68" fmla="*/ 110712 w 377258"/>
              <a:gd name="connsiteY68" fmla="*/ 287031 h 620949"/>
              <a:gd name="connsiteX69" fmla="*/ 94310 w 377258"/>
              <a:gd name="connsiteY69" fmla="*/ 291132 h 620949"/>
              <a:gd name="connsiteX70" fmla="*/ 90210 w 377258"/>
              <a:gd name="connsiteY70" fmla="*/ 278830 h 620949"/>
              <a:gd name="connsiteX71" fmla="*/ 65607 w 377258"/>
              <a:gd name="connsiteY71" fmla="*/ 237826 h 620949"/>
              <a:gd name="connsiteX72" fmla="*/ 61507 w 377258"/>
              <a:gd name="connsiteY72" fmla="*/ 225525 h 620949"/>
              <a:gd name="connsiteX73" fmla="*/ 53306 w 377258"/>
              <a:gd name="connsiteY73" fmla="*/ 213223 h 620949"/>
              <a:gd name="connsiteX74" fmla="*/ 45105 w 377258"/>
              <a:gd name="connsiteY74" fmla="*/ 127114 h 620949"/>
              <a:gd name="connsiteX75" fmla="*/ 28703 w 377258"/>
              <a:gd name="connsiteY75" fmla="*/ 73808 h 620949"/>
              <a:gd name="connsiteX76" fmla="*/ 24603 w 377258"/>
              <a:gd name="connsiteY76" fmla="*/ 53306 h 620949"/>
              <a:gd name="connsiteX77" fmla="*/ 8201 w 377258"/>
              <a:gd name="connsiteY77" fmla="*/ 61507 h 620949"/>
              <a:gd name="connsiteX78" fmla="*/ 0 w 377258"/>
              <a:gd name="connsiteY78" fmla="*/ 73808 h 620949"/>
              <a:gd name="connsiteX79" fmla="*/ 12301 w 377258"/>
              <a:gd name="connsiteY79" fmla="*/ 118913 h 620949"/>
              <a:gd name="connsiteX80" fmla="*/ 28703 w 377258"/>
              <a:gd name="connsiteY80" fmla="*/ 147616 h 620949"/>
              <a:gd name="connsiteX81" fmla="*/ 36904 w 377258"/>
              <a:gd name="connsiteY81" fmla="*/ 184520 h 620949"/>
              <a:gd name="connsiteX82" fmla="*/ 45105 w 377258"/>
              <a:gd name="connsiteY82" fmla="*/ 200922 h 620949"/>
              <a:gd name="connsiteX83" fmla="*/ 49206 w 377258"/>
              <a:gd name="connsiteY83" fmla="*/ 213223 h 620949"/>
              <a:gd name="connsiteX84" fmla="*/ 65607 w 377258"/>
              <a:gd name="connsiteY84" fmla="*/ 237826 h 620949"/>
              <a:gd name="connsiteX85" fmla="*/ 73808 w 377258"/>
              <a:gd name="connsiteY85" fmla="*/ 348538 h 620949"/>
              <a:gd name="connsiteX86" fmla="*/ 77909 w 377258"/>
              <a:gd name="connsiteY86" fmla="*/ 377241 h 620949"/>
              <a:gd name="connsiteX87" fmla="*/ 86110 w 377258"/>
              <a:gd name="connsiteY87" fmla="*/ 389543 h 620949"/>
              <a:gd name="connsiteX88" fmla="*/ 90210 w 377258"/>
              <a:gd name="connsiteY88" fmla="*/ 405944 h 620949"/>
              <a:gd name="connsiteX89" fmla="*/ 106612 w 377258"/>
              <a:gd name="connsiteY89" fmla="*/ 426447 h 620949"/>
              <a:gd name="connsiteX90" fmla="*/ 102511 w 377258"/>
              <a:gd name="connsiteY90" fmla="*/ 541259 h 620949"/>
              <a:gd name="connsiteX91" fmla="*/ 114813 w 377258"/>
              <a:gd name="connsiteY91" fmla="*/ 574063 h 620949"/>
              <a:gd name="connsiteX92" fmla="*/ 127114 w 377258"/>
              <a:gd name="connsiteY92" fmla="*/ 578163 h 620949"/>
              <a:gd name="connsiteX93" fmla="*/ 151717 w 377258"/>
              <a:gd name="connsiteY93" fmla="*/ 598665 h 620949"/>
              <a:gd name="connsiteX94" fmla="*/ 155817 w 377258"/>
              <a:gd name="connsiteY94" fmla="*/ 610967 h 620949"/>
              <a:gd name="connsiteX95" fmla="*/ 172219 w 377258"/>
              <a:gd name="connsiteY95" fmla="*/ 602766 h 620949"/>
              <a:gd name="connsiteX96" fmla="*/ 184520 w 377258"/>
              <a:gd name="connsiteY96" fmla="*/ 598665 h 620949"/>
              <a:gd name="connsiteX97" fmla="*/ 188621 w 377258"/>
              <a:gd name="connsiteY97" fmla="*/ 610967 h 620949"/>
              <a:gd name="connsiteX98" fmla="*/ 217324 w 377258"/>
              <a:gd name="connsiteY98" fmla="*/ 610967 h 620949"/>
              <a:gd name="connsiteX99" fmla="*/ 225525 w 377258"/>
              <a:gd name="connsiteY99" fmla="*/ 619168 h 6209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Lst>
            <a:rect l="l" t="t" r="r" b="b"/>
            <a:pathLst>
              <a:path w="377258" h="620949">
                <a:moveTo>
                  <a:pt x="225525" y="619168"/>
                </a:moveTo>
                <a:cubicBezTo>
                  <a:pt x="232359" y="612334"/>
                  <a:pt x="233312" y="586640"/>
                  <a:pt x="258328" y="569962"/>
                </a:cubicBezTo>
                <a:cubicBezTo>
                  <a:pt x="267724" y="532378"/>
                  <a:pt x="260277" y="546537"/>
                  <a:pt x="274730" y="524857"/>
                </a:cubicBezTo>
                <a:cubicBezTo>
                  <a:pt x="276097" y="519390"/>
                  <a:pt x="276035" y="513349"/>
                  <a:pt x="278831" y="508456"/>
                </a:cubicBezTo>
                <a:cubicBezTo>
                  <a:pt x="283689" y="499954"/>
                  <a:pt x="295593" y="493180"/>
                  <a:pt x="303433" y="487953"/>
                </a:cubicBezTo>
                <a:cubicBezTo>
                  <a:pt x="304800" y="483853"/>
                  <a:pt x="306397" y="479822"/>
                  <a:pt x="307534" y="475652"/>
                </a:cubicBezTo>
                <a:cubicBezTo>
                  <a:pt x="310500" y="464778"/>
                  <a:pt x="306357" y="449100"/>
                  <a:pt x="315735" y="442848"/>
                </a:cubicBezTo>
                <a:lnTo>
                  <a:pt x="328036" y="434647"/>
                </a:lnTo>
                <a:cubicBezTo>
                  <a:pt x="330770" y="429180"/>
                  <a:pt x="333967" y="423921"/>
                  <a:pt x="336237" y="418246"/>
                </a:cubicBezTo>
                <a:cubicBezTo>
                  <a:pt x="356507" y="367571"/>
                  <a:pt x="333404" y="415710"/>
                  <a:pt x="352639" y="377241"/>
                </a:cubicBezTo>
                <a:cubicBezTo>
                  <a:pt x="353954" y="371980"/>
                  <a:pt x="357896" y="354425"/>
                  <a:pt x="360840" y="348538"/>
                </a:cubicBezTo>
                <a:cubicBezTo>
                  <a:pt x="363044" y="344130"/>
                  <a:pt x="366307" y="340337"/>
                  <a:pt x="369041" y="336237"/>
                </a:cubicBezTo>
                <a:cubicBezTo>
                  <a:pt x="370408" y="303433"/>
                  <a:pt x="371093" y="270594"/>
                  <a:pt x="373141" y="237826"/>
                </a:cubicBezTo>
                <a:cubicBezTo>
                  <a:pt x="373828" y="226828"/>
                  <a:pt x="377547" y="216037"/>
                  <a:pt x="377241" y="205022"/>
                </a:cubicBezTo>
                <a:cubicBezTo>
                  <a:pt x="376176" y="166669"/>
                  <a:pt x="371774" y="128481"/>
                  <a:pt x="369041" y="90210"/>
                </a:cubicBezTo>
                <a:cubicBezTo>
                  <a:pt x="364940" y="94310"/>
                  <a:pt x="360452" y="98056"/>
                  <a:pt x="356739" y="102511"/>
                </a:cubicBezTo>
                <a:cubicBezTo>
                  <a:pt x="349494" y="111204"/>
                  <a:pt x="345350" y="121187"/>
                  <a:pt x="340337" y="131214"/>
                </a:cubicBezTo>
                <a:cubicBezTo>
                  <a:pt x="340131" y="134720"/>
                  <a:pt x="336351" y="219561"/>
                  <a:pt x="332136" y="237826"/>
                </a:cubicBezTo>
                <a:cubicBezTo>
                  <a:pt x="330762" y="243782"/>
                  <a:pt x="326344" y="248610"/>
                  <a:pt x="323936" y="254228"/>
                </a:cubicBezTo>
                <a:cubicBezTo>
                  <a:pt x="322233" y="258201"/>
                  <a:pt x="321202" y="262429"/>
                  <a:pt x="319835" y="266529"/>
                </a:cubicBezTo>
                <a:cubicBezTo>
                  <a:pt x="318468" y="262429"/>
                  <a:pt x="316783" y="258421"/>
                  <a:pt x="315735" y="254228"/>
                </a:cubicBezTo>
                <a:cubicBezTo>
                  <a:pt x="312679" y="242003"/>
                  <a:pt x="313170" y="228595"/>
                  <a:pt x="307534" y="217324"/>
                </a:cubicBezTo>
                <a:cubicBezTo>
                  <a:pt x="305601" y="213458"/>
                  <a:pt x="304800" y="225525"/>
                  <a:pt x="303433" y="229625"/>
                </a:cubicBezTo>
                <a:cubicBezTo>
                  <a:pt x="302066" y="237826"/>
                  <a:pt x="304165" y="247463"/>
                  <a:pt x="299333" y="254228"/>
                </a:cubicBezTo>
                <a:cubicBezTo>
                  <a:pt x="296057" y="258814"/>
                  <a:pt x="287620" y="255202"/>
                  <a:pt x="282931" y="258328"/>
                </a:cubicBezTo>
                <a:cubicBezTo>
                  <a:pt x="278830" y="261062"/>
                  <a:pt x="277464" y="266529"/>
                  <a:pt x="274730" y="270630"/>
                </a:cubicBezTo>
                <a:cubicBezTo>
                  <a:pt x="254286" y="265518"/>
                  <a:pt x="256071" y="271215"/>
                  <a:pt x="254228" y="246027"/>
                </a:cubicBezTo>
                <a:cubicBezTo>
                  <a:pt x="250632" y="196877"/>
                  <a:pt x="249713" y="147554"/>
                  <a:pt x="246027" y="98411"/>
                </a:cubicBezTo>
                <a:cubicBezTo>
                  <a:pt x="245795" y="95315"/>
                  <a:pt x="239939" y="73934"/>
                  <a:pt x="237826" y="69708"/>
                </a:cubicBezTo>
                <a:cubicBezTo>
                  <a:pt x="235622" y="65300"/>
                  <a:pt x="232359" y="61507"/>
                  <a:pt x="229625" y="57406"/>
                </a:cubicBezTo>
                <a:cubicBezTo>
                  <a:pt x="228258" y="53306"/>
                  <a:pt x="227228" y="49078"/>
                  <a:pt x="225525" y="45105"/>
                </a:cubicBezTo>
                <a:cubicBezTo>
                  <a:pt x="223117" y="39487"/>
                  <a:pt x="218932" y="34600"/>
                  <a:pt x="217324" y="28703"/>
                </a:cubicBezTo>
                <a:cubicBezTo>
                  <a:pt x="214781" y="19379"/>
                  <a:pt x="214590" y="9568"/>
                  <a:pt x="213223" y="0"/>
                </a:cubicBezTo>
                <a:cubicBezTo>
                  <a:pt x="214590" y="23236"/>
                  <a:pt x="214032" y="46666"/>
                  <a:pt x="217324" y="69708"/>
                </a:cubicBezTo>
                <a:cubicBezTo>
                  <a:pt x="218188" y="75759"/>
                  <a:pt x="223769" y="80254"/>
                  <a:pt x="225525" y="86109"/>
                </a:cubicBezTo>
                <a:cubicBezTo>
                  <a:pt x="227914" y="94072"/>
                  <a:pt x="227994" y="102559"/>
                  <a:pt x="229625" y="110712"/>
                </a:cubicBezTo>
                <a:cubicBezTo>
                  <a:pt x="230730" y="116238"/>
                  <a:pt x="232359" y="121647"/>
                  <a:pt x="233726" y="127114"/>
                </a:cubicBezTo>
                <a:cubicBezTo>
                  <a:pt x="236460" y="153083"/>
                  <a:pt x="237634" y="179264"/>
                  <a:pt x="241927" y="205022"/>
                </a:cubicBezTo>
                <a:cubicBezTo>
                  <a:pt x="243137" y="212283"/>
                  <a:pt x="247800" y="218542"/>
                  <a:pt x="250128" y="225525"/>
                </a:cubicBezTo>
                <a:cubicBezTo>
                  <a:pt x="251910" y="230871"/>
                  <a:pt x="252861" y="236459"/>
                  <a:pt x="254228" y="241926"/>
                </a:cubicBezTo>
                <a:cubicBezTo>
                  <a:pt x="251520" y="252756"/>
                  <a:pt x="247284" y="279782"/>
                  <a:pt x="237826" y="291132"/>
                </a:cubicBezTo>
                <a:cubicBezTo>
                  <a:pt x="234671" y="294918"/>
                  <a:pt x="229625" y="296599"/>
                  <a:pt x="225525" y="299333"/>
                </a:cubicBezTo>
                <a:cubicBezTo>
                  <a:pt x="221424" y="297966"/>
                  <a:pt x="216279" y="298288"/>
                  <a:pt x="213223" y="295232"/>
                </a:cubicBezTo>
                <a:cubicBezTo>
                  <a:pt x="210167" y="292176"/>
                  <a:pt x="211056" y="286797"/>
                  <a:pt x="209123" y="282931"/>
                </a:cubicBezTo>
                <a:cubicBezTo>
                  <a:pt x="206919" y="278523"/>
                  <a:pt x="203656" y="274730"/>
                  <a:pt x="200922" y="270630"/>
                </a:cubicBezTo>
                <a:cubicBezTo>
                  <a:pt x="210318" y="233045"/>
                  <a:pt x="199745" y="244078"/>
                  <a:pt x="221424" y="229625"/>
                </a:cubicBezTo>
                <a:cubicBezTo>
                  <a:pt x="222791" y="225525"/>
                  <a:pt x="226892" y="221424"/>
                  <a:pt x="225525" y="217324"/>
                </a:cubicBezTo>
                <a:cubicBezTo>
                  <a:pt x="221685" y="205805"/>
                  <a:pt x="210140" y="203994"/>
                  <a:pt x="200922" y="200922"/>
                </a:cubicBezTo>
                <a:cubicBezTo>
                  <a:pt x="205086" y="159288"/>
                  <a:pt x="207593" y="163040"/>
                  <a:pt x="200922" y="123013"/>
                </a:cubicBezTo>
                <a:cubicBezTo>
                  <a:pt x="200211" y="118750"/>
                  <a:pt x="200339" y="113224"/>
                  <a:pt x="196822" y="110712"/>
                </a:cubicBezTo>
                <a:cubicBezTo>
                  <a:pt x="189788" y="105687"/>
                  <a:pt x="172219" y="102511"/>
                  <a:pt x="172219" y="102511"/>
                </a:cubicBezTo>
                <a:cubicBezTo>
                  <a:pt x="169485" y="98411"/>
                  <a:pt x="165467" y="94920"/>
                  <a:pt x="164018" y="90210"/>
                </a:cubicBezTo>
                <a:cubicBezTo>
                  <a:pt x="159919" y="76887"/>
                  <a:pt x="165673" y="59061"/>
                  <a:pt x="155817" y="49205"/>
                </a:cubicBezTo>
                <a:cubicBezTo>
                  <a:pt x="149704" y="43092"/>
                  <a:pt x="147616" y="73808"/>
                  <a:pt x="147616" y="73808"/>
                </a:cubicBezTo>
                <a:cubicBezTo>
                  <a:pt x="150350" y="88843"/>
                  <a:pt x="152820" y="103928"/>
                  <a:pt x="155817" y="118913"/>
                </a:cubicBezTo>
                <a:cubicBezTo>
                  <a:pt x="156922" y="124439"/>
                  <a:pt x="160293" y="129692"/>
                  <a:pt x="159918" y="135315"/>
                </a:cubicBezTo>
                <a:cubicBezTo>
                  <a:pt x="158902" y="150563"/>
                  <a:pt x="154919" y="165478"/>
                  <a:pt x="151717" y="180420"/>
                </a:cubicBezTo>
                <a:cubicBezTo>
                  <a:pt x="150811" y="184646"/>
                  <a:pt x="149549" y="188855"/>
                  <a:pt x="147616" y="192721"/>
                </a:cubicBezTo>
                <a:cubicBezTo>
                  <a:pt x="145412" y="197129"/>
                  <a:pt x="142149" y="200922"/>
                  <a:pt x="139415" y="205022"/>
                </a:cubicBezTo>
                <a:cubicBezTo>
                  <a:pt x="140782" y="209123"/>
                  <a:pt x="142328" y="213168"/>
                  <a:pt x="143516" y="217324"/>
                </a:cubicBezTo>
                <a:cubicBezTo>
                  <a:pt x="145064" y="222742"/>
                  <a:pt x="145637" y="228449"/>
                  <a:pt x="147616" y="233725"/>
                </a:cubicBezTo>
                <a:cubicBezTo>
                  <a:pt x="149762" y="239448"/>
                  <a:pt x="153083" y="244660"/>
                  <a:pt x="155817" y="250127"/>
                </a:cubicBezTo>
                <a:cubicBezTo>
                  <a:pt x="154450" y="258328"/>
                  <a:pt x="153521" y="266614"/>
                  <a:pt x="151717" y="274730"/>
                </a:cubicBezTo>
                <a:cubicBezTo>
                  <a:pt x="150779" y="278949"/>
                  <a:pt x="150672" y="283975"/>
                  <a:pt x="147616" y="287031"/>
                </a:cubicBezTo>
                <a:cubicBezTo>
                  <a:pt x="144560" y="290087"/>
                  <a:pt x="139415" y="289765"/>
                  <a:pt x="135315" y="291132"/>
                </a:cubicBezTo>
                <a:cubicBezTo>
                  <a:pt x="133948" y="287031"/>
                  <a:pt x="132402" y="282986"/>
                  <a:pt x="131215" y="278830"/>
                </a:cubicBezTo>
                <a:cubicBezTo>
                  <a:pt x="129667" y="273412"/>
                  <a:pt x="130240" y="267118"/>
                  <a:pt x="127114" y="262429"/>
                </a:cubicBezTo>
                <a:cubicBezTo>
                  <a:pt x="124380" y="258329"/>
                  <a:pt x="118913" y="256962"/>
                  <a:pt x="114813" y="254228"/>
                </a:cubicBezTo>
                <a:cubicBezTo>
                  <a:pt x="113446" y="265162"/>
                  <a:pt x="116064" y="277398"/>
                  <a:pt x="110712" y="287031"/>
                </a:cubicBezTo>
                <a:cubicBezTo>
                  <a:pt x="107975" y="291957"/>
                  <a:pt x="99543" y="293225"/>
                  <a:pt x="94310" y="291132"/>
                </a:cubicBezTo>
                <a:cubicBezTo>
                  <a:pt x="90297" y="289527"/>
                  <a:pt x="92143" y="282696"/>
                  <a:pt x="90210" y="278830"/>
                </a:cubicBezTo>
                <a:cubicBezTo>
                  <a:pt x="77601" y="253613"/>
                  <a:pt x="85400" y="267515"/>
                  <a:pt x="65607" y="237826"/>
                </a:cubicBezTo>
                <a:cubicBezTo>
                  <a:pt x="64240" y="233726"/>
                  <a:pt x="63440" y="229391"/>
                  <a:pt x="61507" y="225525"/>
                </a:cubicBezTo>
                <a:cubicBezTo>
                  <a:pt x="59303" y="221117"/>
                  <a:pt x="54116" y="218084"/>
                  <a:pt x="53306" y="213223"/>
                </a:cubicBezTo>
                <a:cubicBezTo>
                  <a:pt x="48566" y="184782"/>
                  <a:pt x="49045" y="155676"/>
                  <a:pt x="45105" y="127114"/>
                </a:cubicBezTo>
                <a:cubicBezTo>
                  <a:pt x="41951" y="104250"/>
                  <a:pt x="36628" y="93621"/>
                  <a:pt x="28703" y="73808"/>
                </a:cubicBezTo>
                <a:cubicBezTo>
                  <a:pt x="27336" y="66974"/>
                  <a:pt x="28469" y="59105"/>
                  <a:pt x="24603" y="53306"/>
                </a:cubicBezTo>
                <a:cubicBezTo>
                  <a:pt x="12105" y="34559"/>
                  <a:pt x="9763" y="58383"/>
                  <a:pt x="8201" y="61507"/>
                </a:cubicBezTo>
                <a:cubicBezTo>
                  <a:pt x="5997" y="65915"/>
                  <a:pt x="2734" y="69708"/>
                  <a:pt x="0" y="73808"/>
                </a:cubicBezTo>
                <a:cubicBezTo>
                  <a:pt x="1252" y="78817"/>
                  <a:pt x="7704" y="108185"/>
                  <a:pt x="12301" y="118913"/>
                </a:cubicBezTo>
                <a:cubicBezTo>
                  <a:pt x="18544" y="133480"/>
                  <a:pt x="20467" y="135262"/>
                  <a:pt x="28703" y="147616"/>
                </a:cubicBezTo>
                <a:cubicBezTo>
                  <a:pt x="29815" y="153175"/>
                  <a:pt x="34425" y="177908"/>
                  <a:pt x="36904" y="184520"/>
                </a:cubicBezTo>
                <a:cubicBezTo>
                  <a:pt x="39050" y="190243"/>
                  <a:pt x="42697" y="195304"/>
                  <a:pt x="45105" y="200922"/>
                </a:cubicBezTo>
                <a:cubicBezTo>
                  <a:pt x="46808" y="204895"/>
                  <a:pt x="47107" y="209445"/>
                  <a:pt x="49206" y="213223"/>
                </a:cubicBezTo>
                <a:cubicBezTo>
                  <a:pt x="53993" y="221839"/>
                  <a:pt x="65607" y="237826"/>
                  <a:pt x="65607" y="237826"/>
                </a:cubicBezTo>
                <a:cubicBezTo>
                  <a:pt x="68341" y="274730"/>
                  <a:pt x="70555" y="311676"/>
                  <a:pt x="73808" y="348538"/>
                </a:cubicBezTo>
                <a:cubicBezTo>
                  <a:pt x="74658" y="358165"/>
                  <a:pt x="75132" y="367984"/>
                  <a:pt x="77909" y="377241"/>
                </a:cubicBezTo>
                <a:cubicBezTo>
                  <a:pt x="79325" y="381961"/>
                  <a:pt x="83376" y="385442"/>
                  <a:pt x="86110" y="389543"/>
                </a:cubicBezTo>
                <a:cubicBezTo>
                  <a:pt x="87477" y="395010"/>
                  <a:pt x="87084" y="401255"/>
                  <a:pt x="90210" y="405944"/>
                </a:cubicBezTo>
                <a:cubicBezTo>
                  <a:pt x="114941" y="443041"/>
                  <a:pt x="93204" y="386227"/>
                  <a:pt x="106612" y="426447"/>
                </a:cubicBezTo>
                <a:cubicBezTo>
                  <a:pt x="98355" y="492498"/>
                  <a:pt x="95098" y="481955"/>
                  <a:pt x="102511" y="541259"/>
                </a:cubicBezTo>
                <a:cubicBezTo>
                  <a:pt x="103492" y="549103"/>
                  <a:pt x="109084" y="568334"/>
                  <a:pt x="114813" y="574063"/>
                </a:cubicBezTo>
                <a:cubicBezTo>
                  <a:pt x="117869" y="577119"/>
                  <a:pt x="123014" y="576796"/>
                  <a:pt x="127114" y="578163"/>
                </a:cubicBezTo>
                <a:cubicBezTo>
                  <a:pt x="155488" y="620722"/>
                  <a:pt x="110091" y="557037"/>
                  <a:pt x="151717" y="598665"/>
                </a:cubicBezTo>
                <a:cubicBezTo>
                  <a:pt x="154773" y="601721"/>
                  <a:pt x="154450" y="606866"/>
                  <a:pt x="155817" y="610967"/>
                </a:cubicBezTo>
                <a:cubicBezTo>
                  <a:pt x="161284" y="608233"/>
                  <a:pt x="166601" y="605174"/>
                  <a:pt x="172219" y="602766"/>
                </a:cubicBezTo>
                <a:cubicBezTo>
                  <a:pt x="176192" y="601063"/>
                  <a:pt x="180654" y="596732"/>
                  <a:pt x="184520" y="598665"/>
                </a:cubicBezTo>
                <a:cubicBezTo>
                  <a:pt x="188386" y="600598"/>
                  <a:pt x="187254" y="606866"/>
                  <a:pt x="188621" y="610967"/>
                </a:cubicBezTo>
                <a:cubicBezTo>
                  <a:pt x="218114" y="601134"/>
                  <a:pt x="181283" y="610967"/>
                  <a:pt x="217324" y="610967"/>
                </a:cubicBezTo>
                <a:cubicBezTo>
                  <a:pt x="222960" y="610967"/>
                  <a:pt x="218691" y="626002"/>
                  <a:pt x="225525" y="619168"/>
                </a:cubicBezTo>
                <a:close/>
              </a:path>
            </a:pathLst>
          </a:custGeom>
          <a:solidFill>
            <a:schemeClr val="bg1"/>
          </a:solidFill>
          <a:ln>
            <a:noFill/>
          </a:ln>
          <a:effectLst>
            <a:glow rad="88900">
              <a:schemeClr val="bg2">
                <a:lumMod val="50000"/>
                <a:alpha val="20000"/>
              </a:schemeClr>
            </a:glow>
            <a:reflection endPos="0" dir="5400000" sy="-100000" algn="bl" rotWithShape="0"/>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2" name="Group 161"/>
          <p:cNvGrpSpPr/>
          <p:nvPr/>
        </p:nvGrpSpPr>
        <p:grpSpPr>
          <a:xfrm>
            <a:off x="3791933" y="4283702"/>
            <a:ext cx="1214446" cy="1214446"/>
            <a:chOff x="3786182" y="4286256"/>
            <a:chExt cx="1214446" cy="1214446"/>
          </a:xfrm>
          <a:solidFill>
            <a:schemeClr val="accent3">
              <a:lumMod val="75000"/>
            </a:schemeClr>
          </a:solidFill>
        </p:grpSpPr>
        <p:sp>
          <p:nvSpPr>
            <p:cNvPr id="190" name="U-Turn Arrow 189"/>
            <p:cNvSpPr/>
            <p:nvPr/>
          </p:nvSpPr>
          <p:spPr>
            <a:xfrm flipV="1">
              <a:off x="3786182" y="4286256"/>
              <a:ext cx="1214446" cy="1214446"/>
            </a:xfrm>
            <a:prstGeom prst="uturnArrow">
              <a:avLst>
                <a:gd name="adj1" fmla="val 6227"/>
                <a:gd name="adj2" fmla="val 25000"/>
                <a:gd name="adj3" fmla="val 0"/>
                <a:gd name="adj4" fmla="val 14552"/>
                <a:gd name="adj5" fmla="val 19651"/>
              </a:avLst>
            </a:prstGeom>
            <a:grp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0" name="Rectangle 159"/>
            <p:cNvSpPr/>
            <p:nvPr/>
          </p:nvSpPr>
          <p:spPr>
            <a:xfrm>
              <a:off x="4667758" y="5214950"/>
              <a:ext cx="61710" cy="71438"/>
            </a:xfrm>
            <a:prstGeom prst="rect">
              <a:avLst/>
            </a:prstGeom>
            <a:grp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170" name="U-Turn Arrow 169"/>
          <p:cNvSpPr/>
          <p:nvPr/>
        </p:nvSpPr>
        <p:spPr>
          <a:xfrm>
            <a:off x="871050" y="3530847"/>
            <a:ext cx="4122000" cy="576000"/>
          </a:xfrm>
          <a:prstGeom prst="uturnArrow">
            <a:avLst>
              <a:gd name="adj1" fmla="val 6366"/>
              <a:gd name="adj2" fmla="val 23836"/>
              <a:gd name="adj3" fmla="val 0"/>
              <a:gd name="adj4" fmla="val 18379"/>
              <a:gd name="adj5" fmla="val 100000"/>
            </a:avLst>
          </a:prstGeom>
          <a:solidFill>
            <a:schemeClr val="accent1">
              <a:lumMod val="5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9" name="U-Turn Arrow 168"/>
          <p:cNvSpPr/>
          <p:nvPr/>
        </p:nvSpPr>
        <p:spPr>
          <a:xfrm>
            <a:off x="2340566" y="3669730"/>
            <a:ext cx="2394000" cy="414000"/>
          </a:xfrm>
          <a:prstGeom prst="uturnArrow">
            <a:avLst>
              <a:gd name="adj1" fmla="val 9371"/>
              <a:gd name="adj2" fmla="val 23836"/>
              <a:gd name="adj3" fmla="val 0"/>
              <a:gd name="adj4" fmla="val 22069"/>
              <a:gd name="adj5" fmla="val 100000"/>
            </a:avLst>
          </a:prstGeom>
          <a:solidFill>
            <a:schemeClr val="accent1">
              <a:lumMod val="5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244" name="Group 243"/>
          <p:cNvGrpSpPr/>
          <p:nvPr/>
        </p:nvGrpSpPr>
        <p:grpSpPr>
          <a:xfrm>
            <a:off x="3925047" y="2500306"/>
            <a:ext cx="861267" cy="857256"/>
            <a:chOff x="9644098" y="4214818"/>
            <a:chExt cx="861267" cy="857256"/>
          </a:xfrm>
        </p:grpSpPr>
        <p:sp>
          <p:nvSpPr>
            <p:cNvPr id="186" name="Oval 185"/>
            <p:cNvSpPr/>
            <p:nvPr/>
          </p:nvSpPr>
          <p:spPr>
            <a:xfrm>
              <a:off x="9644098" y="4214818"/>
              <a:ext cx="857256" cy="857256"/>
            </a:xfrm>
            <a:prstGeom prst="ellipse">
              <a:avLst/>
            </a:prstGeom>
            <a:solidFill>
              <a:schemeClr val="accent1">
                <a:lumMod val="20000"/>
                <a:lumOff val="80000"/>
              </a:schemeClr>
            </a:solidFill>
            <a:ln>
              <a:solidFill>
                <a:schemeClr val="tx1">
                  <a:lumMod val="95000"/>
                  <a:lumOff val="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9" name="Moon 228"/>
            <p:cNvSpPr/>
            <p:nvPr/>
          </p:nvSpPr>
          <p:spPr>
            <a:xfrm rot="5400000" flipV="1">
              <a:off x="9899259" y="4154669"/>
              <a:ext cx="334612" cy="642942"/>
            </a:xfrm>
            <a:prstGeom prst="moon">
              <a:avLst>
                <a:gd name="adj" fmla="val 51979"/>
              </a:avLst>
            </a:prstGeom>
            <a:solidFill>
              <a:schemeClr val="tx1">
                <a:lumMod val="95000"/>
                <a:lumOff val="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2" name="TextBox 181"/>
            <p:cNvSpPr txBox="1"/>
            <p:nvPr/>
          </p:nvSpPr>
          <p:spPr>
            <a:xfrm>
              <a:off x="9694307" y="4410415"/>
              <a:ext cx="212676" cy="215444"/>
            </a:xfrm>
            <a:prstGeom prst="rect">
              <a:avLst/>
            </a:prstGeom>
            <a:noFill/>
          </p:spPr>
          <p:txBody>
            <a:bodyPr wrap="square" rtlCol="0">
              <a:spAutoFit/>
            </a:bodyPr>
            <a:lstStyle/>
            <a:p>
              <a:r>
                <a:rPr lang="en-US" sz="800" dirty="0" smtClean="0">
                  <a:solidFill>
                    <a:schemeClr val="bg1"/>
                  </a:solidFill>
                </a:rPr>
                <a:t>0</a:t>
              </a:r>
              <a:endParaRPr lang="en-US" sz="800" dirty="0">
                <a:solidFill>
                  <a:schemeClr val="bg1"/>
                </a:solidFill>
              </a:endParaRPr>
            </a:p>
          </p:txBody>
        </p:sp>
        <p:sp>
          <p:nvSpPr>
            <p:cNvPr id="183" name="TextBox 182"/>
            <p:cNvSpPr txBox="1"/>
            <p:nvPr/>
          </p:nvSpPr>
          <p:spPr>
            <a:xfrm rot="20776116">
              <a:off x="9806754" y="4314622"/>
              <a:ext cx="337410" cy="215444"/>
            </a:xfrm>
            <a:prstGeom prst="rect">
              <a:avLst/>
            </a:prstGeom>
            <a:noFill/>
          </p:spPr>
          <p:txBody>
            <a:bodyPr wrap="square" rtlCol="0">
              <a:spAutoFit/>
            </a:bodyPr>
            <a:lstStyle/>
            <a:p>
              <a:r>
                <a:rPr lang="en-US" sz="800" dirty="0" smtClean="0">
                  <a:solidFill>
                    <a:schemeClr val="bg1"/>
                  </a:solidFill>
                </a:rPr>
                <a:t>50</a:t>
              </a:r>
              <a:endParaRPr lang="en-US" sz="800" dirty="0">
                <a:solidFill>
                  <a:schemeClr val="bg1"/>
                </a:solidFill>
              </a:endParaRPr>
            </a:p>
          </p:txBody>
        </p:sp>
        <p:sp>
          <p:nvSpPr>
            <p:cNvPr id="228" name="TextBox 227"/>
            <p:cNvSpPr txBox="1"/>
            <p:nvPr/>
          </p:nvSpPr>
          <p:spPr>
            <a:xfrm rot="1038290">
              <a:off x="9984590" y="4307890"/>
              <a:ext cx="381910" cy="215444"/>
            </a:xfrm>
            <a:prstGeom prst="rect">
              <a:avLst/>
            </a:prstGeom>
            <a:noFill/>
          </p:spPr>
          <p:txBody>
            <a:bodyPr wrap="square" rtlCol="0">
              <a:spAutoFit/>
            </a:bodyPr>
            <a:lstStyle/>
            <a:p>
              <a:r>
                <a:rPr lang="en-US" sz="800" dirty="0" smtClean="0">
                  <a:solidFill>
                    <a:schemeClr val="bg1"/>
                  </a:solidFill>
                </a:rPr>
                <a:t>100</a:t>
              </a:r>
              <a:endParaRPr lang="en-US" sz="800" dirty="0">
                <a:solidFill>
                  <a:schemeClr val="bg1"/>
                </a:solidFill>
              </a:endParaRPr>
            </a:p>
          </p:txBody>
        </p:sp>
        <p:sp>
          <p:nvSpPr>
            <p:cNvPr id="230" name="TextBox 229"/>
            <p:cNvSpPr txBox="1"/>
            <p:nvPr/>
          </p:nvSpPr>
          <p:spPr>
            <a:xfrm rot="2312842">
              <a:off x="10148175" y="4401815"/>
              <a:ext cx="357190" cy="215444"/>
            </a:xfrm>
            <a:prstGeom prst="rect">
              <a:avLst/>
            </a:prstGeom>
            <a:noFill/>
          </p:spPr>
          <p:txBody>
            <a:bodyPr wrap="square" rtlCol="0">
              <a:spAutoFit/>
            </a:bodyPr>
            <a:lstStyle/>
            <a:p>
              <a:r>
                <a:rPr lang="en-US" sz="800" dirty="0" smtClean="0">
                  <a:solidFill>
                    <a:schemeClr val="bg1"/>
                  </a:solidFill>
                </a:rPr>
                <a:t>110</a:t>
              </a:r>
              <a:endParaRPr lang="en-US" sz="800" dirty="0">
                <a:solidFill>
                  <a:schemeClr val="bg1"/>
                </a:solidFill>
              </a:endParaRPr>
            </a:p>
          </p:txBody>
        </p:sp>
      </p:grpSp>
      <p:grpSp>
        <p:nvGrpSpPr>
          <p:cNvPr id="179" name="Group 178"/>
          <p:cNvGrpSpPr/>
          <p:nvPr/>
        </p:nvGrpSpPr>
        <p:grpSpPr>
          <a:xfrm rot="21179201">
            <a:off x="4220114" y="2808636"/>
            <a:ext cx="209989" cy="500066"/>
            <a:chOff x="439901" y="2080248"/>
            <a:chExt cx="209989" cy="500066"/>
          </a:xfrm>
        </p:grpSpPr>
        <p:sp>
          <p:nvSpPr>
            <p:cNvPr id="171" name="Isosceles Triangle 170"/>
            <p:cNvSpPr/>
            <p:nvPr/>
          </p:nvSpPr>
          <p:spPr>
            <a:xfrm rot="19934690">
              <a:off x="439901" y="2080248"/>
              <a:ext cx="100401" cy="500066"/>
            </a:xfrm>
            <a:prstGeom prst="triangle">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177" name="Oval 176"/>
            <p:cNvSpPr/>
            <p:nvPr/>
          </p:nvSpPr>
          <p:spPr>
            <a:xfrm>
              <a:off x="507014" y="2435848"/>
              <a:ext cx="142876" cy="142876"/>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solidFill>
                  <a:schemeClr val="dk1"/>
                </a:solidFill>
              </a:endParaRPr>
            </a:p>
          </p:txBody>
        </p:sp>
      </p:grpSp>
      <p:grpSp>
        <p:nvGrpSpPr>
          <p:cNvPr id="277" name="Group 276"/>
          <p:cNvGrpSpPr/>
          <p:nvPr/>
        </p:nvGrpSpPr>
        <p:grpSpPr>
          <a:xfrm rot="1610174">
            <a:off x="4327298" y="2814004"/>
            <a:ext cx="209989" cy="500066"/>
            <a:chOff x="439901" y="2080248"/>
            <a:chExt cx="209989" cy="500066"/>
          </a:xfrm>
        </p:grpSpPr>
        <p:sp>
          <p:nvSpPr>
            <p:cNvPr id="278" name="Isosceles Triangle 277"/>
            <p:cNvSpPr/>
            <p:nvPr/>
          </p:nvSpPr>
          <p:spPr>
            <a:xfrm rot="19934690">
              <a:off x="439901" y="2080248"/>
              <a:ext cx="100401" cy="500066"/>
            </a:xfrm>
            <a:prstGeom prst="triangle">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283" name="Oval 282"/>
            <p:cNvSpPr/>
            <p:nvPr/>
          </p:nvSpPr>
          <p:spPr>
            <a:xfrm>
              <a:off x="507014" y="2435848"/>
              <a:ext cx="142876" cy="142876"/>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solidFill>
                  <a:schemeClr val="dk1"/>
                </a:solidFill>
              </a:endParaRPr>
            </a:p>
          </p:txBody>
        </p:sp>
      </p:grpSp>
      <p:grpSp>
        <p:nvGrpSpPr>
          <p:cNvPr id="285" name="Group 284"/>
          <p:cNvGrpSpPr/>
          <p:nvPr/>
        </p:nvGrpSpPr>
        <p:grpSpPr>
          <a:xfrm flipH="1">
            <a:off x="4308882" y="2806972"/>
            <a:ext cx="209989" cy="500066"/>
            <a:chOff x="439901" y="2080248"/>
            <a:chExt cx="209989" cy="500066"/>
          </a:xfrm>
        </p:grpSpPr>
        <p:sp>
          <p:nvSpPr>
            <p:cNvPr id="286" name="Isosceles Triangle 285"/>
            <p:cNvSpPr/>
            <p:nvPr/>
          </p:nvSpPr>
          <p:spPr>
            <a:xfrm rot="19934690">
              <a:off x="439901" y="2080248"/>
              <a:ext cx="100401" cy="500066"/>
            </a:xfrm>
            <a:prstGeom prst="triangle">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287" name="Oval 286"/>
            <p:cNvSpPr/>
            <p:nvPr/>
          </p:nvSpPr>
          <p:spPr>
            <a:xfrm>
              <a:off x="507014" y="2435848"/>
              <a:ext cx="142876" cy="142876"/>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solidFill>
                  <a:schemeClr val="dk1"/>
                </a:solidFill>
              </a:endParaRPr>
            </a:p>
          </p:txBody>
        </p:sp>
      </p:grpSp>
      <p:grpSp>
        <p:nvGrpSpPr>
          <p:cNvPr id="263" name="Group 262"/>
          <p:cNvGrpSpPr/>
          <p:nvPr/>
        </p:nvGrpSpPr>
        <p:grpSpPr>
          <a:xfrm>
            <a:off x="31650" y="1837486"/>
            <a:ext cx="861267" cy="857256"/>
            <a:chOff x="9644098" y="4214818"/>
            <a:chExt cx="861267" cy="857256"/>
          </a:xfrm>
        </p:grpSpPr>
        <p:sp>
          <p:nvSpPr>
            <p:cNvPr id="265" name="Oval 264"/>
            <p:cNvSpPr/>
            <p:nvPr/>
          </p:nvSpPr>
          <p:spPr>
            <a:xfrm>
              <a:off x="9644098" y="4214818"/>
              <a:ext cx="857256" cy="857256"/>
            </a:xfrm>
            <a:prstGeom prst="ellipse">
              <a:avLst/>
            </a:prstGeom>
            <a:ln/>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p>
          </p:txBody>
        </p:sp>
        <p:sp>
          <p:nvSpPr>
            <p:cNvPr id="266" name="Moon 265"/>
            <p:cNvSpPr/>
            <p:nvPr/>
          </p:nvSpPr>
          <p:spPr>
            <a:xfrm rot="5400000" flipV="1">
              <a:off x="9899259" y="4154669"/>
              <a:ext cx="334612" cy="642942"/>
            </a:xfrm>
            <a:prstGeom prst="moon">
              <a:avLst>
                <a:gd name="adj" fmla="val 51979"/>
              </a:avLst>
            </a:prstGeom>
            <a:solidFill>
              <a:schemeClr val="tx1">
                <a:lumMod val="95000"/>
                <a:lumOff val="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9" name="TextBox 268"/>
            <p:cNvSpPr txBox="1"/>
            <p:nvPr/>
          </p:nvSpPr>
          <p:spPr>
            <a:xfrm>
              <a:off x="9694307" y="4410415"/>
              <a:ext cx="212676" cy="230832"/>
            </a:xfrm>
            <a:prstGeom prst="rect">
              <a:avLst/>
            </a:prstGeom>
            <a:noFill/>
          </p:spPr>
          <p:txBody>
            <a:bodyPr wrap="square" rtlCol="0">
              <a:spAutoFit/>
            </a:bodyPr>
            <a:lstStyle/>
            <a:p>
              <a:r>
                <a:rPr lang="en-US" sz="900" dirty="0" smtClean="0">
                  <a:solidFill>
                    <a:schemeClr val="bg1"/>
                  </a:solidFill>
                </a:rPr>
                <a:t>1</a:t>
              </a:r>
              <a:endParaRPr lang="en-US" sz="900" dirty="0">
                <a:solidFill>
                  <a:schemeClr val="bg1"/>
                </a:solidFill>
              </a:endParaRPr>
            </a:p>
          </p:txBody>
        </p:sp>
        <p:sp>
          <p:nvSpPr>
            <p:cNvPr id="270" name="TextBox 269"/>
            <p:cNvSpPr txBox="1"/>
            <p:nvPr/>
          </p:nvSpPr>
          <p:spPr>
            <a:xfrm rot="20776116">
              <a:off x="9837705" y="4284162"/>
              <a:ext cx="337410" cy="246221"/>
            </a:xfrm>
            <a:prstGeom prst="rect">
              <a:avLst/>
            </a:prstGeom>
            <a:noFill/>
          </p:spPr>
          <p:txBody>
            <a:bodyPr wrap="square" rtlCol="0">
              <a:spAutoFit/>
            </a:bodyPr>
            <a:lstStyle/>
            <a:p>
              <a:r>
                <a:rPr lang="en-US" sz="1000" dirty="0" smtClean="0">
                  <a:solidFill>
                    <a:schemeClr val="bg1"/>
                  </a:solidFill>
                </a:rPr>
                <a:t>2</a:t>
              </a:r>
              <a:endParaRPr lang="en-US" sz="1000" dirty="0">
                <a:solidFill>
                  <a:schemeClr val="bg1"/>
                </a:solidFill>
              </a:endParaRPr>
            </a:p>
          </p:txBody>
        </p:sp>
        <p:sp>
          <p:nvSpPr>
            <p:cNvPr id="271" name="TextBox 270"/>
            <p:cNvSpPr txBox="1"/>
            <p:nvPr/>
          </p:nvSpPr>
          <p:spPr>
            <a:xfrm rot="1038290">
              <a:off x="9984590" y="4292502"/>
              <a:ext cx="381910" cy="246221"/>
            </a:xfrm>
            <a:prstGeom prst="rect">
              <a:avLst/>
            </a:prstGeom>
            <a:noFill/>
          </p:spPr>
          <p:txBody>
            <a:bodyPr wrap="square" rtlCol="0">
              <a:spAutoFit/>
            </a:bodyPr>
            <a:lstStyle/>
            <a:p>
              <a:r>
                <a:rPr lang="en-US" sz="1000" dirty="0" smtClean="0">
                  <a:solidFill>
                    <a:schemeClr val="bg1"/>
                  </a:solidFill>
                </a:rPr>
                <a:t>3</a:t>
              </a:r>
              <a:endParaRPr lang="en-US" sz="1000" dirty="0">
                <a:solidFill>
                  <a:schemeClr val="bg1"/>
                </a:solidFill>
              </a:endParaRPr>
            </a:p>
          </p:txBody>
        </p:sp>
        <p:sp>
          <p:nvSpPr>
            <p:cNvPr id="272" name="TextBox 271"/>
            <p:cNvSpPr txBox="1"/>
            <p:nvPr/>
          </p:nvSpPr>
          <p:spPr>
            <a:xfrm rot="2312842">
              <a:off x="10148175" y="4386427"/>
              <a:ext cx="357190" cy="246221"/>
            </a:xfrm>
            <a:prstGeom prst="rect">
              <a:avLst/>
            </a:prstGeom>
            <a:noFill/>
          </p:spPr>
          <p:txBody>
            <a:bodyPr wrap="square" rtlCol="0">
              <a:spAutoFit/>
            </a:bodyPr>
            <a:lstStyle/>
            <a:p>
              <a:r>
                <a:rPr lang="en-US" sz="1000" dirty="0" smtClean="0">
                  <a:solidFill>
                    <a:schemeClr val="bg1"/>
                  </a:solidFill>
                </a:rPr>
                <a:t>4</a:t>
              </a:r>
              <a:endParaRPr lang="en-US" sz="1000" dirty="0">
                <a:solidFill>
                  <a:schemeClr val="bg1"/>
                </a:solidFill>
              </a:endParaRPr>
            </a:p>
          </p:txBody>
        </p:sp>
      </p:grpSp>
      <p:grpSp>
        <p:nvGrpSpPr>
          <p:cNvPr id="273" name="Group 272"/>
          <p:cNvGrpSpPr/>
          <p:nvPr/>
        </p:nvGrpSpPr>
        <p:grpSpPr>
          <a:xfrm rot="21179201">
            <a:off x="326717" y="2145816"/>
            <a:ext cx="209989" cy="500066"/>
            <a:chOff x="439901" y="2080248"/>
            <a:chExt cx="209989" cy="500066"/>
          </a:xfrm>
        </p:grpSpPr>
        <p:sp>
          <p:nvSpPr>
            <p:cNvPr id="274" name="Isosceles Triangle 273"/>
            <p:cNvSpPr/>
            <p:nvPr/>
          </p:nvSpPr>
          <p:spPr>
            <a:xfrm rot="19934690">
              <a:off x="439901" y="2080248"/>
              <a:ext cx="100401" cy="500066"/>
            </a:xfrm>
            <a:prstGeom prst="triangle">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275" name="Oval 274"/>
            <p:cNvSpPr/>
            <p:nvPr/>
          </p:nvSpPr>
          <p:spPr>
            <a:xfrm>
              <a:off x="507014" y="2435848"/>
              <a:ext cx="142876" cy="142876"/>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solidFill>
                  <a:schemeClr val="dk1"/>
                </a:solidFill>
              </a:endParaRPr>
            </a:p>
          </p:txBody>
        </p:sp>
      </p:grpSp>
      <p:grpSp>
        <p:nvGrpSpPr>
          <p:cNvPr id="276" name="Group 275"/>
          <p:cNvGrpSpPr/>
          <p:nvPr/>
        </p:nvGrpSpPr>
        <p:grpSpPr>
          <a:xfrm rot="1610174">
            <a:off x="433901" y="2151184"/>
            <a:ext cx="209989" cy="500066"/>
            <a:chOff x="439901" y="2080248"/>
            <a:chExt cx="209989" cy="500066"/>
          </a:xfrm>
        </p:grpSpPr>
        <p:sp>
          <p:nvSpPr>
            <p:cNvPr id="288" name="Isosceles Triangle 287"/>
            <p:cNvSpPr/>
            <p:nvPr/>
          </p:nvSpPr>
          <p:spPr>
            <a:xfrm rot="19934690">
              <a:off x="439901" y="2080248"/>
              <a:ext cx="100401" cy="500066"/>
            </a:xfrm>
            <a:prstGeom prst="triangle">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292" name="Oval 291"/>
            <p:cNvSpPr/>
            <p:nvPr/>
          </p:nvSpPr>
          <p:spPr>
            <a:xfrm>
              <a:off x="507014" y="2435848"/>
              <a:ext cx="142876" cy="142876"/>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solidFill>
                  <a:schemeClr val="dk1"/>
                </a:solidFill>
              </a:endParaRPr>
            </a:p>
          </p:txBody>
        </p:sp>
      </p:grpSp>
      <p:grpSp>
        <p:nvGrpSpPr>
          <p:cNvPr id="293" name="Group 292"/>
          <p:cNvGrpSpPr/>
          <p:nvPr/>
        </p:nvGrpSpPr>
        <p:grpSpPr>
          <a:xfrm flipH="1">
            <a:off x="415485" y="2144152"/>
            <a:ext cx="209989" cy="500066"/>
            <a:chOff x="439901" y="2080248"/>
            <a:chExt cx="209989" cy="500066"/>
          </a:xfrm>
        </p:grpSpPr>
        <p:sp>
          <p:nvSpPr>
            <p:cNvPr id="295" name="Isosceles Triangle 294"/>
            <p:cNvSpPr/>
            <p:nvPr/>
          </p:nvSpPr>
          <p:spPr>
            <a:xfrm rot="19934690">
              <a:off x="439901" y="2080248"/>
              <a:ext cx="100401" cy="500066"/>
            </a:xfrm>
            <a:prstGeom prst="triangle">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296" name="Oval 295"/>
            <p:cNvSpPr/>
            <p:nvPr/>
          </p:nvSpPr>
          <p:spPr>
            <a:xfrm>
              <a:off x="507014" y="2435848"/>
              <a:ext cx="142876" cy="142876"/>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solidFill>
                  <a:schemeClr val="dk1"/>
                </a:solidFill>
              </a:endParaRPr>
            </a:p>
          </p:txBody>
        </p:sp>
      </p:grpSp>
      <p:grpSp>
        <p:nvGrpSpPr>
          <p:cNvPr id="302" name="Group 301"/>
          <p:cNvGrpSpPr/>
          <p:nvPr/>
        </p:nvGrpSpPr>
        <p:grpSpPr>
          <a:xfrm>
            <a:off x="8286776" y="1970423"/>
            <a:ext cx="357222" cy="877152"/>
            <a:chOff x="8072462" y="2982724"/>
            <a:chExt cx="857256" cy="1591532"/>
          </a:xfrm>
        </p:grpSpPr>
        <p:grpSp>
          <p:nvGrpSpPr>
            <p:cNvPr id="307" name="Group 306"/>
            <p:cNvGrpSpPr/>
            <p:nvPr/>
          </p:nvGrpSpPr>
          <p:grpSpPr>
            <a:xfrm>
              <a:off x="8215338" y="2982724"/>
              <a:ext cx="571504" cy="1591532"/>
              <a:chOff x="8215338" y="2982724"/>
              <a:chExt cx="571504" cy="1591532"/>
            </a:xfrm>
          </p:grpSpPr>
          <p:sp>
            <p:nvSpPr>
              <p:cNvPr id="320" name="Flowchart: Collate 319"/>
              <p:cNvSpPr/>
              <p:nvPr/>
            </p:nvSpPr>
            <p:spPr>
              <a:xfrm>
                <a:off x="8242233" y="4286256"/>
                <a:ext cx="504000" cy="288000"/>
              </a:xfrm>
              <a:prstGeom prst="flowChartCollate">
                <a:avLst/>
              </a:prstGeom>
              <a:solidFill>
                <a:schemeClr val="bg1"/>
              </a:solidFill>
              <a:ln>
                <a:gradFill flip="none" rotWithShape="1">
                  <a:gsLst>
                    <a:gs pos="0">
                      <a:srgbClr val="FFFFFF"/>
                    </a:gs>
                    <a:gs pos="7001">
                      <a:srgbClr val="E6E6E6"/>
                    </a:gs>
                    <a:gs pos="32001">
                      <a:srgbClr val="7D8496"/>
                    </a:gs>
                    <a:gs pos="47000">
                      <a:srgbClr val="E6E6E6"/>
                    </a:gs>
                    <a:gs pos="85001">
                      <a:srgbClr val="7D8496"/>
                    </a:gs>
                    <a:gs pos="100000">
                      <a:srgbClr val="E6E6E6"/>
                    </a:gs>
                  </a:gsLst>
                  <a:lin ang="16200000" scaled="0"/>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329" name="Straight Connector 328"/>
              <p:cNvCxnSpPr/>
              <p:nvPr/>
            </p:nvCxnSpPr>
            <p:spPr>
              <a:xfrm rot="16200000" flipV="1">
                <a:off x="8251057" y="4036223"/>
                <a:ext cx="928694" cy="142876"/>
              </a:xfrm>
              <a:prstGeom prst="line">
                <a:avLst/>
              </a:prstGeom>
              <a:ln>
                <a:gradFill flip="none" rotWithShape="1">
                  <a:gsLst>
                    <a:gs pos="0">
                      <a:srgbClr val="FFFFFF"/>
                    </a:gs>
                    <a:gs pos="7001">
                      <a:srgbClr val="E6E6E6"/>
                    </a:gs>
                    <a:gs pos="32001">
                      <a:srgbClr val="7D8496"/>
                    </a:gs>
                    <a:gs pos="47000">
                      <a:srgbClr val="E6E6E6"/>
                    </a:gs>
                    <a:gs pos="85001">
                      <a:srgbClr val="7D8496"/>
                    </a:gs>
                    <a:gs pos="100000">
                      <a:srgbClr val="E6E6E6"/>
                    </a:gs>
                  </a:gsLst>
                  <a:lin ang="16200000" scaled="0"/>
                  <a:tileRect/>
                </a:gradFill>
              </a:ln>
            </p:spPr>
            <p:style>
              <a:lnRef idx="2">
                <a:schemeClr val="dk1"/>
              </a:lnRef>
              <a:fillRef idx="0">
                <a:schemeClr val="dk1"/>
              </a:fillRef>
              <a:effectRef idx="1">
                <a:schemeClr val="dk1"/>
              </a:effectRef>
              <a:fontRef idx="minor">
                <a:schemeClr val="tx1"/>
              </a:fontRef>
            </p:style>
          </p:cxnSp>
          <p:cxnSp>
            <p:nvCxnSpPr>
              <p:cNvPr id="330" name="Straight Connector 329"/>
              <p:cNvCxnSpPr/>
              <p:nvPr/>
            </p:nvCxnSpPr>
            <p:spPr>
              <a:xfrm rot="5400000" flipH="1" flipV="1">
                <a:off x="7822429" y="4036223"/>
                <a:ext cx="928694" cy="142876"/>
              </a:xfrm>
              <a:prstGeom prst="line">
                <a:avLst/>
              </a:prstGeom>
              <a:ln>
                <a:gradFill flip="none" rotWithShape="1">
                  <a:gsLst>
                    <a:gs pos="0">
                      <a:srgbClr val="FFFFFF"/>
                    </a:gs>
                    <a:gs pos="7001">
                      <a:srgbClr val="E6E6E6"/>
                    </a:gs>
                    <a:gs pos="32001">
                      <a:srgbClr val="7D8496"/>
                    </a:gs>
                    <a:gs pos="47000">
                      <a:srgbClr val="E6E6E6"/>
                    </a:gs>
                    <a:gs pos="85001">
                      <a:srgbClr val="7D8496"/>
                    </a:gs>
                    <a:gs pos="100000">
                      <a:srgbClr val="E6E6E6"/>
                    </a:gs>
                  </a:gsLst>
                  <a:lin ang="16200000" scaled="0"/>
                  <a:tileRect/>
                </a:gradFill>
              </a:ln>
            </p:spPr>
            <p:style>
              <a:lnRef idx="2">
                <a:schemeClr val="dk1"/>
              </a:lnRef>
              <a:fillRef idx="0">
                <a:schemeClr val="dk1"/>
              </a:fillRef>
              <a:effectRef idx="1">
                <a:schemeClr val="dk1"/>
              </a:effectRef>
              <a:fontRef idx="minor">
                <a:schemeClr val="tx1"/>
              </a:fontRef>
            </p:style>
          </p:cxnSp>
          <p:sp>
            <p:nvSpPr>
              <p:cNvPr id="332" name="Flowchart: Collate 331"/>
              <p:cNvSpPr/>
              <p:nvPr/>
            </p:nvSpPr>
            <p:spPr>
              <a:xfrm>
                <a:off x="8295741" y="4071942"/>
                <a:ext cx="396000" cy="214314"/>
              </a:xfrm>
              <a:prstGeom prst="flowChartCollate">
                <a:avLst/>
              </a:prstGeom>
              <a:solidFill>
                <a:schemeClr val="bg1"/>
              </a:solidFill>
              <a:ln>
                <a:gradFill flip="none" rotWithShape="1">
                  <a:gsLst>
                    <a:gs pos="0">
                      <a:srgbClr val="FFFFFF"/>
                    </a:gs>
                    <a:gs pos="7001">
                      <a:srgbClr val="E6E6E6"/>
                    </a:gs>
                    <a:gs pos="32001">
                      <a:srgbClr val="7D8496"/>
                    </a:gs>
                    <a:gs pos="47000">
                      <a:srgbClr val="E6E6E6"/>
                    </a:gs>
                    <a:gs pos="85001">
                      <a:srgbClr val="7D8496"/>
                    </a:gs>
                    <a:gs pos="100000">
                      <a:srgbClr val="E6E6E6"/>
                    </a:gs>
                  </a:gsLst>
                  <a:lin ang="16200000" scaled="0"/>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35" name="Flowchart: Collate 334"/>
              <p:cNvSpPr/>
              <p:nvPr/>
            </p:nvSpPr>
            <p:spPr>
              <a:xfrm>
                <a:off x="8365745" y="3429000"/>
                <a:ext cx="251999" cy="214313"/>
              </a:xfrm>
              <a:prstGeom prst="flowChartCollate">
                <a:avLst/>
              </a:prstGeom>
              <a:solidFill>
                <a:schemeClr val="bg1"/>
              </a:solidFill>
              <a:ln>
                <a:gradFill flip="none" rotWithShape="1">
                  <a:gsLst>
                    <a:gs pos="0">
                      <a:srgbClr val="FFFFFF"/>
                    </a:gs>
                    <a:gs pos="7001">
                      <a:srgbClr val="E6E6E6"/>
                    </a:gs>
                    <a:gs pos="32001">
                      <a:srgbClr val="7D8496"/>
                    </a:gs>
                    <a:gs pos="47000">
                      <a:srgbClr val="E6E6E6"/>
                    </a:gs>
                    <a:gs pos="85001">
                      <a:srgbClr val="7D8496"/>
                    </a:gs>
                    <a:gs pos="100000">
                      <a:srgbClr val="E6E6E6"/>
                    </a:gs>
                  </a:gsLst>
                  <a:lin ang="16200000" scaled="0"/>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33" name="Flowchart: Collate 332"/>
              <p:cNvSpPr/>
              <p:nvPr/>
            </p:nvSpPr>
            <p:spPr>
              <a:xfrm>
                <a:off x="8340284" y="3857628"/>
                <a:ext cx="324000" cy="214314"/>
              </a:xfrm>
              <a:prstGeom prst="flowChartCollate">
                <a:avLst/>
              </a:prstGeom>
              <a:solidFill>
                <a:schemeClr val="bg1"/>
              </a:solidFill>
              <a:ln>
                <a:gradFill flip="none" rotWithShape="1">
                  <a:gsLst>
                    <a:gs pos="0">
                      <a:srgbClr val="FFFFFF"/>
                    </a:gs>
                    <a:gs pos="7001">
                      <a:srgbClr val="E6E6E6"/>
                    </a:gs>
                    <a:gs pos="32001">
                      <a:srgbClr val="7D8496"/>
                    </a:gs>
                    <a:gs pos="47000">
                      <a:srgbClr val="E6E6E6"/>
                    </a:gs>
                    <a:gs pos="85001">
                      <a:srgbClr val="7D8496"/>
                    </a:gs>
                    <a:gs pos="100000">
                      <a:srgbClr val="E6E6E6"/>
                    </a:gs>
                  </a:gsLst>
                  <a:lin ang="16200000" scaled="0"/>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336" name="Straight Connector 335"/>
              <p:cNvCxnSpPr/>
              <p:nvPr/>
            </p:nvCxnSpPr>
            <p:spPr>
              <a:xfrm rot="5400000" flipH="1" flipV="1">
                <a:off x="8429652" y="3429000"/>
                <a:ext cx="428628" cy="1588"/>
              </a:xfrm>
              <a:prstGeom prst="line">
                <a:avLst/>
              </a:prstGeom>
              <a:ln>
                <a:gradFill flip="none" rotWithShape="1">
                  <a:gsLst>
                    <a:gs pos="0">
                      <a:srgbClr val="FFFFFF"/>
                    </a:gs>
                    <a:gs pos="7001">
                      <a:srgbClr val="E6E6E6"/>
                    </a:gs>
                    <a:gs pos="32001">
                      <a:srgbClr val="7D8496"/>
                    </a:gs>
                    <a:gs pos="47000">
                      <a:srgbClr val="E6E6E6"/>
                    </a:gs>
                    <a:gs pos="85001">
                      <a:srgbClr val="7D8496"/>
                    </a:gs>
                    <a:gs pos="100000">
                      <a:srgbClr val="E6E6E6"/>
                    </a:gs>
                  </a:gsLst>
                  <a:lin ang="16200000" scaled="0"/>
                  <a:tileRect/>
                </a:gradFill>
              </a:ln>
            </p:spPr>
            <p:style>
              <a:lnRef idx="2">
                <a:schemeClr val="dk1"/>
              </a:lnRef>
              <a:fillRef idx="0">
                <a:schemeClr val="dk1"/>
              </a:fillRef>
              <a:effectRef idx="1">
                <a:schemeClr val="dk1"/>
              </a:effectRef>
              <a:fontRef idx="minor">
                <a:schemeClr val="tx1"/>
              </a:fontRef>
            </p:style>
          </p:cxnSp>
          <p:cxnSp>
            <p:nvCxnSpPr>
              <p:cNvPr id="338" name="Straight Connector 337"/>
              <p:cNvCxnSpPr/>
              <p:nvPr/>
            </p:nvCxnSpPr>
            <p:spPr>
              <a:xfrm rot="5400000" flipH="1" flipV="1">
                <a:off x="8153659" y="3428206"/>
                <a:ext cx="428628" cy="1588"/>
              </a:xfrm>
              <a:prstGeom prst="line">
                <a:avLst/>
              </a:prstGeom>
              <a:ln>
                <a:gradFill flip="none" rotWithShape="1">
                  <a:gsLst>
                    <a:gs pos="0">
                      <a:srgbClr val="FFFFFF"/>
                    </a:gs>
                    <a:gs pos="7001">
                      <a:srgbClr val="E6E6E6"/>
                    </a:gs>
                    <a:gs pos="32001">
                      <a:srgbClr val="7D8496"/>
                    </a:gs>
                    <a:gs pos="47000">
                      <a:srgbClr val="E6E6E6"/>
                    </a:gs>
                    <a:gs pos="85001">
                      <a:srgbClr val="7D8496"/>
                    </a:gs>
                    <a:gs pos="100000">
                      <a:srgbClr val="E6E6E6"/>
                    </a:gs>
                  </a:gsLst>
                  <a:lin ang="16200000" scaled="0"/>
                  <a:tileRect/>
                </a:gradFill>
              </a:ln>
            </p:spPr>
            <p:style>
              <a:lnRef idx="2">
                <a:schemeClr val="dk1"/>
              </a:lnRef>
              <a:fillRef idx="0">
                <a:schemeClr val="dk1"/>
              </a:fillRef>
              <a:effectRef idx="1">
                <a:schemeClr val="dk1"/>
              </a:effectRef>
              <a:fontRef idx="minor">
                <a:schemeClr val="tx1"/>
              </a:fontRef>
            </p:style>
          </p:cxnSp>
          <p:sp>
            <p:nvSpPr>
              <p:cNvPr id="339" name="Flowchart: Collate 338"/>
              <p:cNvSpPr/>
              <p:nvPr/>
            </p:nvSpPr>
            <p:spPr>
              <a:xfrm>
                <a:off x="8375862" y="3205721"/>
                <a:ext cx="252000" cy="214314"/>
              </a:xfrm>
              <a:prstGeom prst="flowChartCollate">
                <a:avLst/>
              </a:prstGeom>
              <a:solidFill>
                <a:schemeClr val="bg1"/>
              </a:solidFill>
              <a:ln>
                <a:gradFill flip="none" rotWithShape="1">
                  <a:gsLst>
                    <a:gs pos="0">
                      <a:srgbClr val="FFFFFF"/>
                    </a:gs>
                    <a:gs pos="7001">
                      <a:srgbClr val="E6E6E6"/>
                    </a:gs>
                    <a:gs pos="32001">
                      <a:srgbClr val="7D8496"/>
                    </a:gs>
                    <a:gs pos="47000">
                      <a:srgbClr val="E6E6E6"/>
                    </a:gs>
                    <a:gs pos="85001">
                      <a:srgbClr val="7D8496"/>
                    </a:gs>
                    <a:gs pos="100000">
                      <a:srgbClr val="E6E6E6"/>
                    </a:gs>
                  </a:gsLst>
                  <a:lin ang="16200000" scaled="0"/>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40" name="Isosceles Triangle 339"/>
              <p:cNvSpPr/>
              <p:nvPr/>
            </p:nvSpPr>
            <p:spPr>
              <a:xfrm>
                <a:off x="8357650" y="2982724"/>
                <a:ext cx="285752" cy="232244"/>
              </a:xfrm>
              <a:prstGeom prst="triangle">
                <a:avLst>
                  <a:gd name="adj" fmla="val 50000"/>
                </a:avLst>
              </a:prstGeom>
              <a:solidFill>
                <a:schemeClr val="bg1"/>
              </a:solidFill>
              <a:ln>
                <a:gradFill flip="none" rotWithShape="1">
                  <a:gsLst>
                    <a:gs pos="0">
                      <a:srgbClr val="FFFFFF"/>
                    </a:gs>
                    <a:gs pos="7001">
                      <a:srgbClr val="E6E6E6"/>
                    </a:gs>
                    <a:gs pos="32001">
                      <a:srgbClr val="7D8496"/>
                    </a:gs>
                    <a:gs pos="47000">
                      <a:srgbClr val="E6E6E6"/>
                    </a:gs>
                    <a:gs pos="85001">
                      <a:srgbClr val="7D8496"/>
                    </a:gs>
                    <a:gs pos="100000">
                      <a:srgbClr val="E6E6E6"/>
                    </a:gs>
                  </a:gsLst>
                  <a:lin ang="16200000" scaled="0"/>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4" name="Flowchart: Collate 333"/>
              <p:cNvSpPr/>
              <p:nvPr/>
            </p:nvSpPr>
            <p:spPr>
              <a:xfrm>
                <a:off x="8375862" y="3643314"/>
                <a:ext cx="252000" cy="214314"/>
              </a:xfrm>
              <a:prstGeom prst="flowChartCollate">
                <a:avLst/>
              </a:prstGeom>
              <a:solidFill>
                <a:schemeClr val="bg1"/>
              </a:solidFill>
              <a:ln>
                <a:gradFill flip="none" rotWithShape="1">
                  <a:gsLst>
                    <a:gs pos="0">
                      <a:srgbClr val="FFFFFF"/>
                    </a:gs>
                    <a:gs pos="7001">
                      <a:srgbClr val="E6E6E6"/>
                    </a:gs>
                    <a:gs pos="32001">
                      <a:srgbClr val="7D8496"/>
                    </a:gs>
                    <a:gs pos="47000">
                      <a:srgbClr val="E6E6E6"/>
                    </a:gs>
                    <a:gs pos="85001">
                      <a:srgbClr val="7D8496"/>
                    </a:gs>
                    <a:gs pos="100000">
                      <a:srgbClr val="E6E6E6"/>
                    </a:gs>
                  </a:gsLst>
                  <a:lin ang="16200000" scaled="0"/>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314" name="Isosceles Triangle 313"/>
            <p:cNvSpPr/>
            <p:nvPr/>
          </p:nvSpPr>
          <p:spPr>
            <a:xfrm rot="16200000">
              <a:off x="8124850" y="3174998"/>
              <a:ext cx="180976" cy="285752"/>
            </a:xfrm>
            <a:prstGeom prst="triangle">
              <a:avLst/>
            </a:prstGeom>
            <a:solidFill>
              <a:schemeClr val="bg1"/>
            </a:solidFill>
            <a:ln>
              <a:gradFill flip="none" rotWithShape="1">
                <a:gsLst>
                  <a:gs pos="0">
                    <a:srgbClr val="FFFFFF"/>
                  </a:gs>
                  <a:gs pos="7001">
                    <a:srgbClr val="E6E6E6"/>
                  </a:gs>
                  <a:gs pos="32001">
                    <a:srgbClr val="7D8496"/>
                  </a:gs>
                  <a:gs pos="47000">
                    <a:srgbClr val="E6E6E6"/>
                  </a:gs>
                  <a:gs pos="85001">
                    <a:srgbClr val="7D8496"/>
                  </a:gs>
                  <a:gs pos="100000">
                    <a:srgbClr val="E6E6E6"/>
                  </a:gs>
                </a:gsLst>
                <a:lin ang="16200000" scaled="0"/>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9" name="Isosceles Triangle 318"/>
            <p:cNvSpPr/>
            <p:nvPr/>
          </p:nvSpPr>
          <p:spPr>
            <a:xfrm rot="5400000" flipH="1">
              <a:off x="8696354" y="3170236"/>
              <a:ext cx="180976" cy="285752"/>
            </a:xfrm>
            <a:prstGeom prst="triangle">
              <a:avLst/>
            </a:prstGeom>
            <a:solidFill>
              <a:schemeClr val="bg1"/>
            </a:solidFill>
            <a:ln>
              <a:gradFill flip="none" rotWithShape="1">
                <a:gsLst>
                  <a:gs pos="0">
                    <a:srgbClr val="FFFFFF"/>
                  </a:gs>
                  <a:gs pos="7001">
                    <a:srgbClr val="E6E6E6"/>
                  </a:gs>
                  <a:gs pos="32001">
                    <a:srgbClr val="7D8496"/>
                  </a:gs>
                  <a:gs pos="47000">
                    <a:srgbClr val="E6E6E6"/>
                  </a:gs>
                  <a:gs pos="85001">
                    <a:srgbClr val="7D8496"/>
                  </a:gs>
                  <a:gs pos="100000">
                    <a:srgbClr val="E6E6E6"/>
                  </a:gs>
                </a:gsLst>
                <a:lin ang="16200000" scaled="0"/>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04" name="Flowchart: Process 303"/>
          <p:cNvSpPr/>
          <p:nvPr/>
        </p:nvSpPr>
        <p:spPr>
          <a:xfrm>
            <a:off x="8628679" y="2171662"/>
            <a:ext cx="15001" cy="99205"/>
          </a:xfrm>
          <a:prstGeom prst="flowChartProcess">
            <a:avLst/>
          </a:prstGeom>
          <a:gradFill flip="none" rotWithShape="1">
            <a:gsLst>
              <a:gs pos="0">
                <a:srgbClr val="FFFFFF"/>
              </a:gs>
              <a:gs pos="16000">
                <a:srgbClr val="1F1F1F"/>
              </a:gs>
              <a:gs pos="24000">
                <a:srgbClr val="FFFFFF"/>
              </a:gs>
              <a:gs pos="42000">
                <a:srgbClr val="636363"/>
              </a:gs>
              <a:gs pos="53000">
                <a:srgbClr val="CFCFCF"/>
              </a:gs>
              <a:gs pos="66000">
                <a:srgbClr val="CFCFCF"/>
              </a:gs>
              <a:gs pos="75999">
                <a:srgbClr val="1F1F1F"/>
              </a:gs>
              <a:gs pos="78999">
                <a:srgbClr val="FFFFFF"/>
              </a:gs>
              <a:gs pos="100000">
                <a:srgbClr val="7F7F7F"/>
              </a:gs>
            </a:gsLst>
            <a:lin ang="5400000" scaled="0"/>
            <a:tileRect/>
          </a:gradFill>
          <a:ln w="31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6" name="Flowchart: Process 305"/>
          <p:cNvSpPr/>
          <p:nvPr/>
        </p:nvSpPr>
        <p:spPr>
          <a:xfrm>
            <a:off x="8286776" y="2168901"/>
            <a:ext cx="15001" cy="99205"/>
          </a:xfrm>
          <a:prstGeom prst="flowChartProcess">
            <a:avLst/>
          </a:prstGeom>
          <a:gradFill flip="none" rotWithShape="1">
            <a:gsLst>
              <a:gs pos="0">
                <a:srgbClr val="FFFFFF"/>
              </a:gs>
              <a:gs pos="16000">
                <a:srgbClr val="1F1F1F"/>
              </a:gs>
              <a:gs pos="24000">
                <a:srgbClr val="FFFFFF"/>
              </a:gs>
              <a:gs pos="42000">
                <a:srgbClr val="636363"/>
              </a:gs>
              <a:gs pos="53000">
                <a:srgbClr val="CFCFCF"/>
              </a:gs>
              <a:gs pos="66000">
                <a:srgbClr val="CFCFCF"/>
              </a:gs>
              <a:gs pos="75999">
                <a:srgbClr val="1F1F1F"/>
              </a:gs>
              <a:gs pos="78999">
                <a:srgbClr val="FFFFFF"/>
              </a:gs>
              <a:gs pos="100000">
                <a:srgbClr val="7F7F7F"/>
              </a:gs>
            </a:gsLst>
            <a:lin ang="5400000" scaled="0"/>
            <a:tileRect/>
          </a:gradFill>
          <a:ln w="31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2" name="Freeform 341"/>
          <p:cNvSpPr/>
          <p:nvPr/>
        </p:nvSpPr>
        <p:spPr>
          <a:xfrm>
            <a:off x="8636000" y="2269067"/>
            <a:ext cx="282222" cy="1027289"/>
          </a:xfrm>
          <a:custGeom>
            <a:avLst/>
            <a:gdLst>
              <a:gd name="connsiteX0" fmla="*/ 282222 w 282222"/>
              <a:gd name="connsiteY0" fmla="*/ 1027289 h 1027289"/>
              <a:gd name="connsiteX1" fmla="*/ 180622 w 282222"/>
              <a:gd name="connsiteY1" fmla="*/ 530577 h 1027289"/>
              <a:gd name="connsiteX2" fmla="*/ 0 w 282222"/>
              <a:gd name="connsiteY2" fmla="*/ 0 h 1027289"/>
            </a:gdLst>
            <a:ahLst/>
            <a:cxnLst>
              <a:cxn ang="0">
                <a:pos x="connsiteX0" y="connsiteY0"/>
              </a:cxn>
              <a:cxn ang="0">
                <a:pos x="connsiteX1" y="connsiteY1"/>
              </a:cxn>
              <a:cxn ang="0">
                <a:pos x="connsiteX2" y="connsiteY2"/>
              </a:cxn>
            </a:cxnLst>
            <a:rect l="l" t="t" r="r" b="b"/>
            <a:pathLst>
              <a:path w="282222" h="1027289">
                <a:moveTo>
                  <a:pt x="282222" y="1027289"/>
                </a:moveTo>
                <a:cubicBezTo>
                  <a:pt x="254940" y="864540"/>
                  <a:pt x="227659" y="701792"/>
                  <a:pt x="180622" y="530577"/>
                </a:cubicBezTo>
                <a:cubicBezTo>
                  <a:pt x="133585" y="359362"/>
                  <a:pt x="66792" y="179681"/>
                  <a:pt x="0" y="0"/>
                </a:cubicBezTo>
              </a:path>
            </a:pathLst>
          </a:custGeom>
        </p:spPr>
        <p:style>
          <a:lnRef idx="2">
            <a:schemeClr val="dk1"/>
          </a:lnRef>
          <a:fillRef idx="0">
            <a:schemeClr val="dk1"/>
          </a:fillRef>
          <a:effectRef idx="1">
            <a:schemeClr val="dk1"/>
          </a:effectRef>
          <a:fontRef idx="minor">
            <a:schemeClr val="tx1"/>
          </a:fontRef>
        </p:style>
        <p:txBody>
          <a:bodyPr rtlCol="0" anchor="ctr"/>
          <a:lstStyle/>
          <a:p>
            <a:pPr algn="ctr"/>
            <a:endParaRPr lang="en-US"/>
          </a:p>
        </p:txBody>
      </p:sp>
      <p:sp>
        <p:nvSpPr>
          <p:cNvPr id="343" name="Freeform 342"/>
          <p:cNvSpPr/>
          <p:nvPr/>
        </p:nvSpPr>
        <p:spPr>
          <a:xfrm>
            <a:off x="8077326" y="2270628"/>
            <a:ext cx="213582" cy="1077206"/>
          </a:xfrm>
          <a:custGeom>
            <a:avLst/>
            <a:gdLst>
              <a:gd name="connsiteX0" fmla="*/ 0 w 225778"/>
              <a:gd name="connsiteY0" fmla="*/ 1027289 h 1027289"/>
              <a:gd name="connsiteX1" fmla="*/ 169334 w 225778"/>
              <a:gd name="connsiteY1" fmla="*/ 519289 h 1027289"/>
              <a:gd name="connsiteX2" fmla="*/ 225778 w 225778"/>
              <a:gd name="connsiteY2" fmla="*/ 0 h 1027289"/>
            </a:gdLst>
            <a:ahLst/>
            <a:cxnLst>
              <a:cxn ang="0">
                <a:pos x="connsiteX0" y="connsiteY0"/>
              </a:cxn>
              <a:cxn ang="0">
                <a:pos x="connsiteX1" y="connsiteY1"/>
              </a:cxn>
              <a:cxn ang="0">
                <a:pos x="connsiteX2" y="connsiteY2"/>
              </a:cxn>
            </a:cxnLst>
            <a:rect l="l" t="t" r="r" b="b"/>
            <a:pathLst>
              <a:path w="225778" h="1027289">
                <a:moveTo>
                  <a:pt x="0" y="1027289"/>
                </a:moveTo>
                <a:cubicBezTo>
                  <a:pt x="65852" y="858896"/>
                  <a:pt x="131704" y="690504"/>
                  <a:pt x="169334" y="519289"/>
                </a:cubicBezTo>
                <a:cubicBezTo>
                  <a:pt x="206964" y="348074"/>
                  <a:pt x="216371" y="174037"/>
                  <a:pt x="225778" y="0"/>
                </a:cubicBezTo>
              </a:path>
            </a:pathLst>
          </a:custGeom>
        </p:spPr>
        <p:style>
          <a:lnRef idx="2">
            <a:schemeClr val="dk1"/>
          </a:lnRef>
          <a:fillRef idx="0">
            <a:schemeClr val="dk1"/>
          </a:fillRef>
          <a:effectRef idx="1">
            <a:schemeClr val="dk1"/>
          </a:effectRef>
          <a:fontRef idx="minor">
            <a:schemeClr val="tx1"/>
          </a:fontRef>
        </p:style>
        <p:txBody>
          <a:bodyPr rtlCol="0" anchor="ctr"/>
          <a:lstStyle/>
          <a:p>
            <a:pPr algn="ctr"/>
            <a:endParaRPr lang="en-US"/>
          </a:p>
        </p:txBody>
      </p:sp>
      <p:sp>
        <p:nvSpPr>
          <p:cNvPr id="348" name="Rounded Rectangle 347"/>
          <p:cNvSpPr/>
          <p:nvPr/>
        </p:nvSpPr>
        <p:spPr>
          <a:xfrm>
            <a:off x="8001024" y="2500306"/>
            <a:ext cx="45719" cy="35719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362" name="Rounded Rectangle 361"/>
          <p:cNvSpPr/>
          <p:nvPr/>
        </p:nvSpPr>
        <p:spPr>
          <a:xfrm>
            <a:off x="7801067" y="2556404"/>
            <a:ext cx="39971" cy="312281"/>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cxnSp>
        <p:nvCxnSpPr>
          <p:cNvPr id="414" name="Shape 413"/>
          <p:cNvCxnSpPr>
            <a:stCxn id="340" idx="0"/>
          </p:cNvCxnSpPr>
          <p:nvPr/>
        </p:nvCxnSpPr>
        <p:spPr>
          <a:xfrm rot="16200000" flipH="1" flipV="1">
            <a:off x="7753832" y="1717548"/>
            <a:ext cx="458445" cy="964194"/>
          </a:xfrm>
          <a:prstGeom prst="curvedConnector4">
            <a:avLst>
              <a:gd name="adj1" fmla="val 6504"/>
              <a:gd name="adj2" fmla="val 53087"/>
            </a:avLst>
          </a:prstGeom>
        </p:spPr>
        <p:style>
          <a:lnRef idx="2">
            <a:schemeClr val="dk1"/>
          </a:lnRef>
          <a:fillRef idx="0">
            <a:schemeClr val="dk1"/>
          </a:fillRef>
          <a:effectRef idx="1">
            <a:schemeClr val="dk1"/>
          </a:effectRef>
          <a:fontRef idx="minor">
            <a:schemeClr val="tx1"/>
          </a:fontRef>
        </p:style>
      </p:cxnSp>
      <p:grpSp>
        <p:nvGrpSpPr>
          <p:cNvPr id="369" name="Group 368"/>
          <p:cNvGrpSpPr/>
          <p:nvPr/>
        </p:nvGrpSpPr>
        <p:grpSpPr>
          <a:xfrm>
            <a:off x="7643834" y="2070788"/>
            <a:ext cx="611360" cy="553904"/>
            <a:chOff x="7643834" y="2070788"/>
            <a:chExt cx="611360" cy="553904"/>
          </a:xfrm>
          <a:gradFill flip="none" rotWithShape="1">
            <a:gsLst>
              <a:gs pos="0">
                <a:srgbClr val="92D050">
                  <a:shade val="30000"/>
                  <a:satMod val="115000"/>
                </a:srgbClr>
              </a:gs>
              <a:gs pos="50000">
                <a:srgbClr val="92D050">
                  <a:shade val="67500"/>
                  <a:satMod val="115000"/>
                </a:srgbClr>
              </a:gs>
              <a:gs pos="100000">
                <a:srgbClr val="92D050">
                  <a:shade val="100000"/>
                  <a:satMod val="115000"/>
                </a:srgbClr>
              </a:gs>
            </a:gsLst>
            <a:path path="circle">
              <a:fillToRect l="50000" t="50000" r="50000" b="50000"/>
            </a:path>
            <a:tileRect/>
          </a:gradFill>
        </p:grpSpPr>
        <p:sp>
          <p:nvSpPr>
            <p:cNvPr id="357" name="Freeform 356"/>
            <p:cNvSpPr/>
            <p:nvPr/>
          </p:nvSpPr>
          <p:spPr>
            <a:xfrm rot="1080000">
              <a:off x="8076454" y="2326129"/>
              <a:ext cx="178740" cy="259644"/>
            </a:xfrm>
            <a:custGeom>
              <a:avLst/>
              <a:gdLst>
                <a:gd name="connsiteX0" fmla="*/ 1881 w 178740"/>
                <a:gd name="connsiteY0" fmla="*/ 240829 h 259644"/>
                <a:gd name="connsiteX1" fmla="*/ 69614 w 178740"/>
                <a:gd name="connsiteY1" fmla="*/ 37629 h 259644"/>
                <a:gd name="connsiteX2" fmla="*/ 171214 w 178740"/>
                <a:gd name="connsiteY2" fmla="*/ 15052 h 259644"/>
                <a:gd name="connsiteX3" fmla="*/ 114770 w 178740"/>
                <a:gd name="connsiteY3" fmla="*/ 71496 h 259644"/>
                <a:gd name="connsiteX4" fmla="*/ 58326 w 178740"/>
                <a:gd name="connsiteY4" fmla="*/ 150518 h 259644"/>
                <a:gd name="connsiteX5" fmla="*/ 1881 w 178740"/>
                <a:gd name="connsiteY5" fmla="*/ 240829 h 2596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8740" h="259644">
                  <a:moveTo>
                    <a:pt x="1881" y="240829"/>
                  </a:moveTo>
                  <a:cubicBezTo>
                    <a:pt x="3762" y="222014"/>
                    <a:pt x="41392" y="75258"/>
                    <a:pt x="69614" y="37629"/>
                  </a:cubicBezTo>
                  <a:cubicBezTo>
                    <a:pt x="97836" y="0"/>
                    <a:pt x="163688" y="9408"/>
                    <a:pt x="171214" y="15052"/>
                  </a:cubicBezTo>
                  <a:cubicBezTo>
                    <a:pt x="178740" y="20697"/>
                    <a:pt x="133585" y="48918"/>
                    <a:pt x="114770" y="71496"/>
                  </a:cubicBezTo>
                  <a:cubicBezTo>
                    <a:pt x="95955" y="94074"/>
                    <a:pt x="75259" y="118533"/>
                    <a:pt x="58326" y="150518"/>
                  </a:cubicBezTo>
                  <a:cubicBezTo>
                    <a:pt x="41393" y="182503"/>
                    <a:pt x="0" y="259644"/>
                    <a:pt x="1881" y="240829"/>
                  </a:cubicBezTo>
                  <a:close/>
                </a:path>
              </a:pathLst>
            </a:custGeom>
            <a:grp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358" name="Freeform 357"/>
            <p:cNvSpPr/>
            <p:nvPr/>
          </p:nvSpPr>
          <p:spPr>
            <a:xfrm rot="-1140000">
              <a:off x="7992046" y="2119702"/>
              <a:ext cx="216000" cy="324000"/>
            </a:xfrm>
            <a:custGeom>
              <a:avLst/>
              <a:gdLst>
                <a:gd name="connsiteX0" fmla="*/ 1881 w 178740"/>
                <a:gd name="connsiteY0" fmla="*/ 240829 h 259644"/>
                <a:gd name="connsiteX1" fmla="*/ 69614 w 178740"/>
                <a:gd name="connsiteY1" fmla="*/ 37629 h 259644"/>
                <a:gd name="connsiteX2" fmla="*/ 171214 w 178740"/>
                <a:gd name="connsiteY2" fmla="*/ 15052 h 259644"/>
                <a:gd name="connsiteX3" fmla="*/ 114770 w 178740"/>
                <a:gd name="connsiteY3" fmla="*/ 71496 h 259644"/>
                <a:gd name="connsiteX4" fmla="*/ 58326 w 178740"/>
                <a:gd name="connsiteY4" fmla="*/ 150518 h 259644"/>
                <a:gd name="connsiteX5" fmla="*/ 1881 w 178740"/>
                <a:gd name="connsiteY5" fmla="*/ 240829 h 2596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8740" h="259644">
                  <a:moveTo>
                    <a:pt x="1881" y="240829"/>
                  </a:moveTo>
                  <a:cubicBezTo>
                    <a:pt x="3762" y="222014"/>
                    <a:pt x="41392" y="75258"/>
                    <a:pt x="69614" y="37629"/>
                  </a:cubicBezTo>
                  <a:cubicBezTo>
                    <a:pt x="97836" y="0"/>
                    <a:pt x="163688" y="9408"/>
                    <a:pt x="171214" y="15052"/>
                  </a:cubicBezTo>
                  <a:cubicBezTo>
                    <a:pt x="178740" y="20697"/>
                    <a:pt x="133585" y="48918"/>
                    <a:pt x="114770" y="71496"/>
                  </a:cubicBezTo>
                  <a:cubicBezTo>
                    <a:pt x="95955" y="94074"/>
                    <a:pt x="75259" y="118533"/>
                    <a:pt x="58326" y="150518"/>
                  </a:cubicBezTo>
                  <a:cubicBezTo>
                    <a:pt x="41393" y="182503"/>
                    <a:pt x="0" y="259644"/>
                    <a:pt x="1881" y="240829"/>
                  </a:cubicBezTo>
                  <a:close/>
                </a:path>
              </a:pathLst>
            </a:custGeom>
            <a:grp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354" name="Freeform 353"/>
            <p:cNvSpPr/>
            <p:nvPr/>
          </p:nvSpPr>
          <p:spPr>
            <a:xfrm>
              <a:off x="8035808" y="2265304"/>
              <a:ext cx="178740" cy="259644"/>
            </a:xfrm>
            <a:custGeom>
              <a:avLst/>
              <a:gdLst>
                <a:gd name="connsiteX0" fmla="*/ 1881 w 178740"/>
                <a:gd name="connsiteY0" fmla="*/ 240829 h 259644"/>
                <a:gd name="connsiteX1" fmla="*/ 69614 w 178740"/>
                <a:gd name="connsiteY1" fmla="*/ 37629 h 259644"/>
                <a:gd name="connsiteX2" fmla="*/ 171214 w 178740"/>
                <a:gd name="connsiteY2" fmla="*/ 15052 h 259644"/>
                <a:gd name="connsiteX3" fmla="*/ 114770 w 178740"/>
                <a:gd name="connsiteY3" fmla="*/ 71496 h 259644"/>
                <a:gd name="connsiteX4" fmla="*/ 58326 w 178740"/>
                <a:gd name="connsiteY4" fmla="*/ 150518 h 259644"/>
                <a:gd name="connsiteX5" fmla="*/ 1881 w 178740"/>
                <a:gd name="connsiteY5" fmla="*/ 240829 h 2596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8740" h="259644">
                  <a:moveTo>
                    <a:pt x="1881" y="240829"/>
                  </a:moveTo>
                  <a:cubicBezTo>
                    <a:pt x="3762" y="222014"/>
                    <a:pt x="41392" y="75258"/>
                    <a:pt x="69614" y="37629"/>
                  </a:cubicBezTo>
                  <a:cubicBezTo>
                    <a:pt x="97836" y="0"/>
                    <a:pt x="163688" y="9408"/>
                    <a:pt x="171214" y="15052"/>
                  </a:cubicBezTo>
                  <a:cubicBezTo>
                    <a:pt x="178740" y="20697"/>
                    <a:pt x="133585" y="48918"/>
                    <a:pt x="114770" y="71496"/>
                  </a:cubicBezTo>
                  <a:cubicBezTo>
                    <a:pt x="95955" y="94074"/>
                    <a:pt x="75259" y="118533"/>
                    <a:pt x="58326" y="150518"/>
                  </a:cubicBezTo>
                  <a:cubicBezTo>
                    <a:pt x="41393" y="182503"/>
                    <a:pt x="0" y="259644"/>
                    <a:pt x="1881" y="240829"/>
                  </a:cubicBezTo>
                  <a:close/>
                </a:path>
              </a:pathLst>
            </a:custGeom>
            <a:grp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355" name="Freeform 354"/>
            <p:cNvSpPr/>
            <p:nvPr/>
          </p:nvSpPr>
          <p:spPr>
            <a:xfrm flipH="1">
              <a:off x="7858148" y="2285992"/>
              <a:ext cx="178740" cy="259644"/>
            </a:xfrm>
            <a:custGeom>
              <a:avLst/>
              <a:gdLst>
                <a:gd name="connsiteX0" fmla="*/ 1881 w 178740"/>
                <a:gd name="connsiteY0" fmla="*/ 240829 h 259644"/>
                <a:gd name="connsiteX1" fmla="*/ 69614 w 178740"/>
                <a:gd name="connsiteY1" fmla="*/ 37629 h 259644"/>
                <a:gd name="connsiteX2" fmla="*/ 171214 w 178740"/>
                <a:gd name="connsiteY2" fmla="*/ 15052 h 259644"/>
                <a:gd name="connsiteX3" fmla="*/ 114770 w 178740"/>
                <a:gd name="connsiteY3" fmla="*/ 71496 h 259644"/>
                <a:gd name="connsiteX4" fmla="*/ 58326 w 178740"/>
                <a:gd name="connsiteY4" fmla="*/ 150518 h 259644"/>
                <a:gd name="connsiteX5" fmla="*/ 1881 w 178740"/>
                <a:gd name="connsiteY5" fmla="*/ 240829 h 2596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8740" h="259644">
                  <a:moveTo>
                    <a:pt x="1881" y="240829"/>
                  </a:moveTo>
                  <a:cubicBezTo>
                    <a:pt x="3762" y="222014"/>
                    <a:pt x="41392" y="75258"/>
                    <a:pt x="69614" y="37629"/>
                  </a:cubicBezTo>
                  <a:cubicBezTo>
                    <a:pt x="97836" y="0"/>
                    <a:pt x="163688" y="9408"/>
                    <a:pt x="171214" y="15052"/>
                  </a:cubicBezTo>
                  <a:cubicBezTo>
                    <a:pt x="178740" y="20697"/>
                    <a:pt x="133585" y="48918"/>
                    <a:pt x="114770" y="71496"/>
                  </a:cubicBezTo>
                  <a:cubicBezTo>
                    <a:pt x="95955" y="94074"/>
                    <a:pt x="75259" y="118533"/>
                    <a:pt x="58326" y="150518"/>
                  </a:cubicBezTo>
                  <a:cubicBezTo>
                    <a:pt x="41393" y="182503"/>
                    <a:pt x="0" y="259644"/>
                    <a:pt x="1881" y="240829"/>
                  </a:cubicBezTo>
                  <a:close/>
                </a:path>
              </a:pathLst>
            </a:custGeom>
            <a:grp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356" name="Freeform 355"/>
            <p:cNvSpPr/>
            <p:nvPr/>
          </p:nvSpPr>
          <p:spPr>
            <a:xfrm rot="-1080000" flipH="1">
              <a:off x="7822453" y="2344825"/>
              <a:ext cx="178740" cy="259644"/>
            </a:xfrm>
            <a:custGeom>
              <a:avLst/>
              <a:gdLst>
                <a:gd name="connsiteX0" fmla="*/ 1881 w 178740"/>
                <a:gd name="connsiteY0" fmla="*/ 240829 h 259644"/>
                <a:gd name="connsiteX1" fmla="*/ 69614 w 178740"/>
                <a:gd name="connsiteY1" fmla="*/ 37629 h 259644"/>
                <a:gd name="connsiteX2" fmla="*/ 171214 w 178740"/>
                <a:gd name="connsiteY2" fmla="*/ 15052 h 259644"/>
                <a:gd name="connsiteX3" fmla="*/ 114770 w 178740"/>
                <a:gd name="connsiteY3" fmla="*/ 71496 h 259644"/>
                <a:gd name="connsiteX4" fmla="*/ 58326 w 178740"/>
                <a:gd name="connsiteY4" fmla="*/ 150518 h 259644"/>
                <a:gd name="connsiteX5" fmla="*/ 1881 w 178740"/>
                <a:gd name="connsiteY5" fmla="*/ 240829 h 2596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8740" h="259644">
                  <a:moveTo>
                    <a:pt x="1881" y="240829"/>
                  </a:moveTo>
                  <a:cubicBezTo>
                    <a:pt x="3762" y="222014"/>
                    <a:pt x="41392" y="75258"/>
                    <a:pt x="69614" y="37629"/>
                  </a:cubicBezTo>
                  <a:cubicBezTo>
                    <a:pt x="97836" y="0"/>
                    <a:pt x="163688" y="9408"/>
                    <a:pt x="171214" y="15052"/>
                  </a:cubicBezTo>
                  <a:cubicBezTo>
                    <a:pt x="178740" y="20697"/>
                    <a:pt x="133585" y="48918"/>
                    <a:pt x="114770" y="71496"/>
                  </a:cubicBezTo>
                  <a:cubicBezTo>
                    <a:pt x="95955" y="94074"/>
                    <a:pt x="75259" y="118533"/>
                    <a:pt x="58326" y="150518"/>
                  </a:cubicBezTo>
                  <a:cubicBezTo>
                    <a:pt x="41393" y="182503"/>
                    <a:pt x="0" y="259644"/>
                    <a:pt x="1881" y="240829"/>
                  </a:cubicBezTo>
                  <a:close/>
                </a:path>
              </a:pathLst>
            </a:custGeom>
            <a:grp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359" name="Freeform 358"/>
            <p:cNvSpPr/>
            <p:nvPr/>
          </p:nvSpPr>
          <p:spPr>
            <a:xfrm rot="1140000" flipH="1">
              <a:off x="7805991" y="2070788"/>
              <a:ext cx="263572" cy="324000"/>
            </a:xfrm>
            <a:custGeom>
              <a:avLst/>
              <a:gdLst>
                <a:gd name="connsiteX0" fmla="*/ 1881 w 178740"/>
                <a:gd name="connsiteY0" fmla="*/ 240829 h 259644"/>
                <a:gd name="connsiteX1" fmla="*/ 69614 w 178740"/>
                <a:gd name="connsiteY1" fmla="*/ 37629 h 259644"/>
                <a:gd name="connsiteX2" fmla="*/ 171214 w 178740"/>
                <a:gd name="connsiteY2" fmla="*/ 15052 h 259644"/>
                <a:gd name="connsiteX3" fmla="*/ 114770 w 178740"/>
                <a:gd name="connsiteY3" fmla="*/ 71496 h 259644"/>
                <a:gd name="connsiteX4" fmla="*/ 58326 w 178740"/>
                <a:gd name="connsiteY4" fmla="*/ 150518 h 259644"/>
                <a:gd name="connsiteX5" fmla="*/ 1881 w 178740"/>
                <a:gd name="connsiteY5" fmla="*/ 240829 h 2596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8740" h="259644">
                  <a:moveTo>
                    <a:pt x="1881" y="240829"/>
                  </a:moveTo>
                  <a:cubicBezTo>
                    <a:pt x="3762" y="222014"/>
                    <a:pt x="41392" y="75258"/>
                    <a:pt x="69614" y="37629"/>
                  </a:cubicBezTo>
                  <a:cubicBezTo>
                    <a:pt x="97836" y="0"/>
                    <a:pt x="163688" y="9408"/>
                    <a:pt x="171214" y="15052"/>
                  </a:cubicBezTo>
                  <a:cubicBezTo>
                    <a:pt x="178740" y="20697"/>
                    <a:pt x="133585" y="48918"/>
                    <a:pt x="114770" y="71496"/>
                  </a:cubicBezTo>
                  <a:cubicBezTo>
                    <a:pt x="95955" y="94074"/>
                    <a:pt x="75259" y="118533"/>
                    <a:pt x="58326" y="150518"/>
                  </a:cubicBezTo>
                  <a:cubicBezTo>
                    <a:pt x="41393" y="182503"/>
                    <a:pt x="0" y="259644"/>
                    <a:pt x="1881" y="240829"/>
                  </a:cubicBezTo>
                  <a:close/>
                </a:path>
              </a:pathLst>
            </a:custGeom>
            <a:grp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363" name="Freeform 362"/>
            <p:cNvSpPr/>
            <p:nvPr/>
          </p:nvSpPr>
          <p:spPr>
            <a:xfrm>
              <a:off x="7844757" y="2328169"/>
              <a:ext cx="156267" cy="227000"/>
            </a:xfrm>
            <a:custGeom>
              <a:avLst/>
              <a:gdLst>
                <a:gd name="connsiteX0" fmla="*/ 1881 w 178740"/>
                <a:gd name="connsiteY0" fmla="*/ 240829 h 259644"/>
                <a:gd name="connsiteX1" fmla="*/ 69614 w 178740"/>
                <a:gd name="connsiteY1" fmla="*/ 37629 h 259644"/>
                <a:gd name="connsiteX2" fmla="*/ 171214 w 178740"/>
                <a:gd name="connsiteY2" fmla="*/ 15052 h 259644"/>
                <a:gd name="connsiteX3" fmla="*/ 114770 w 178740"/>
                <a:gd name="connsiteY3" fmla="*/ 71496 h 259644"/>
                <a:gd name="connsiteX4" fmla="*/ 58326 w 178740"/>
                <a:gd name="connsiteY4" fmla="*/ 150518 h 259644"/>
                <a:gd name="connsiteX5" fmla="*/ 1881 w 178740"/>
                <a:gd name="connsiteY5" fmla="*/ 240829 h 2596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8740" h="259644">
                  <a:moveTo>
                    <a:pt x="1881" y="240829"/>
                  </a:moveTo>
                  <a:cubicBezTo>
                    <a:pt x="3762" y="222014"/>
                    <a:pt x="41392" y="75258"/>
                    <a:pt x="69614" y="37629"/>
                  </a:cubicBezTo>
                  <a:cubicBezTo>
                    <a:pt x="97836" y="0"/>
                    <a:pt x="163688" y="9408"/>
                    <a:pt x="171214" y="15052"/>
                  </a:cubicBezTo>
                  <a:cubicBezTo>
                    <a:pt x="178740" y="20697"/>
                    <a:pt x="133585" y="48918"/>
                    <a:pt x="114770" y="71496"/>
                  </a:cubicBezTo>
                  <a:cubicBezTo>
                    <a:pt x="95955" y="94074"/>
                    <a:pt x="75259" y="118533"/>
                    <a:pt x="58326" y="150518"/>
                  </a:cubicBezTo>
                  <a:cubicBezTo>
                    <a:pt x="41393" y="182503"/>
                    <a:pt x="0" y="259644"/>
                    <a:pt x="1881" y="240829"/>
                  </a:cubicBezTo>
                  <a:close/>
                </a:path>
              </a:pathLst>
            </a:custGeom>
            <a:grp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364" name="Freeform 363"/>
            <p:cNvSpPr/>
            <p:nvPr/>
          </p:nvSpPr>
          <p:spPr>
            <a:xfrm flipH="1">
              <a:off x="7689433" y="2346256"/>
              <a:ext cx="156267" cy="227000"/>
            </a:xfrm>
            <a:custGeom>
              <a:avLst/>
              <a:gdLst>
                <a:gd name="connsiteX0" fmla="*/ 1881 w 178740"/>
                <a:gd name="connsiteY0" fmla="*/ 240829 h 259644"/>
                <a:gd name="connsiteX1" fmla="*/ 69614 w 178740"/>
                <a:gd name="connsiteY1" fmla="*/ 37629 h 259644"/>
                <a:gd name="connsiteX2" fmla="*/ 171214 w 178740"/>
                <a:gd name="connsiteY2" fmla="*/ 15052 h 259644"/>
                <a:gd name="connsiteX3" fmla="*/ 114770 w 178740"/>
                <a:gd name="connsiteY3" fmla="*/ 71496 h 259644"/>
                <a:gd name="connsiteX4" fmla="*/ 58326 w 178740"/>
                <a:gd name="connsiteY4" fmla="*/ 150518 h 259644"/>
                <a:gd name="connsiteX5" fmla="*/ 1881 w 178740"/>
                <a:gd name="connsiteY5" fmla="*/ 240829 h 2596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8740" h="259644">
                  <a:moveTo>
                    <a:pt x="1881" y="240829"/>
                  </a:moveTo>
                  <a:cubicBezTo>
                    <a:pt x="3762" y="222014"/>
                    <a:pt x="41392" y="75258"/>
                    <a:pt x="69614" y="37629"/>
                  </a:cubicBezTo>
                  <a:cubicBezTo>
                    <a:pt x="97836" y="0"/>
                    <a:pt x="163688" y="9408"/>
                    <a:pt x="171214" y="15052"/>
                  </a:cubicBezTo>
                  <a:cubicBezTo>
                    <a:pt x="178740" y="20697"/>
                    <a:pt x="133585" y="48918"/>
                    <a:pt x="114770" y="71496"/>
                  </a:cubicBezTo>
                  <a:cubicBezTo>
                    <a:pt x="95955" y="94074"/>
                    <a:pt x="75259" y="118533"/>
                    <a:pt x="58326" y="150518"/>
                  </a:cubicBezTo>
                  <a:cubicBezTo>
                    <a:pt x="41393" y="182503"/>
                    <a:pt x="0" y="259644"/>
                    <a:pt x="1881" y="240829"/>
                  </a:cubicBezTo>
                  <a:close/>
                </a:path>
              </a:pathLst>
            </a:custGeom>
            <a:grp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365" name="Freeform 364"/>
            <p:cNvSpPr/>
            <p:nvPr/>
          </p:nvSpPr>
          <p:spPr>
            <a:xfrm rot="20520000" flipH="1">
              <a:off x="7658226" y="2397692"/>
              <a:ext cx="156267" cy="227000"/>
            </a:xfrm>
            <a:custGeom>
              <a:avLst/>
              <a:gdLst>
                <a:gd name="connsiteX0" fmla="*/ 1881 w 178740"/>
                <a:gd name="connsiteY0" fmla="*/ 240829 h 259644"/>
                <a:gd name="connsiteX1" fmla="*/ 69614 w 178740"/>
                <a:gd name="connsiteY1" fmla="*/ 37629 h 259644"/>
                <a:gd name="connsiteX2" fmla="*/ 171214 w 178740"/>
                <a:gd name="connsiteY2" fmla="*/ 15052 h 259644"/>
                <a:gd name="connsiteX3" fmla="*/ 114770 w 178740"/>
                <a:gd name="connsiteY3" fmla="*/ 71496 h 259644"/>
                <a:gd name="connsiteX4" fmla="*/ 58326 w 178740"/>
                <a:gd name="connsiteY4" fmla="*/ 150518 h 259644"/>
                <a:gd name="connsiteX5" fmla="*/ 1881 w 178740"/>
                <a:gd name="connsiteY5" fmla="*/ 240829 h 2596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8740" h="259644">
                  <a:moveTo>
                    <a:pt x="1881" y="240829"/>
                  </a:moveTo>
                  <a:cubicBezTo>
                    <a:pt x="3762" y="222014"/>
                    <a:pt x="41392" y="75258"/>
                    <a:pt x="69614" y="37629"/>
                  </a:cubicBezTo>
                  <a:cubicBezTo>
                    <a:pt x="97836" y="0"/>
                    <a:pt x="163688" y="9408"/>
                    <a:pt x="171214" y="15052"/>
                  </a:cubicBezTo>
                  <a:cubicBezTo>
                    <a:pt x="178740" y="20697"/>
                    <a:pt x="133585" y="48918"/>
                    <a:pt x="114770" y="71496"/>
                  </a:cubicBezTo>
                  <a:cubicBezTo>
                    <a:pt x="95955" y="94074"/>
                    <a:pt x="75259" y="118533"/>
                    <a:pt x="58326" y="150518"/>
                  </a:cubicBezTo>
                  <a:cubicBezTo>
                    <a:pt x="41393" y="182503"/>
                    <a:pt x="0" y="259644"/>
                    <a:pt x="1881" y="240829"/>
                  </a:cubicBezTo>
                  <a:close/>
                </a:path>
              </a:pathLst>
            </a:custGeom>
            <a:grp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366" name="Freeform 365"/>
            <p:cNvSpPr/>
            <p:nvPr/>
          </p:nvSpPr>
          <p:spPr>
            <a:xfrm rot="1140000" flipH="1">
              <a:off x="7643834" y="2158109"/>
              <a:ext cx="230434" cy="283264"/>
            </a:xfrm>
            <a:custGeom>
              <a:avLst/>
              <a:gdLst>
                <a:gd name="connsiteX0" fmla="*/ 1881 w 178740"/>
                <a:gd name="connsiteY0" fmla="*/ 240829 h 259644"/>
                <a:gd name="connsiteX1" fmla="*/ 69614 w 178740"/>
                <a:gd name="connsiteY1" fmla="*/ 37629 h 259644"/>
                <a:gd name="connsiteX2" fmla="*/ 171214 w 178740"/>
                <a:gd name="connsiteY2" fmla="*/ 15052 h 259644"/>
                <a:gd name="connsiteX3" fmla="*/ 114770 w 178740"/>
                <a:gd name="connsiteY3" fmla="*/ 71496 h 259644"/>
                <a:gd name="connsiteX4" fmla="*/ 58326 w 178740"/>
                <a:gd name="connsiteY4" fmla="*/ 150518 h 259644"/>
                <a:gd name="connsiteX5" fmla="*/ 1881 w 178740"/>
                <a:gd name="connsiteY5" fmla="*/ 240829 h 2596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8740" h="259644">
                  <a:moveTo>
                    <a:pt x="1881" y="240829"/>
                  </a:moveTo>
                  <a:cubicBezTo>
                    <a:pt x="3762" y="222014"/>
                    <a:pt x="41392" y="75258"/>
                    <a:pt x="69614" y="37629"/>
                  </a:cubicBezTo>
                  <a:cubicBezTo>
                    <a:pt x="97836" y="0"/>
                    <a:pt x="163688" y="9408"/>
                    <a:pt x="171214" y="15052"/>
                  </a:cubicBezTo>
                  <a:cubicBezTo>
                    <a:pt x="178740" y="20697"/>
                    <a:pt x="133585" y="48918"/>
                    <a:pt x="114770" y="71496"/>
                  </a:cubicBezTo>
                  <a:cubicBezTo>
                    <a:pt x="95955" y="94074"/>
                    <a:pt x="75259" y="118533"/>
                    <a:pt x="58326" y="150518"/>
                  </a:cubicBezTo>
                  <a:cubicBezTo>
                    <a:pt x="41393" y="182503"/>
                    <a:pt x="0" y="259644"/>
                    <a:pt x="1881" y="240829"/>
                  </a:cubicBezTo>
                  <a:close/>
                </a:path>
              </a:pathLst>
            </a:custGeom>
            <a:grp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grpSp>
      <p:cxnSp>
        <p:nvCxnSpPr>
          <p:cNvPr id="518" name="Straight Connector 517"/>
          <p:cNvCxnSpPr/>
          <p:nvPr/>
        </p:nvCxnSpPr>
        <p:spPr>
          <a:xfrm rot="5400000">
            <a:off x="472800" y="3206629"/>
            <a:ext cx="1357322" cy="285752"/>
          </a:xfrm>
          <a:prstGeom prst="line">
            <a:avLst/>
          </a:prstGeom>
          <a:ln w="19050">
            <a:solidFill>
              <a:schemeClr val="tx2">
                <a:lumMod val="60000"/>
                <a:lumOff val="40000"/>
              </a:schemeClr>
            </a:solidFill>
            <a:prstDash val="sysDash"/>
          </a:ln>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cxnSp>
        <p:nvCxnSpPr>
          <p:cNvPr id="520" name="Straight Connector 519"/>
          <p:cNvCxnSpPr/>
          <p:nvPr/>
        </p:nvCxnSpPr>
        <p:spPr>
          <a:xfrm rot="5400000">
            <a:off x="659830" y="3220321"/>
            <a:ext cx="1363971" cy="173826"/>
          </a:xfrm>
          <a:prstGeom prst="line">
            <a:avLst/>
          </a:prstGeom>
          <a:ln w="19050">
            <a:solidFill>
              <a:schemeClr val="tx2">
                <a:lumMod val="60000"/>
                <a:lumOff val="40000"/>
              </a:schemeClr>
            </a:solidFill>
            <a:prstDash val="sysDash"/>
          </a:ln>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cxnSp>
        <p:nvCxnSpPr>
          <p:cNvPr id="522" name="Straight Connector 521"/>
          <p:cNvCxnSpPr/>
          <p:nvPr/>
        </p:nvCxnSpPr>
        <p:spPr>
          <a:xfrm rot="16200000" flipH="1">
            <a:off x="1011974" y="3278542"/>
            <a:ext cx="1457944" cy="89943"/>
          </a:xfrm>
          <a:prstGeom prst="line">
            <a:avLst/>
          </a:prstGeom>
          <a:ln w="19050">
            <a:solidFill>
              <a:schemeClr val="tx2">
                <a:lumMod val="60000"/>
                <a:lumOff val="40000"/>
              </a:schemeClr>
            </a:solidFill>
            <a:prstDash val="sysDash"/>
          </a:ln>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cxnSp>
        <p:nvCxnSpPr>
          <p:cNvPr id="524" name="Straight Connector 523"/>
          <p:cNvCxnSpPr/>
          <p:nvPr/>
        </p:nvCxnSpPr>
        <p:spPr>
          <a:xfrm rot="16200000" flipH="1">
            <a:off x="1437694" y="3213926"/>
            <a:ext cx="1339390" cy="214314"/>
          </a:xfrm>
          <a:prstGeom prst="line">
            <a:avLst/>
          </a:prstGeom>
          <a:ln w="19050">
            <a:solidFill>
              <a:schemeClr val="tx2">
                <a:lumMod val="60000"/>
                <a:lumOff val="40000"/>
              </a:schemeClr>
            </a:solidFill>
            <a:prstDash val="sysDash"/>
          </a:ln>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cxnSp>
        <p:nvCxnSpPr>
          <p:cNvPr id="526" name="Straight Connector 525"/>
          <p:cNvCxnSpPr/>
          <p:nvPr/>
        </p:nvCxnSpPr>
        <p:spPr>
          <a:xfrm rot="16200000" flipH="1">
            <a:off x="1678760" y="3169241"/>
            <a:ext cx="1347800" cy="419103"/>
          </a:xfrm>
          <a:prstGeom prst="line">
            <a:avLst/>
          </a:prstGeom>
          <a:ln w="19050">
            <a:solidFill>
              <a:schemeClr val="tx2">
                <a:lumMod val="60000"/>
                <a:lumOff val="40000"/>
              </a:schemeClr>
            </a:solidFill>
            <a:prstDash val="sysDash"/>
          </a:ln>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cxnSp>
        <p:nvCxnSpPr>
          <p:cNvPr id="528" name="Straight Connector 527"/>
          <p:cNvCxnSpPr/>
          <p:nvPr/>
        </p:nvCxnSpPr>
        <p:spPr>
          <a:xfrm rot="5400000">
            <a:off x="260096" y="3079615"/>
            <a:ext cx="1263214" cy="568836"/>
          </a:xfrm>
          <a:prstGeom prst="line">
            <a:avLst/>
          </a:prstGeom>
          <a:ln w="19050">
            <a:solidFill>
              <a:schemeClr val="tx2">
                <a:lumMod val="60000"/>
                <a:lumOff val="40000"/>
              </a:schemeClr>
            </a:solidFill>
            <a:prstDash val="sysDash"/>
          </a:ln>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cxnSp>
        <p:nvCxnSpPr>
          <p:cNvPr id="530" name="Straight Connector 529"/>
          <p:cNvCxnSpPr/>
          <p:nvPr/>
        </p:nvCxnSpPr>
        <p:spPr>
          <a:xfrm rot="16200000" flipH="1">
            <a:off x="1165644" y="3279609"/>
            <a:ext cx="1500198" cy="168977"/>
          </a:xfrm>
          <a:prstGeom prst="line">
            <a:avLst/>
          </a:prstGeom>
          <a:ln w="19050">
            <a:solidFill>
              <a:schemeClr val="tx2">
                <a:lumMod val="60000"/>
                <a:lumOff val="40000"/>
              </a:schemeClr>
            </a:solidFill>
            <a:prstDash val="sysDash"/>
          </a:ln>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cxnSp>
        <p:nvCxnSpPr>
          <p:cNvPr id="532" name="Straight Connector 531"/>
          <p:cNvCxnSpPr/>
          <p:nvPr/>
        </p:nvCxnSpPr>
        <p:spPr>
          <a:xfrm rot="5400000">
            <a:off x="785786" y="3323514"/>
            <a:ext cx="1500198" cy="71438"/>
          </a:xfrm>
          <a:prstGeom prst="line">
            <a:avLst/>
          </a:prstGeom>
          <a:ln w="19050">
            <a:solidFill>
              <a:schemeClr val="tx2">
                <a:lumMod val="60000"/>
                <a:lumOff val="40000"/>
              </a:schemeClr>
            </a:solidFill>
            <a:prstDash val="dashDot"/>
          </a:ln>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351" name="Bent Arrow 350"/>
          <p:cNvSpPr/>
          <p:nvPr/>
        </p:nvSpPr>
        <p:spPr>
          <a:xfrm rot="5400000" flipH="1">
            <a:off x="1899396" y="4397602"/>
            <a:ext cx="428628" cy="571504"/>
          </a:xfrm>
          <a:prstGeom prst="bentArrow">
            <a:avLst>
              <a:gd name="adj1" fmla="val 25000"/>
              <a:gd name="adj2" fmla="val 3406"/>
              <a:gd name="adj3" fmla="val 0"/>
              <a:gd name="adj4" fmla="val 43750"/>
            </a:avLst>
          </a:prstGeom>
          <a:solidFill>
            <a:schemeClr val="accent2">
              <a:lumMod val="60000"/>
              <a:lumOff val="40000"/>
            </a:schemeClr>
          </a:solidFill>
          <a:ln w="12700">
            <a:noFill/>
            <a:prstDash val="lgDashDotDot"/>
          </a:ln>
          <a:effectLst>
            <a:glow rad="1397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1" name="Rectangle 40"/>
          <p:cNvSpPr/>
          <p:nvPr/>
        </p:nvSpPr>
        <p:spPr>
          <a:xfrm>
            <a:off x="1917621" y="4000503"/>
            <a:ext cx="82612" cy="1224000"/>
          </a:xfrm>
          <a:prstGeom prst="rect">
            <a:avLst/>
          </a:prstGeom>
          <a:blipFill>
            <a:blip r:embed="rId6"/>
            <a:tile tx="0" ty="0" sx="100000" sy="100000" flip="none" algn="tl"/>
          </a:blipFill>
          <a:ln>
            <a:solidFill>
              <a:schemeClr val="bg1">
                <a:lumMod val="50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52" name="Bent Arrow 351"/>
          <p:cNvSpPr/>
          <p:nvPr/>
        </p:nvSpPr>
        <p:spPr>
          <a:xfrm rot="16200000">
            <a:off x="998319" y="4433275"/>
            <a:ext cx="428628" cy="510542"/>
          </a:xfrm>
          <a:prstGeom prst="bentArrow">
            <a:avLst>
              <a:gd name="adj1" fmla="val 21049"/>
              <a:gd name="adj2" fmla="val 4143"/>
              <a:gd name="adj3" fmla="val 0"/>
              <a:gd name="adj4" fmla="val 43750"/>
            </a:avLst>
          </a:prstGeom>
          <a:solidFill>
            <a:schemeClr val="accent2">
              <a:lumMod val="60000"/>
              <a:lumOff val="40000"/>
            </a:schemeClr>
          </a:solidFill>
          <a:ln w="12700">
            <a:noFill/>
            <a:prstDash val="lgDashDotDot"/>
          </a:ln>
          <a:effectLst>
            <a:glow rad="1397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1" name="Rectangle 70"/>
          <p:cNvSpPr/>
          <p:nvPr/>
        </p:nvSpPr>
        <p:spPr>
          <a:xfrm>
            <a:off x="2011249" y="4588361"/>
            <a:ext cx="571504" cy="71438"/>
          </a:xfrm>
          <a:prstGeom prst="rect">
            <a:avLst/>
          </a:prstGeom>
          <a:blipFill>
            <a:blip r:embed="rId6"/>
            <a:tile tx="0" ty="0" sx="100000" sy="100000" flip="none" algn="tl"/>
          </a:blipFill>
          <a:ln>
            <a:solidFill>
              <a:schemeClr val="bg1">
                <a:lumMod val="50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203" name="Bent Arrow 202"/>
          <p:cNvSpPr/>
          <p:nvPr/>
        </p:nvSpPr>
        <p:spPr>
          <a:xfrm flipH="1" flipV="1">
            <a:off x="1852643" y="4409537"/>
            <a:ext cx="428628" cy="285752"/>
          </a:xfrm>
          <a:prstGeom prst="bentArrow">
            <a:avLst>
              <a:gd name="adj1" fmla="val 36915"/>
              <a:gd name="adj2" fmla="val 21757"/>
              <a:gd name="adj3" fmla="val 0"/>
              <a:gd name="adj4" fmla="val 5034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47" name="Flowchart: Summing Junction 346"/>
          <p:cNvSpPr/>
          <p:nvPr/>
        </p:nvSpPr>
        <p:spPr>
          <a:xfrm>
            <a:off x="2071669" y="4786321"/>
            <a:ext cx="180000" cy="180000"/>
          </a:xfrm>
          <a:prstGeom prst="flowChartSummingJunction">
            <a:avLst/>
          </a:prstGeom>
          <a:ln>
            <a:solidFill>
              <a:schemeClr val="tx1">
                <a:lumMod val="95000"/>
                <a:lumOff val="5000"/>
              </a:schemeClr>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350" name="Flowchart: Summing Junction 349"/>
          <p:cNvSpPr/>
          <p:nvPr/>
        </p:nvSpPr>
        <p:spPr>
          <a:xfrm>
            <a:off x="1071538" y="4792500"/>
            <a:ext cx="180000" cy="180000"/>
          </a:xfrm>
          <a:prstGeom prst="flowChartSummingJunction">
            <a:avLst/>
          </a:prstGeom>
          <a:ln>
            <a:solidFill>
              <a:schemeClr val="tx1">
                <a:lumMod val="95000"/>
                <a:lumOff val="5000"/>
              </a:schemeClr>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360" name="Bent Arrow 359"/>
          <p:cNvSpPr/>
          <p:nvPr/>
        </p:nvSpPr>
        <p:spPr>
          <a:xfrm flipH="1" flipV="1">
            <a:off x="1865556" y="4433232"/>
            <a:ext cx="357190" cy="214314"/>
          </a:xfrm>
          <a:prstGeom prst="bentArrow">
            <a:avLst>
              <a:gd name="adj1" fmla="val 12916"/>
              <a:gd name="adj2" fmla="val 6458"/>
              <a:gd name="adj3" fmla="val 0"/>
              <a:gd name="adj4" fmla="val 50348"/>
            </a:avLst>
          </a:prstGeom>
          <a:solidFill>
            <a:schemeClr val="accent2">
              <a:lumMod val="60000"/>
              <a:lumOff val="40000"/>
            </a:schemeClr>
          </a:solidFill>
          <a:ln w="12700">
            <a:noFill/>
            <a:prstDash val="lgDashDotDot"/>
          </a:ln>
          <a:effectLst>
            <a:glow rad="1397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9" name="Flowchart: Terminator 78"/>
          <p:cNvSpPr/>
          <p:nvPr/>
        </p:nvSpPr>
        <p:spPr>
          <a:xfrm>
            <a:off x="2051441" y="4218529"/>
            <a:ext cx="500066" cy="285752"/>
          </a:xfrm>
          <a:prstGeom prst="flowChartTerminator">
            <a:avLst/>
          </a:prstGeom>
          <a:gradFill flip="none"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0800000" scaled="1"/>
            <a:tileRect/>
          </a:gradFill>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572" name="Oval 571"/>
          <p:cNvSpPr/>
          <p:nvPr/>
        </p:nvSpPr>
        <p:spPr>
          <a:xfrm>
            <a:off x="2336874" y="4378242"/>
            <a:ext cx="71438" cy="95769"/>
          </a:xfrm>
          <a:prstGeom prst="ellipse">
            <a:avLst/>
          </a:prstGeom>
          <a:solidFill>
            <a:schemeClr val="bg1"/>
          </a:solidFill>
          <a:ln>
            <a:noFill/>
          </a:ln>
          <a:effectLst>
            <a:glow rad="101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3" name="Oval 572"/>
          <p:cNvSpPr/>
          <p:nvPr/>
        </p:nvSpPr>
        <p:spPr>
          <a:xfrm>
            <a:off x="2193998" y="4378242"/>
            <a:ext cx="71438" cy="95769"/>
          </a:xfrm>
          <a:prstGeom prst="ellipse">
            <a:avLst/>
          </a:prstGeom>
          <a:solidFill>
            <a:schemeClr val="bg1"/>
          </a:solidFill>
          <a:ln>
            <a:noFill/>
          </a:ln>
          <a:effectLst>
            <a:glow rad="101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4" name="Oval 573"/>
          <p:cNvSpPr/>
          <p:nvPr/>
        </p:nvSpPr>
        <p:spPr>
          <a:xfrm>
            <a:off x="2122560" y="4306804"/>
            <a:ext cx="71438" cy="95769"/>
          </a:xfrm>
          <a:prstGeom prst="ellipse">
            <a:avLst/>
          </a:prstGeom>
          <a:solidFill>
            <a:schemeClr val="bg1"/>
          </a:solidFill>
          <a:ln>
            <a:noFill/>
          </a:ln>
          <a:effectLst>
            <a:glow rad="101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5" name="Oval 574"/>
          <p:cNvSpPr/>
          <p:nvPr/>
        </p:nvSpPr>
        <p:spPr>
          <a:xfrm>
            <a:off x="2265436" y="4278142"/>
            <a:ext cx="71438" cy="95769"/>
          </a:xfrm>
          <a:prstGeom prst="ellipse">
            <a:avLst/>
          </a:prstGeom>
          <a:solidFill>
            <a:schemeClr val="bg1"/>
          </a:solidFill>
          <a:ln>
            <a:noFill/>
          </a:ln>
          <a:effectLst>
            <a:glow rad="101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6" name="Oval 575"/>
          <p:cNvSpPr/>
          <p:nvPr/>
        </p:nvSpPr>
        <p:spPr>
          <a:xfrm>
            <a:off x="2408312" y="4297603"/>
            <a:ext cx="71438" cy="95769"/>
          </a:xfrm>
          <a:prstGeom prst="ellipse">
            <a:avLst/>
          </a:prstGeom>
          <a:solidFill>
            <a:schemeClr val="bg1"/>
          </a:solidFill>
          <a:ln>
            <a:noFill/>
          </a:ln>
          <a:effectLst>
            <a:glow rad="101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lowchart: Terminator 34"/>
          <p:cNvSpPr/>
          <p:nvPr/>
        </p:nvSpPr>
        <p:spPr>
          <a:xfrm rot="16200000">
            <a:off x="1150053" y="4564931"/>
            <a:ext cx="982387" cy="425037"/>
          </a:xfrm>
          <a:prstGeom prst="flowChartTerminator">
            <a:avLst/>
          </a:prstGeom>
          <a:gradFill flip="none" rotWithShape="1">
            <a:gsLst>
              <a:gs pos="60000">
                <a:srgbClr val="FF0000">
                  <a:tint val="66000"/>
                  <a:satMod val="160000"/>
                  <a:alpha val="0"/>
                </a:srgbClr>
              </a:gs>
              <a:gs pos="50000">
                <a:srgbClr val="FF0000">
                  <a:tint val="44500"/>
                  <a:satMod val="160000"/>
                </a:srgbClr>
              </a:gs>
              <a:gs pos="100000">
                <a:srgbClr val="FF0000">
                  <a:tint val="23500"/>
                  <a:satMod val="160000"/>
                </a:srgbClr>
              </a:gs>
            </a:gsLst>
            <a:path path="circle">
              <a:fillToRect t="100000" r="100000"/>
            </a:path>
            <a:tileRect l="-100000" b="-100000"/>
          </a:gra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Rectangle 89"/>
          <p:cNvSpPr/>
          <p:nvPr/>
        </p:nvSpPr>
        <p:spPr>
          <a:xfrm>
            <a:off x="1764966" y="4714884"/>
            <a:ext cx="45719" cy="428628"/>
          </a:xfrm>
          <a:prstGeom prst="rect">
            <a:avLst/>
          </a:prstGeom>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Rectangle 90"/>
          <p:cNvSpPr/>
          <p:nvPr/>
        </p:nvSpPr>
        <p:spPr>
          <a:xfrm>
            <a:off x="1670752" y="4714884"/>
            <a:ext cx="45719" cy="428628"/>
          </a:xfrm>
          <a:prstGeom prst="rect">
            <a:avLst/>
          </a:prstGeom>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Rectangle 91"/>
          <p:cNvSpPr/>
          <p:nvPr/>
        </p:nvSpPr>
        <p:spPr>
          <a:xfrm>
            <a:off x="1576538" y="4714884"/>
            <a:ext cx="45719" cy="428628"/>
          </a:xfrm>
          <a:prstGeom prst="rect">
            <a:avLst/>
          </a:prstGeom>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Rectangle 92"/>
          <p:cNvSpPr/>
          <p:nvPr/>
        </p:nvSpPr>
        <p:spPr>
          <a:xfrm>
            <a:off x="1482324" y="4714884"/>
            <a:ext cx="45719" cy="428628"/>
          </a:xfrm>
          <a:prstGeom prst="rect">
            <a:avLst/>
          </a:prstGeom>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Rectangle 93"/>
          <p:cNvSpPr/>
          <p:nvPr/>
        </p:nvSpPr>
        <p:spPr>
          <a:xfrm>
            <a:off x="1728515" y="4208636"/>
            <a:ext cx="36000" cy="792000"/>
          </a:xfrm>
          <a:prstGeom prst="rect">
            <a:avLst/>
          </a:prstGeom>
          <a:solidFill>
            <a:schemeClr val="accent3">
              <a:lumMod val="40000"/>
              <a:lumOff val="60000"/>
            </a:schemeClr>
          </a:solidFill>
          <a:ln w="9525">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Rectangle 94"/>
          <p:cNvSpPr/>
          <p:nvPr/>
        </p:nvSpPr>
        <p:spPr>
          <a:xfrm>
            <a:off x="1633149" y="4208636"/>
            <a:ext cx="36000" cy="792000"/>
          </a:xfrm>
          <a:prstGeom prst="rect">
            <a:avLst/>
          </a:prstGeom>
          <a:solidFill>
            <a:schemeClr val="accent3">
              <a:lumMod val="40000"/>
              <a:lumOff val="60000"/>
            </a:schemeClr>
          </a:solidFill>
          <a:ln w="9525">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Rectangle 95"/>
          <p:cNvSpPr/>
          <p:nvPr/>
        </p:nvSpPr>
        <p:spPr>
          <a:xfrm>
            <a:off x="1534765" y="4208636"/>
            <a:ext cx="36000" cy="792000"/>
          </a:xfrm>
          <a:prstGeom prst="rect">
            <a:avLst/>
          </a:prstGeom>
          <a:solidFill>
            <a:schemeClr val="accent3">
              <a:lumMod val="40000"/>
              <a:lumOff val="60000"/>
            </a:schemeClr>
          </a:solidFill>
          <a:ln w="9525">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1" name="Flowchart: Terminator 360"/>
          <p:cNvSpPr/>
          <p:nvPr/>
        </p:nvSpPr>
        <p:spPr>
          <a:xfrm rot="16200000">
            <a:off x="1150053" y="4564931"/>
            <a:ext cx="982387" cy="425037"/>
          </a:xfrm>
          <a:prstGeom prst="flowChartTerminator">
            <a:avLst/>
          </a:prstGeom>
          <a:solidFill>
            <a:schemeClr val="accent2">
              <a:lumMod val="60000"/>
              <a:lumOff val="40000"/>
              <a:alpha val="55000"/>
            </a:schemeClr>
          </a:solidFill>
          <a:ln w="12700">
            <a:noFill/>
          </a:ln>
          <a:effectLst>
            <a:glow rad="1397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8" name="Rectangle 97"/>
          <p:cNvSpPr/>
          <p:nvPr/>
        </p:nvSpPr>
        <p:spPr>
          <a:xfrm>
            <a:off x="1722658" y="4273337"/>
            <a:ext cx="45719" cy="45719"/>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00" name="Rectangle 99"/>
          <p:cNvSpPr/>
          <p:nvPr/>
        </p:nvSpPr>
        <p:spPr>
          <a:xfrm>
            <a:off x="1530508" y="4273337"/>
            <a:ext cx="45719" cy="45719"/>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99" name="Rectangle 98"/>
          <p:cNvSpPr/>
          <p:nvPr/>
        </p:nvSpPr>
        <p:spPr>
          <a:xfrm>
            <a:off x="1627952" y="4272074"/>
            <a:ext cx="45719" cy="45719"/>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372" name="TextBox 371"/>
          <p:cNvSpPr txBox="1"/>
          <p:nvPr/>
        </p:nvSpPr>
        <p:spPr>
          <a:xfrm>
            <a:off x="214282" y="5643578"/>
            <a:ext cx="3000396" cy="369332"/>
          </a:xfrm>
          <a:prstGeom prst="rect">
            <a:avLst/>
          </a:prstGeom>
          <a:noFill/>
        </p:spPr>
        <p:txBody>
          <a:bodyPr wrap="square" rtlCol="0">
            <a:spAutoFit/>
          </a:bodyPr>
          <a:lstStyle/>
          <a:p>
            <a:pPr algn="ctr"/>
            <a:r>
              <a:rPr lang="en-US" b="1" dirty="0" smtClean="0"/>
              <a:t>Hydraulic test (110 bar)</a:t>
            </a:r>
            <a:endParaRPr lang="en-US" b="1" dirty="0"/>
          </a:p>
        </p:txBody>
      </p:sp>
      <p:sp>
        <p:nvSpPr>
          <p:cNvPr id="390" name="TextBox 389"/>
          <p:cNvSpPr txBox="1"/>
          <p:nvPr/>
        </p:nvSpPr>
        <p:spPr>
          <a:xfrm>
            <a:off x="142844" y="5643578"/>
            <a:ext cx="3348062" cy="369332"/>
          </a:xfrm>
          <a:prstGeom prst="rect">
            <a:avLst/>
          </a:prstGeom>
          <a:noFill/>
        </p:spPr>
        <p:txBody>
          <a:bodyPr wrap="square" rtlCol="0">
            <a:spAutoFit/>
          </a:bodyPr>
          <a:lstStyle/>
          <a:p>
            <a:pPr algn="ctr"/>
            <a:r>
              <a:rPr lang="en-US" b="1" dirty="0" smtClean="0"/>
              <a:t>SC Strength &amp; Tightness test</a:t>
            </a:r>
            <a:endParaRPr lang="en-US" b="1" dirty="0"/>
          </a:p>
        </p:txBody>
      </p:sp>
      <p:sp>
        <p:nvSpPr>
          <p:cNvPr id="54" name="Rectangle 53"/>
          <p:cNvSpPr/>
          <p:nvPr/>
        </p:nvSpPr>
        <p:spPr>
          <a:xfrm>
            <a:off x="1295390" y="4007153"/>
            <a:ext cx="61900" cy="1188000"/>
          </a:xfrm>
          <a:prstGeom prst="rect">
            <a:avLst/>
          </a:prstGeom>
          <a:blipFill>
            <a:blip r:embed="rId6"/>
            <a:tile tx="0" ty="0" sx="100000" sy="100000" flip="none" algn="tl"/>
          </a:blipFill>
          <a:ln>
            <a:solidFill>
              <a:schemeClr val="bg1">
                <a:lumMod val="50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206" name="Bent Arrow 205"/>
          <p:cNvSpPr/>
          <p:nvPr/>
        </p:nvSpPr>
        <p:spPr>
          <a:xfrm flipV="1">
            <a:off x="1071538" y="4439608"/>
            <a:ext cx="357190" cy="285752"/>
          </a:xfrm>
          <a:prstGeom prst="bentArrow">
            <a:avLst>
              <a:gd name="adj1" fmla="val 36915"/>
              <a:gd name="adj2" fmla="val 24666"/>
              <a:gd name="adj3" fmla="val 0"/>
              <a:gd name="adj4" fmla="val 5034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53" name="Bent Arrow 352"/>
          <p:cNvSpPr/>
          <p:nvPr/>
        </p:nvSpPr>
        <p:spPr>
          <a:xfrm flipV="1">
            <a:off x="1116638" y="4496470"/>
            <a:ext cx="324390" cy="171576"/>
          </a:xfrm>
          <a:prstGeom prst="bentArrow">
            <a:avLst>
              <a:gd name="adj1" fmla="val 15966"/>
              <a:gd name="adj2" fmla="val 12762"/>
              <a:gd name="adj3" fmla="val 0"/>
              <a:gd name="adj4" fmla="val 64211"/>
            </a:avLst>
          </a:prstGeom>
          <a:solidFill>
            <a:schemeClr val="accent2">
              <a:lumMod val="60000"/>
              <a:lumOff val="40000"/>
            </a:schemeClr>
          </a:solidFill>
          <a:ln w="12700">
            <a:noFill/>
            <a:prstDash val="lgDashDotDot"/>
          </a:ln>
          <a:effectLst>
            <a:glow rad="1397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0" name="Flowchart: Terminator 79"/>
          <p:cNvSpPr/>
          <p:nvPr/>
        </p:nvSpPr>
        <p:spPr>
          <a:xfrm>
            <a:off x="796803" y="4231171"/>
            <a:ext cx="500066" cy="285752"/>
          </a:xfrm>
          <a:prstGeom prst="flowChartTerminator">
            <a:avLst/>
          </a:prstGeom>
          <a:gradFill flip="none"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8100000" scaled="1"/>
            <a:tileRect/>
          </a:gradFill>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392" name="TextBox 391"/>
          <p:cNvSpPr txBox="1"/>
          <p:nvPr/>
        </p:nvSpPr>
        <p:spPr>
          <a:xfrm>
            <a:off x="285720" y="5643578"/>
            <a:ext cx="3348062" cy="369332"/>
          </a:xfrm>
          <a:prstGeom prst="rect">
            <a:avLst/>
          </a:prstGeom>
          <a:noFill/>
        </p:spPr>
        <p:txBody>
          <a:bodyPr wrap="square" rtlCol="0">
            <a:spAutoFit/>
          </a:bodyPr>
          <a:lstStyle/>
          <a:p>
            <a:pPr algn="ctr"/>
            <a:r>
              <a:rPr lang="en-US" b="1" dirty="0" smtClean="0"/>
              <a:t>Hot-Run test</a:t>
            </a:r>
            <a:endParaRPr lang="en-US" b="1" dirty="0"/>
          </a:p>
        </p:txBody>
      </p:sp>
      <p:sp>
        <p:nvSpPr>
          <p:cNvPr id="388" name="Oval 387"/>
          <p:cNvSpPr/>
          <p:nvPr/>
        </p:nvSpPr>
        <p:spPr>
          <a:xfrm>
            <a:off x="1081870" y="4376024"/>
            <a:ext cx="71438" cy="95769"/>
          </a:xfrm>
          <a:prstGeom prst="ellipse">
            <a:avLst/>
          </a:prstGeom>
          <a:solidFill>
            <a:schemeClr val="bg1"/>
          </a:solidFill>
          <a:ln>
            <a:noFill/>
          </a:ln>
          <a:effectLst>
            <a:glow rad="101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1" name="Oval 390"/>
          <p:cNvSpPr/>
          <p:nvPr/>
        </p:nvSpPr>
        <p:spPr>
          <a:xfrm>
            <a:off x="938994" y="4376024"/>
            <a:ext cx="71438" cy="95769"/>
          </a:xfrm>
          <a:prstGeom prst="ellipse">
            <a:avLst/>
          </a:prstGeom>
          <a:solidFill>
            <a:schemeClr val="bg1"/>
          </a:solidFill>
          <a:ln>
            <a:noFill/>
          </a:ln>
          <a:effectLst>
            <a:glow rad="101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3" name="Oval 392"/>
          <p:cNvSpPr/>
          <p:nvPr/>
        </p:nvSpPr>
        <p:spPr>
          <a:xfrm>
            <a:off x="867556" y="4304586"/>
            <a:ext cx="71438" cy="95769"/>
          </a:xfrm>
          <a:prstGeom prst="ellipse">
            <a:avLst/>
          </a:prstGeom>
          <a:solidFill>
            <a:schemeClr val="bg1"/>
          </a:solidFill>
          <a:ln>
            <a:noFill/>
          </a:ln>
          <a:effectLst>
            <a:glow rad="101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4" name="Oval 393"/>
          <p:cNvSpPr/>
          <p:nvPr/>
        </p:nvSpPr>
        <p:spPr>
          <a:xfrm>
            <a:off x="1010432" y="4275924"/>
            <a:ext cx="71438" cy="95769"/>
          </a:xfrm>
          <a:prstGeom prst="ellipse">
            <a:avLst/>
          </a:prstGeom>
          <a:solidFill>
            <a:schemeClr val="bg1"/>
          </a:solidFill>
          <a:ln>
            <a:noFill/>
          </a:ln>
          <a:effectLst>
            <a:glow rad="101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6" name="Oval 395"/>
          <p:cNvSpPr/>
          <p:nvPr/>
        </p:nvSpPr>
        <p:spPr>
          <a:xfrm>
            <a:off x="1153308" y="4295385"/>
            <a:ext cx="71438" cy="95769"/>
          </a:xfrm>
          <a:prstGeom prst="ellipse">
            <a:avLst/>
          </a:prstGeom>
          <a:solidFill>
            <a:schemeClr val="bg1"/>
          </a:solidFill>
          <a:ln>
            <a:noFill/>
          </a:ln>
          <a:effectLst>
            <a:glow rad="101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1" name="Bent Arrow 400"/>
          <p:cNvSpPr/>
          <p:nvPr/>
        </p:nvSpPr>
        <p:spPr>
          <a:xfrm>
            <a:off x="870102" y="3461196"/>
            <a:ext cx="2701766" cy="648000"/>
          </a:xfrm>
          <a:prstGeom prst="bentArrow">
            <a:avLst>
              <a:gd name="adj1" fmla="val 7383"/>
              <a:gd name="adj2" fmla="val 12762"/>
              <a:gd name="adj3" fmla="val 0"/>
              <a:gd name="adj4" fmla="val 14261"/>
            </a:avLst>
          </a:prstGeom>
          <a:gradFill flip="none" rotWithShape="1">
            <a:gsLst>
              <a:gs pos="0">
                <a:schemeClr val="accent2">
                  <a:lumMod val="60000"/>
                  <a:lumOff val="40000"/>
                  <a:tint val="66000"/>
                  <a:satMod val="160000"/>
                </a:schemeClr>
              </a:gs>
              <a:gs pos="50000">
                <a:schemeClr val="accent2">
                  <a:lumMod val="60000"/>
                  <a:lumOff val="40000"/>
                  <a:tint val="44500"/>
                  <a:satMod val="160000"/>
                </a:schemeClr>
              </a:gs>
              <a:gs pos="100000">
                <a:schemeClr val="accent2">
                  <a:lumMod val="60000"/>
                  <a:lumOff val="40000"/>
                  <a:tint val="23500"/>
                  <a:satMod val="160000"/>
                </a:schemeClr>
              </a:gs>
            </a:gsLst>
            <a:lin ang="8100000" scaled="1"/>
            <a:tileRect/>
          </a:gradFill>
          <a:ln w="12700">
            <a:noFill/>
            <a:prstDash val="lgDashDotDot"/>
          </a:ln>
          <a:effectLst>
            <a:glow rad="1397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03" name="Bent Arrow 402"/>
          <p:cNvSpPr/>
          <p:nvPr/>
        </p:nvSpPr>
        <p:spPr>
          <a:xfrm>
            <a:off x="2337496" y="3616820"/>
            <a:ext cx="1234372" cy="504000"/>
          </a:xfrm>
          <a:prstGeom prst="bentArrow">
            <a:avLst>
              <a:gd name="adj1" fmla="val 7383"/>
              <a:gd name="adj2" fmla="val 12762"/>
              <a:gd name="adj3" fmla="val 0"/>
              <a:gd name="adj4" fmla="val 18094"/>
            </a:avLst>
          </a:prstGeom>
          <a:gradFill flip="none" rotWithShape="1">
            <a:gsLst>
              <a:gs pos="0">
                <a:schemeClr val="accent2">
                  <a:lumMod val="60000"/>
                  <a:lumOff val="40000"/>
                  <a:tint val="66000"/>
                  <a:satMod val="160000"/>
                </a:schemeClr>
              </a:gs>
              <a:gs pos="50000">
                <a:schemeClr val="accent2">
                  <a:lumMod val="60000"/>
                  <a:lumOff val="40000"/>
                  <a:tint val="44500"/>
                  <a:satMod val="160000"/>
                </a:schemeClr>
              </a:gs>
              <a:gs pos="100000">
                <a:schemeClr val="accent2">
                  <a:lumMod val="60000"/>
                  <a:lumOff val="40000"/>
                  <a:tint val="23500"/>
                  <a:satMod val="160000"/>
                </a:schemeClr>
              </a:gs>
            </a:gsLst>
            <a:lin ang="8100000" scaled="1"/>
            <a:tileRect/>
          </a:gradFill>
          <a:ln w="12700">
            <a:noFill/>
            <a:prstDash val="lgDashDotDot"/>
          </a:ln>
          <a:effectLst>
            <a:glow rad="1397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2" name="Rectangle 101"/>
          <p:cNvSpPr/>
          <p:nvPr/>
        </p:nvSpPr>
        <p:spPr>
          <a:xfrm>
            <a:off x="2112184" y="4088295"/>
            <a:ext cx="316676" cy="55085"/>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solidFill>
                <a:schemeClr val="dk1"/>
              </a:solidFill>
            </a:endParaRPr>
          </a:p>
        </p:txBody>
      </p:sp>
      <p:sp>
        <p:nvSpPr>
          <p:cNvPr id="404" name="TextBox 403"/>
          <p:cNvSpPr txBox="1"/>
          <p:nvPr/>
        </p:nvSpPr>
        <p:spPr>
          <a:xfrm>
            <a:off x="214282" y="5643578"/>
            <a:ext cx="3348062" cy="369332"/>
          </a:xfrm>
          <a:prstGeom prst="rect">
            <a:avLst/>
          </a:prstGeom>
          <a:noFill/>
        </p:spPr>
        <p:txBody>
          <a:bodyPr wrap="square" rtlCol="0">
            <a:spAutoFit/>
          </a:bodyPr>
          <a:lstStyle/>
          <a:p>
            <a:pPr algn="ctr"/>
            <a:r>
              <a:rPr lang="en-US" b="1" dirty="0" smtClean="0"/>
              <a:t>Sprinkler System test (TJ)</a:t>
            </a:r>
            <a:endParaRPr lang="en-US" b="1" dirty="0"/>
          </a:p>
        </p:txBody>
      </p:sp>
      <p:sp>
        <p:nvSpPr>
          <p:cNvPr id="435" name="U-Turn Arrow 434"/>
          <p:cNvSpPr/>
          <p:nvPr/>
        </p:nvSpPr>
        <p:spPr>
          <a:xfrm>
            <a:off x="872234" y="3519620"/>
            <a:ext cx="4122000" cy="552322"/>
          </a:xfrm>
          <a:prstGeom prst="uturnArrow">
            <a:avLst>
              <a:gd name="adj1" fmla="val 6366"/>
              <a:gd name="adj2" fmla="val 23836"/>
              <a:gd name="adj3" fmla="val 0"/>
              <a:gd name="adj4" fmla="val 18379"/>
              <a:gd name="adj5" fmla="val 100000"/>
            </a:avLst>
          </a:prstGeom>
          <a:gradFill flip="none" rotWithShape="1">
            <a:gsLst>
              <a:gs pos="0">
                <a:schemeClr val="accent2">
                  <a:lumMod val="60000"/>
                  <a:lumOff val="40000"/>
                  <a:tint val="66000"/>
                  <a:satMod val="160000"/>
                </a:schemeClr>
              </a:gs>
              <a:gs pos="50000">
                <a:schemeClr val="accent2">
                  <a:lumMod val="60000"/>
                  <a:lumOff val="40000"/>
                  <a:tint val="44500"/>
                  <a:satMod val="160000"/>
                </a:schemeClr>
              </a:gs>
              <a:gs pos="100000">
                <a:schemeClr val="accent2">
                  <a:lumMod val="60000"/>
                  <a:lumOff val="40000"/>
                  <a:tint val="23500"/>
                  <a:satMod val="160000"/>
                </a:schemeClr>
              </a:gs>
            </a:gsLst>
            <a:lin ang="8100000" scaled="1"/>
            <a:tileRect/>
          </a:gradFill>
          <a:ln w="12700">
            <a:noFill/>
            <a:prstDash val="lgDashDotDot"/>
          </a:ln>
          <a:effectLst>
            <a:glow rad="1397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34" name="Chord 533"/>
          <p:cNvSpPr/>
          <p:nvPr/>
        </p:nvSpPr>
        <p:spPr>
          <a:xfrm>
            <a:off x="694470" y="3480560"/>
            <a:ext cx="1982802" cy="1785950"/>
          </a:xfrm>
          <a:prstGeom prst="chord">
            <a:avLst>
              <a:gd name="adj1" fmla="val 2453839"/>
              <a:gd name="adj2" fmla="val 8390171"/>
            </a:avLst>
          </a:prstGeom>
          <a:gradFill flip="none" rotWithShape="1">
            <a:gsLst>
              <a:gs pos="0">
                <a:schemeClr val="accent1">
                  <a:tint val="66000"/>
                  <a:satMod val="160000"/>
                  <a:alpha val="37000"/>
                </a:schemeClr>
              </a:gs>
              <a:gs pos="50000">
                <a:schemeClr val="accent1">
                  <a:tint val="44500"/>
                  <a:satMod val="160000"/>
                </a:schemeClr>
              </a:gs>
              <a:gs pos="100000">
                <a:schemeClr val="accent1">
                  <a:tint val="23500"/>
                  <a:satMod val="160000"/>
                </a:schemeClr>
              </a:gs>
            </a:gsLst>
            <a:path path="shape">
              <a:fillToRect l="50000" t="50000" r="50000" b="50000"/>
            </a:path>
            <a:tileRect/>
          </a:gra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8" name="TextBox 407"/>
          <p:cNvSpPr txBox="1"/>
          <p:nvPr/>
        </p:nvSpPr>
        <p:spPr>
          <a:xfrm>
            <a:off x="857224" y="5643578"/>
            <a:ext cx="2143140" cy="369332"/>
          </a:xfrm>
          <a:prstGeom prst="rect">
            <a:avLst/>
          </a:prstGeom>
          <a:noFill/>
        </p:spPr>
        <p:txBody>
          <a:bodyPr wrap="square" rtlCol="0">
            <a:spAutoFit/>
          </a:bodyPr>
          <a:lstStyle/>
          <a:p>
            <a:pPr algn="ctr"/>
            <a:r>
              <a:rPr lang="en-US" b="1" dirty="0" smtClean="0"/>
              <a:t>Achieve to MCL</a:t>
            </a:r>
            <a:endParaRPr lang="en-US" b="1" dirty="0"/>
          </a:p>
        </p:txBody>
      </p:sp>
      <p:grpSp>
        <p:nvGrpSpPr>
          <p:cNvPr id="312" name="Group 311"/>
          <p:cNvGrpSpPr/>
          <p:nvPr/>
        </p:nvGrpSpPr>
        <p:grpSpPr>
          <a:xfrm>
            <a:off x="8072462" y="2982724"/>
            <a:ext cx="857256" cy="1591532"/>
            <a:chOff x="8072462" y="2982724"/>
            <a:chExt cx="857256" cy="1591532"/>
          </a:xfrm>
        </p:grpSpPr>
        <p:grpSp>
          <p:nvGrpSpPr>
            <p:cNvPr id="311" name="Group 310"/>
            <p:cNvGrpSpPr/>
            <p:nvPr/>
          </p:nvGrpSpPr>
          <p:grpSpPr>
            <a:xfrm>
              <a:off x="8072462" y="2982724"/>
              <a:ext cx="857256" cy="1591532"/>
              <a:chOff x="8072462" y="2982724"/>
              <a:chExt cx="857256" cy="1591532"/>
            </a:xfrm>
          </p:grpSpPr>
          <p:grpSp>
            <p:nvGrpSpPr>
              <p:cNvPr id="310" name="Group 309"/>
              <p:cNvGrpSpPr/>
              <p:nvPr/>
            </p:nvGrpSpPr>
            <p:grpSpPr>
              <a:xfrm>
                <a:off x="8215338" y="2982724"/>
                <a:ext cx="571504" cy="1591532"/>
                <a:chOff x="8215338" y="2982724"/>
                <a:chExt cx="571504" cy="1591532"/>
              </a:xfrm>
            </p:grpSpPr>
            <p:sp>
              <p:nvSpPr>
                <p:cNvPr id="279" name="Flowchart: Collate 278"/>
                <p:cNvSpPr/>
                <p:nvPr/>
              </p:nvSpPr>
              <p:spPr>
                <a:xfrm>
                  <a:off x="8242233" y="4286256"/>
                  <a:ext cx="504000" cy="288000"/>
                </a:xfrm>
                <a:prstGeom prst="flowChartCollate">
                  <a:avLst/>
                </a:prstGeom>
                <a:solidFill>
                  <a:schemeClr val="bg1"/>
                </a:solidFill>
                <a:ln>
                  <a:gradFill flip="none" rotWithShape="1">
                    <a:gsLst>
                      <a:gs pos="0">
                        <a:srgbClr val="FFFFFF"/>
                      </a:gs>
                      <a:gs pos="7001">
                        <a:srgbClr val="E6E6E6"/>
                      </a:gs>
                      <a:gs pos="32001">
                        <a:srgbClr val="7D8496"/>
                      </a:gs>
                      <a:gs pos="47000">
                        <a:srgbClr val="E6E6E6"/>
                      </a:gs>
                      <a:gs pos="85001">
                        <a:srgbClr val="7D8496"/>
                      </a:gs>
                      <a:gs pos="100000">
                        <a:srgbClr val="E6E6E6"/>
                      </a:gs>
                    </a:gsLst>
                    <a:lin ang="5400000" scaled="0"/>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267" name="Straight Connector 266"/>
                <p:cNvCxnSpPr/>
                <p:nvPr/>
              </p:nvCxnSpPr>
              <p:spPr>
                <a:xfrm rot="16200000" flipV="1">
                  <a:off x="8251057" y="4036223"/>
                  <a:ext cx="928694" cy="142876"/>
                </a:xfrm>
                <a:prstGeom prst="line">
                  <a:avLst/>
                </a:prstGeom>
                <a:ln>
                  <a:gradFill flip="none" rotWithShape="1">
                    <a:gsLst>
                      <a:gs pos="0">
                        <a:srgbClr val="FFFFFF"/>
                      </a:gs>
                      <a:gs pos="7001">
                        <a:srgbClr val="E6E6E6"/>
                      </a:gs>
                      <a:gs pos="32001">
                        <a:srgbClr val="7D8496"/>
                      </a:gs>
                      <a:gs pos="47000">
                        <a:srgbClr val="E6E6E6"/>
                      </a:gs>
                      <a:gs pos="85001">
                        <a:srgbClr val="7D8496"/>
                      </a:gs>
                      <a:gs pos="100000">
                        <a:srgbClr val="E6E6E6"/>
                      </a:gs>
                    </a:gsLst>
                    <a:lin ang="5400000" scaled="0"/>
                    <a:tileRect/>
                  </a:gradFill>
                </a:ln>
              </p:spPr>
              <p:style>
                <a:lnRef idx="2">
                  <a:schemeClr val="dk1"/>
                </a:lnRef>
                <a:fillRef idx="0">
                  <a:schemeClr val="dk1"/>
                </a:fillRef>
                <a:effectRef idx="1">
                  <a:schemeClr val="dk1"/>
                </a:effectRef>
                <a:fontRef idx="minor">
                  <a:schemeClr val="tx1"/>
                </a:fontRef>
              </p:style>
            </p:cxnSp>
            <p:cxnSp>
              <p:nvCxnSpPr>
                <p:cNvPr id="268" name="Straight Connector 267"/>
                <p:cNvCxnSpPr/>
                <p:nvPr/>
              </p:nvCxnSpPr>
              <p:spPr>
                <a:xfrm rot="5400000" flipH="1" flipV="1">
                  <a:off x="7822429" y="4036223"/>
                  <a:ext cx="928694" cy="142876"/>
                </a:xfrm>
                <a:prstGeom prst="line">
                  <a:avLst/>
                </a:prstGeom>
                <a:ln>
                  <a:gradFill flip="none" rotWithShape="1">
                    <a:gsLst>
                      <a:gs pos="0">
                        <a:srgbClr val="FFFFFF"/>
                      </a:gs>
                      <a:gs pos="7001">
                        <a:srgbClr val="E6E6E6"/>
                      </a:gs>
                      <a:gs pos="32001">
                        <a:srgbClr val="7D8496"/>
                      </a:gs>
                      <a:gs pos="47000">
                        <a:srgbClr val="E6E6E6"/>
                      </a:gs>
                      <a:gs pos="85001">
                        <a:srgbClr val="7D8496"/>
                      </a:gs>
                      <a:gs pos="100000">
                        <a:srgbClr val="E6E6E6"/>
                      </a:gs>
                    </a:gsLst>
                    <a:lin ang="5400000" scaled="0"/>
                    <a:tileRect/>
                  </a:gradFill>
                </a:ln>
              </p:spPr>
              <p:style>
                <a:lnRef idx="2">
                  <a:schemeClr val="dk1"/>
                </a:lnRef>
                <a:fillRef idx="0">
                  <a:schemeClr val="dk1"/>
                </a:fillRef>
                <a:effectRef idx="1">
                  <a:schemeClr val="dk1"/>
                </a:effectRef>
                <a:fontRef idx="minor">
                  <a:schemeClr val="tx1"/>
                </a:fontRef>
              </p:style>
            </p:cxnSp>
            <p:sp>
              <p:nvSpPr>
                <p:cNvPr id="280" name="Flowchart: Collate 279"/>
                <p:cNvSpPr/>
                <p:nvPr/>
              </p:nvSpPr>
              <p:spPr>
                <a:xfrm>
                  <a:off x="8295741" y="4071942"/>
                  <a:ext cx="396000" cy="214314"/>
                </a:xfrm>
                <a:prstGeom prst="flowChartCollate">
                  <a:avLst/>
                </a:prstGeom>
                <a:solidFill>
                  <a:schemeClr val="bg1"/>
                </a:solidFill>
                <a:ln>
                  <a:gradFill flip="none" rotWithShape="1">
                    <a:gsLst>
                      <a:gs pos="0">
                        <a:srgbClr val="FFFFFF"/>
                      </a:gs>
                      <a:gs pos="7001">
                        <a:srgbClr val="E6E6E6"/>
                      </a:gs>
                      <a:gs pos="32001">
                        <a:srgbClr val="7D8496"/>
                      </a:gs>
                      <a:gs pos="47000">
                        <a:srgbClr val="E6E6E6"/>
                      </a:gs>
                      <a:gs pos="85001">
                        <a:srgbClr val="7D8496"/>
                      </a:gs>
                      <a:gs pos="100000">
                        <a:srgbClr val="E6E6E6"/>
                      </a:gs>
                    </a:gsLst>
                    <a:lin ang="5400000" scaled="0"/>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81" name="Flowchart: Collate 280"/>
                <p:cNvSpPr/>
                <p:nvPr/>
              </p:nvSpPr>
              <p:spPr>
                <a:xfrm>
                  <a:off x="8340284" y="3857628"/>
                  <a:ext cx="324000" cy="214314"/>
                </a:xfrm>
                <a:prstGeom prst="flowChartCollate">
                  <a:avLst/>
                </a:prstGeom>
                <a:solidFill>
                  <a:schemeClr val="bg1"/>
                </a:solidFill>
                <a:ln>
                  <a:gradFill flip="none" rotWithShape="1">
                    <a:gsLst>
                      <a:gs pos="0">
                        <a:srgbClr val="FFFFFF"/>
                      </a:gs>
                      <a:gs pos="7001">
                        <a:srgbClr val="E6E6E6"/>
                      </a:gs>
                      <a:gs pos="32001">
                        <a:srgbClr val="7D8496"/>
                      </a:gs>
                      <a:gs pos="47000">
                        <a:srgbClr val="E6E6E6"/>
                      </a:gs>
                      <a:gs pos="85001">
                        <a:srgbClr val="7D8496"/>
                      </a:gs>
                      <a:gs pos="100000">
                        <a:srgbClr val="E6E6E6"/>
                      </a:gs>
                    </a:gsLst>
                    <a:lin ang="5400000" scaled="0"/>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82" name="Flowchart: Collate 281"/>
                <p:cNvSpPr/>
                <p:nvPr/>
              </p:nvSpPr>
              <p:spPr>
                <a:xfrm>
                  <a:off x="8375862" y="3643314"/>
                  <a:ext cx="252000" cy="214314"/>
                </a:xfrm>
                <a:prstGeom prst="flowChartCollate">
                  <a:avLst/>
                </a:prstGeom>
                <a:solidFill>
                  <a:schemeClr val="bg1"/>
                </a:solidFill>
                <a:ln>
                  <a:gradFill flip="none" rotWithShape="1">
                    <a:gsLst>
                      <a:gs pos="0">
                        <a:srgbClr val="FFFFFF"/>
                      </a:gs>
                      <a:gs pos="7001">
                        <a:srgbClr val="E6E6E6"/>
                      </a:gs>
                      <a:gs pos="32001">
                        <a:srgbClr val="7D8496"/>
                      </a:gs>
                      <a:gs pos="47000">
                        <a:srgbClr val="E6E6E6"/>
                      </a:gs>
                      <a:gs pos="85001">
                        <a:srgbClr val="7D8496"/>
                      </a:gs>
                      <a:gs pos="100000">
                        <a:srgbClr val="E6E6E6"/>
                      </a:gs>
                    </a:gsLst>
                    <a:lin ang="5400000" scaled="0"/>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84" name="Flowchart: Collate 283"/>
                <p:cNvSpPr/>
                <p:nvPr/>
              </p:nvSpPr>
              <p:spPr>
                <a:xfrm>
                  <a:off x="8376144" y="3429000"/>
                  <a:ext cx="252000" cy="214314"/>
                </a:xfrm>
                <a:prstGeom prst="flowChartCollate">
                  <a:avLst/>
                </a:prstGeom>
                <a:solidFill>
                  <a:schemeClr val="bg1"/>
                </a:solidFill>
                <a:ln>
                  <a:gradFill flip="none" rotWithShape="1">
                    <a:gsLst>
                      <a:gs pos="0">
                        <a:srgbClr val="FFFFFF"/>
                      </a:gs>
                      <a:gs pos="7001">
                        <a:srgbClr val="E6E6E6"/>
                      </a:gs>
                      <a:gs pos="32001">
                        <a:srgbClr val="7D8496"/>
                      </a:gs>
                      <a:gs pos="47000">
                        <a:srgbClr val="E6E6E6"/>
                      </a:gs>
                      <a:gs pos="85001">
                        <a:srgbClr val="7D8496"/>
                      </a:gs>
                      <a:gs pos="100000">
                        <a:srgbClr val="E6E6E6"/>
                      </a:gs>
                    </a:gsLst>
                    <a:lin ang="5400000" scaled="0"/>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289" name="Straight Connector 288"/>
                <p:cNvCxnSpPr/>
                <p:nvPr/>
              </p:nvCxnSpPr>
              <p:spPr>
                <a:xfrm rot="5400000" flipH="1" flipV="1">
                  <a:off x="8429652" y="3429000"/>
                  <a:ext cx="428628" cy="1588"/>
                </a:xfrm>
                <a:prstGeom prst="line">
                  <a:avLst/>
                </a:prstGeom>
                <a:ln>
                  <a:gradFill flip="none" rotWithShape="1">
                    <a:gsLst>
                      <a:gs pos="0">
                        <a:srgbClr val="FFFFFF"/>
                      </a:gs>
                      <a:gs pos="7001">
                        <a:srgbClr val="E6E6E6"/>
                      </a:gs>
                      <a:gs pos="32001">
                        <a:srgbClr val="7D8496"/>
                      </a:gs>
                      <a:gs pos="47000">
                        <a:srgbClr val="E6E6E6"/>
                      </a:gs>
                      <a:gs pos="85001">
                        <a:srgbClr val="7D8496"/>
                      </a:gs>
                      <a:gs pos="100000">
                        <a:srgbClr val="E6E6E6"/>
                      </a:gs>
                    </a:gsLst>
                    <a:lin ang="5400000" scaled="0"/>
                    <a:tileRect/>
                  </a:gradFill>
                </a:ln>
              </p:spPr>
              <p:style>
                <a:lnRef idx="2">
                  <a:schemeClr val="dk1"/>
                </a:lnRef>
                <a:fillRef idx="0">
                  <a:schemeClr val="dk1"/>
                </a:fillRef>
                <a:effectRef idx="1">
                  <a:schemeClr val="dk1"/>
                </a:effectRef>
                <a:fontRef idx="minor">
                  <a:schemeClr val="tx1"/>
                </a:fontRef>
              </p:style>
            </p:cxnSp>
            <p:cxnSp>
              <p:nvCxnSpPr>
                <p:cNvPr id="290" name="Straight Connector 289"/>
                <p:cNvCxnSpPr/>
                <p:nvPr/>
              </p:nvCxnSpPr>
              <p:spPr>
                <a:xfrm rot="5400000" flipH="1" flipV="1">
                  <a:off x="8153659" y="3428206"/>
                  <a:ext cx="428628" cy="1588"/>
                </a:xfrm>
                <a:prstGeom prst="line">
                  <a:avLst/>
                </a:prstGeom>
                <a:ln>
                  <a:gradFill flip="none" rotWithShape="1">
                    <a:gsLst>
                      <a:gs pos="0">
                        <a:srgbClr val="FFFFFF"/>
                      </a:gs>
                      <a:gs pos="7001">
                        <a:srgbClr val="E6E6E6"/>
                      </a:gs>
                      <a:gs pos="32001">
                        <a:srgbClr val="7D8496"/>
                      </a:gs>
                      <a:gs pos="47000">
                        <a:srgbClr val="E6E6E6"/>
                      </a:gs>
                      <a:gs pos="85001">
                        <a:srgbClr val="7D8496"/>
                      </a:gs>
                      <a:gs pos="100000">
                        <a:srgbClr val="E6E6E6"/>
                      </a:gs>
                    </a:gsLst>
                    <a:lin ang="5400000" scaled="0"/>
                    <a:tileRect/>
                  </a:gradFill>
                </a:ln>
              </p:spPr>
              <p:style>
                <a:lnRef idx="2">
                  <a:schemeClr val="dk1"/>
                </a:lnRef>
                <a:fillRef idx="0">
                  <a:schemeClr val="dk1"/>
                </a:fillRef>
                <a:effectRef idx="1">
                  <a:schemeClr val="dk1"/>
                </a:effectRef>
                <a:fontRef idx="minor">
                  <a:schemeClr val="tx1"/>
                </a:fontRef>
              </p:style>
            </p:cxnSp>
            <p:sp>
              <p:nvSpPr>
                <p:cNvPr id="291" name="Flowchart: Collate 290"/>
                <p:cNvSpPr/>
                <p:nvPr/>
              </p:nvSpPr>
              <p:spPr>
                <a:xfrm>
                  <a:off x="8375862" y="3205721"/>
                  <a:ext cx="252000" cy="214314"/>
                </a:xfrm>
                <a:prstGeom prst="flowChartCollate">
                  <a:avLst/>
                </a:prstGeom>
                <a:solidFill>
                  <a:schemeClr val="bg1"/>
                </a:solidFill>
                <a:ln>
                  <a:gradFill flip="none" rotWithShape="1">
                    <a:gsLst>
                      <a:gs pos="0">
                        <a:srgbClr val="FFFFFF"/>
                      </a:gs>
                      <a:gs pos="7001">
                        <a:srgbClr val="E6E6E6"/>
                      </a:gs>
                      <a:gs pos="32001">
                        <a:srgbClr val="7D8496"/>
                      </a:gs>
                      <a:gs pos="47000">
                        <a:srgbClr val="E6E6E6"/>
                      </a:gs>
                      <a:gs pos="85001">
                        <a:srgbClr val="7D8496"/>
                      </a:gs>
                      <a:gs pos="100000">
                        <a:srgbClr val="E6E6E6"/>
                      </a:gs>
                    </a:gsLst>
                    <a:lin ang="5400000" scaled="0"/>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94" name="Isosceles Triangle 293"/>
                <p:cNvSpPr/>
                <p:nvPr/>
              </p:nvSpPr>
              <p:spPr>
                <a:xfrm>
                  <a:off x="8357650" y="2982724"/>
                  <a:ext cx="285752" cy="232244"/>
                </a:xfrm>
                <a:prstGeom prst="triangle">
                  <a:avLst>
                    <a:gd name="adj" fmla="val 50000"/>
                  </a:avLst>
                </a:prstGeom>
                <a:solidFill>
                  <a:schemeClr val="bg1"/>
                </a:solidFill>
                <a:ln>
                  <a:gradFill flip="none" rotWithShape="1">
                    <a:gsLst>
                      <a:gs pos="0">
                        <a:srgbClr val="FFFFFF"/>
                      </a:gs>
                      <a:gs pos="7001">
                        <a:srgbClr val="E6E6E6"/>
                      </a:gs>
                      <a:gs pos="32001">
                        <a:srgbClr val="7D8496"/>
                      </a:gs>
                      <a:gs pos="47000">
                        <a:srgbClr val="E6E6E6"/>
                      </a:gs>
                      <a:gs pos="85001">
                        <a:srgbClr val="7D8496"/>
                      </a:gs>
                      <a:gs pos="100000">
                        <a:srgbClr val="E6E6E6"/>
                      </a:gs>
                    </a:gsLst>
                    <a:lin ang="5400000" scaled="0"/>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00" name="Isosceles Triangle 299"/>
              <p:cNvSpPr/>
              <p:nvPr/>
            </p:nvSpPr>
            <p:spPr>
              <a:xfrm rot="16200000">
                <a:off x="8124850" y="3174998"/>
                <a:ext cx="180976" cy="285752"/>
              </a:xfrm>
              <a:prstGeom prst="triangle">
                <a:avLst/>
              </a:prstGeom>
              <a:solidFill>
                <a:schemeClr val="bg1"/>
              </a:solidFill>
              <a:ln>
                <a:gradFill flip="none" rotWithShape="1">
                  <a:gsLst>
                    <a:gs pos="0">
                      <a:srgbClr val="FFFFFF"/>
                    </a:gs>
                    <a:gs pos="7001">
                      <a:srgbClr val="E6E6E6"/>
                    </a:gs>
                    <a:gs pos="32001">
                      <a:srgbClr val="7D8496"/>
                    </a:gs>
                    <a:gs pos="47000">
                      <a:srgbClr val="E6E6E6"/>
                    </a:gs>
                    <a:gs pos="85001">
                      <a:srgbClr val="7D8496"/>
                    </a:gs>
                    <a:gs pos="100000">
                      <a:srgbClr val="E6E6E6"/>
                    </a:gs>
                  </a:gsLst>
                  <a:lin ang="5400000" scaled="0"/>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1" name="Isosceles Triangle 300"/>
              <p:cNvSpPr/>
              <p:nvPr/>
            </p:nvSpPr>
            <p:spPr>
              <a:xfrm rot="5400000" flipH="1">
                <a:off x="8696354" y="3170236"/>
                <a:ext cx="180976" cy="285752"/>
              </a:xfrm>
              <a:prstGeom prst="triangle">
                <a:avLst/>
              </a:prstGeom>
              <a:solidFill>
                <a:schemeClr val="bg1"/>
              </a:solidFill>
              <a:ln>
                <a:gradFill flip="none" rotWithShape="1">
                  <a:gsLst>
                    <a:gs pos="0">
                      <a:srgbClr val="FFFFFF"/>
                    </a:gs>
                    <a:gs pos="7001">
                      <a:srgbClr val="E6E6E6"/>
                    </a:gs>
                    <a:gs pos="32001">
                      <a:srgbClr val="7D8496"/>
                    </a:gs>
                    <a:gs pos="47000">
                      <a:srgbClr val="E6E6E6"/>
                    </a:gs>
                    <a:gs pos="85001">
                      <a:srgbClr val="7D8496"/>
                    </a:gs>
                    <a:gs pos="100000">
                      <a:srgbClr val="E6E6E6"/>
                    </a:gs>
                  </a:gsLst>
                  <a:lin ang="5400000" scaled="0"/>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03" name="Flowchart: Process 302"/>
            <p:cNvSpPr/>
            <p:nvPr/>
          </p:nvSpPr>
          <p:spPr>
            <a:xfrm>
              <a:off x="8892956" y="3311408"/>
              <a:ext cx="36000" cy="180000"/>
            </a:xfrm>
            <a:prstGeom prst="flowChartProcess">
              <a:avLst/>
            </a:prstGeom>
            <a:gradFill flip="none" rotWithShape="1">
              <a:gsLst>
                <a:gs pos="0">
                  <a:srgbClr val="FFFFFF"/>
                </a:gs>
                <a:gs pos="16000">
                  <a:srgbClr val="1F1F1F"/>
                </a:gs>
                <a:gs pos="24000">
                  <a:srgbClr val="FFFFFF"/>
                </a:gs>
                <a:gs pos="42000">
                  <a:srgbClr val="636363"/>
                </a:gs>
                <a:gs pos="53000">
                  <a:srgbClr val="CFCFCF"/>
                </a:gs>
                <a:gs pos="66000">
                  <a:srgbClr val="CFCFCF"/>
                </a:gs>
                <a:gs pos="75999">
                  <a:srgbClr val="1F1F1F"/>
                </a:gs>
                <a:gs pos="78999">
                  <a:srgbClr val="FFFFFF"/>
                </a:gs>
                <a:gs pos="100000">
                  <a:srgbClr val="7F7F7F"/>
                </a:gs>
              </a:gsLst>
              <a:lin ang="5400000" scaled="0"/>
              <a:tileRect/>
            </a:gradFill>
            <a:ln>
              <a:gradFill flip="none" rotWithShape="1">
                <a:gsLst>
                  <a:gs pos="0">
                    <a:srgbClr val="FFFFFF"/>
                  </a:gs>
                  <a:gs pos="7001">
                    <a:srgbClr val="E6E6E6"/>
                  </a:gs>
                  <a:gs pos="32001">
                    <a:srgbClr val="7D8496"/>
                  </a:gs>
                  <a:gs pos="47000">
                    <a:srgbClr val="E6E6E6"/>
                  </a:gs>
                  <a:gs pos="85001">
                    <a:srgbClr val="7D8496"/>
                  </a:gs>
                  <a:gs pos="100000">
                    <a:srgbClr val="E6E6E6"/>
                  </a:gs>
                </a:gsLst>
                <a:lin ang="5400000" scaled="0"/>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5" name="Flowchart: Process 304"/>
            <p:cNvSpPr/>
            <p:nvPr/>
          </p:nvSpPr>
          <p:spPr>
            <a:xfrm>
              <a:off x="8072462" y="3324050"/>
              <a:ext cx="36000" cy="180000"/>
            </a:xfrm>
            <a:prstGeom prst="flowChartProcess">
              <a:avLst/>
            </a:prstGeom>
            <a:gradFill flip="none" rotWithShape="1">
              <a:gsLst>
                <a:gs pos="0">
                  <a:srgbClr val="FFFFFF"/>
                </a:gs>
                <a:gs pos="16000">
                  <a:srgbClr val="1F1F1F"/>
                </a:gs>
                <a:gs pos="24000">
                  <a:srgbClr val="FFFFFF"/>
                </a:gs>
                <a:gs pos="42000">
                  <a:srgbClr val="636363"/>
                </a:gs>
                <a:gs pos="53000">
                  <a:srgbClr val="CFCFCF"/>
                </a:gs>
                <a:gs pos="66000">
                  <a:srgbClr val="CFCFCF"/>
                </a:gs>
                <a:gs pos="75999">
                  <a:srgbClr val="1F1F1F"/>
                </a:gs>
                <a:gs pos="78999">
                  <a:srgbClr val="FFFFFF"/>
                </a:gs>
                <a:gs pos="100000">
                  <a:srgbClr val="7F7F7F"/>
                </a:gs>
              </a:gsLst>
              <a:lin ang="5400000" scaled="0"/>
              <a:tileRect/>
            </a:gradFill>
            <a:ln>
              <a:gradFill flip="none" rotWithShape="1">
                <a:gsLst>
                  <a:gs pos="0">
                    <a:srgbClr val="FFFFFF"/>
                  </a:gs>
                  <a:gs pos="7001">
                    <a:srgbClr val="E6E6E6"/>
                  </a:gs>
                  <a:gs pos="32001">
                    <a:srgbClr val="7D8496"/>
                  </a:gs>
                  <a:gs pos="47000">
                    <a:srgbClr val="E6E6E6"/>
                  </a:gs>
                  <a:gs pos="85001">
                    <a:srgbClr val="7D8496"/>
                  </a:gs>
                  <a:gs pos="100000">
                    <a:srgbClr val="E6E6E6"/>
                  </a:gs>
                </a:gsLst>
                <a:lin ang="5400000" scaled="0"/>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09" name="Freeform 308"/>
          <p:cNvSpPr/>
          <p:nvPr/>
        </p:nvSpPr>
        <p:spPr>
          <a:xfrm>
            <a:off x="7513250" y="3497475"/>
            <a:ext cx="1394776" cy="882796"/>
          </a:xfrm>
          <a:custGeom>
            <a:avLst/>
            <a:gdLst>
              <a:gd name="connsiteX0" fmla="*/ 0 w 1394776"/>
              <a:gd name="connsiteY0" fmla="*/ 872261 h 882796"/>
              <a:gd name="connsiteX1" fmla="*/ 50566 w 1394776"/>
              <a:gd name="connsiteY1" fmla="*/ 872261 h 882796"/>
              <a:gd name="connsiteX2" fmla="*/ 219119 w 1394776"/>
              <a:gd name="connsiteY2" fmla="*/ 855406 h 882796"/>
              <a:gd name="connsiteX3" fmla="*/ 568866 w 1394776"/>
              <a:gd name="connsiteY3" fmla="*/ 707922 h 882796"/>
              <a:gd name="connsiteX4" fmla="*/ 1015532 w 1394776"/>
              <a:gd name="connsiteY4" fmla="*/ 450879 h 882796"/>
              <a:gd name="connsiteX5" fmla="*/ 1243078 w 1394776"/>
              <a:gd name="connsiteY5" fmla="*/ 269684 h 882796"/>
              <a:gd name="connsiteX6" fmla="*/ 1369493 w 1394776"/>
              <a:gd name="connsiteY6" fmla="*/ 96918 h 882796"/>
              <a:gd name="connsiteX7" fmla="*/ 1394776 w 1394776"/>
              <a:gd name="connsiteY7" fmla="*/ 0 h 882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94776" h="882796">
                <a:moveTo>
                  <a:pt x="0" y="872261"/>
                </a:moveTo>
                <a:cubicBezTo>
                  <a:pt x="7023" y="873665"/>
                  <a:pt x="14046" y="875070"/>
                  <a:pt x="50566" y="872261"/>
                </a:cubicBezTo>
                <a:cubicBezTo>
                  <a:pt x="87086" y="869452"/>
                  <a:pt x="132736" y="882796"/>
                  <a:pt x="219119" y="855406"/>
                </a:cubicBezTo>
                <a:cubicBezTo>
                  <a:pt x="305502" y="828016"/>
                  <a:pt x="436131" y="775343"/>
                  <a:pt x="568866" y="707922"/>
                </a:cubicBezTo>
                <a:cubicBezTo>
                  <a:pt x="701602" y="640501"/>
                  <a:pt x="903163" y="523919"/>
                  <a:pt x="1015532" y="450879"/>
                </a:cubicBezTo>
                <a:cubicBezTo>
                  <a:pt x="1127901" y="377839"/>
                  <a:pt x="1184085" y="328677"/>
                  <a:pt x="1243078" y="269684"/>
                </a:cubicBezTo>
                <a:cubicBezTo>
                  <a:pt x="1302071" y="210691"/>
                  <a:pt x="1344210" y="141865"/>
                  <a:pt x="1369493" y="96918"/>
                </a:cubicBezTo>
                <a:cubicBezTo>
                  <a:pt x="1394776" y="51971"/>
                  <a:pt x="1394776" y="25985"/>
                  <a:pt x="1394776" y="0"/>
                </a:cubicBezTo>
              </a:path>
            </a:pathLst>
          </a:custGeom>
        </p:spPr>
        <p:style>
          <a:lnRef idx="2">
            <a:schemeClr val="dk1"/>
          </a:lnRef>
          <a:fillRef idx="0">
            <a:schemeClr val="dk1"/>
          </a:fillRef>
          <a:effectRef idx="1">
            <a:schemeClr val="dk1"/>
          </a:effectRef>
          <a:fontRef idx="minor">
            <a:schemeClr val="tx1"/>
          </a:fontRef>
        </p:style>
        <p:txBody>
          <a:bodyPr rtlCol="0" anchor="ctr"/>
          <a:lstStyle/>
          <a:p>
            <a:pPr algn="ctr"/>
            <a:endParaRPr lang="en-US"/>
          </a:p>
        </p:txBody>
      </p:sp>
      <p:sp>
        <p:nvSpPr>
          <p:cNvPr id="418" name="TextBox 417"/>
          <p:cNvSpPr txBox="1"/>
          <p:nvPr/>
        </p:nvSpPr>
        <p:spPr>
          <a:xfrm>
            <a:off x="500034" y="5643578"/>
            <a:ext cx="2143140" cy="369332"/>
          </a:xfrm>
          <a:prstGeom prst="rect">
            <a:avLst/>
          </a:prstGeom>
          <a:noFill/>
        </p:spPr>
        <p:txBody>
          <a:bodyPr wrap="square" rtlCol="0">
            <a:spAutoFit/>
          </a:bodyPr>
          <a:lstStyle/>
          <a:p>
            <a:pPr algn="ctr"/>
            <a:r>
              <a:rPr lang="en-US" b="1" dirty="0" smtClean="0"/>
              <a:t>3000 rpm</a:t>
            </a:r>
            <a:endParaRPr lang="en-US" b="1" dirty="0"/>
          </a:p>
        </p:txBody>
      </p:sp>
      <p:sp>
        <p:nvSpPr>
          <p:cNvPr id="419" name="U-Turn Arrow 418"/>
          <p:cNvSpPr/>
          <p:nvPr/>
        </p:nvSpPr>
        <p:spPr>
          <a:xfrm>
            <a:off x="2347694" y="3662770"/>
            <a:ext cx="2394000" cy="414000"/>
          </a:xfrm>
          <a:prstGeom prst="uturnArrow">
            <a:avLst>
              <a:gd name="adj1" fmla="val 9371"/>
              <a:gd name="adj2" fmla="val 23836"/>
              <a:gd name="adj3" fmla="val 0"/>
              <a:gd name="adj4" fmla="val 22069"/>
              <a:gd name="adj5" fmla="val 100000"/>
            </a:avLst>
          </a:prstGeom>
          <a:gradFill flip="none" rotWithShape="1">
            <a:gsLst>
              <a:gs pos="0">
                <a:schemeClr val="accent2">
                  <a:lumMod val="60000"/>
                  <a:lumOff val="40000"/>
                  <a:tint val="66000"/>
                  <a:satMod val="160000"/>
                </a:schemeClr>
              </a:gs>
              <a:gs pos="50000">
                <a:schemeClr val="accent2">
                  <a:lumMod val="60000"/>
                  <a:lumOff val="40000"/>
                  <a:tint val="44500"/>
                  <a:satMod val="160000"/>
                </a:schemeClr>
              </a:gs>
              <a:gs pos="100000">
                <a:schemeClr val="accent2">
                  <a:lumMod val="60000"/>
                  <a:lumOff val="40000"/>
                  <a:tint val="23500"/>
                  <a:satMod val="160000"/>
                </a:schemeClr>
              </a:gs>
            </a:gsLst>
            <a:lin ang="8100000" scaled="1"/>
            <a:tileRect/>
          </a:gradFill>
          <a:ln w="12700">
            <a:noFill/>
            <a:prstDash val="lgDashDotDot"/>
          </a:ln>
          <a:effectLst>
            <a:glow rad="1397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09" name="Flowchart: Collate 408"/>
          <p:cNvSpPr/>
          <p:nvPr/>
        </p:nvSpPr>
        <p:spPr>
          <a:xfrm>
            <a:off x="4786314" y="3875641"/>
            <a:ext cx="142876" cy="142876"/>
          </a:xfrm>
          <a:prstGeom prst="flowChartCollat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10" name="Flowchart: Collate 409"/>
          <p:cNvSpPr/>
          <p:nvPr/>
        </p:nvSpPr>
        <p:spPr>
          <a:xfrm>
            <a:off x="4552122" y="3918712"/>
            <a:ext cx="142876" cy="142876"/>
          </a:xfrm>
          <a:prstGeom prst="flowChartCollat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138" name="Group 137"/>
          <p:cNvGrpSpPr/>
          <p:nvPr/>
        </p:nvGrpSpPr>
        <p:grpSpPr>
          <a:xfrm>
            <a:off x="4071935" y="3964231"/>
            <a:ext cx="1143007" cy="714382"/>
            <a:chOff x="5286381" y="4000504"/>
            <a:chExt cx="1143007" cy="714382"/>
          </a:xfrm>
          <a:gradFill flip="none" rotWithShape="1">
            <a:gsLst>
              <a:gs pos="46000">
                <a:srgbClr val="000082">
                  <a:alpha val="0"/>
                </a:srgbClr>
              </a:gs>
              <a:gs pos="30000">
                <a:srgbClr val="66008F"/>
              </a:gs>
              <a:gs pos="100000">
                <a:schemeClr val="bg1"/>
              </a:gs>
              <a:gs pos="89999">
                <a:srgbClr val="FF0000"/>
              </a:gs>
              <a:gs pos="100000">
                <a:srgbClr val="FF8200"/>
              </a:gs>
            </a:gsLst>
            <a:lin ang="16200000" scaled="1"/>
            <a:tileRect/>
          </a:gradFill>
        </p:grpSpPr>
        <p:sp>
          <p:nvSpPr>
            <p:cNvPr id="88" name="Flowchart: Manual Operation 87"/>
            <p:cNvSpPr/>
            <p:nvPr/>
          </p:nvSpPr>
          <p:spPr>
            <a:xfrm rot="5400000">
              <a:off x="5786445" y="4071944"/>
              <a:ext cx="714381" cy="571504"/>
            </a:xfrm>
            <a:prstGeom prst="flowChartManualOperation">
              <a:avLst/>
            </a:prstGeom>
            <a:grp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Flowchart: Manual Operation 123"/>
            <p:cNvSpPr/>
            <p:nvPr/>
          </p:nvSpPr>
          <p:spPr>
            <a:xfrm rot="16200000" flipH="1">
              <a:off x="5214942" y="4071943"/>
              <a:ext cx="714381" cy="571504"/>
            </a:xfrm>
            <a:prstGeom prst="flowChartManualOperation">
              <a:avLst/>
            </a:prstGeom>
            <a:grp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06" name="Cloud 505"/>
          <p:cNvSpPr/>
          <p:nvPr/>
        </p:nvSpPr>
        <p:spPr>
          <a:xfrm>
            <a:off x="4578549" y="4160872"/>
            <a:ext cx="142876" cy="142876"/>
          </a:xfrm>
          <a:prstGeom prst="cloud">
            <a:avLst/>
          </a:prstGeom>
          <a:solidFill>
            <a:schemeClr val="bg1">
              <a:lumMod val="95000"/>
              <a:alpha val="71000"/>
            </a:schemeClr>
          </a:solidFill>
          <a:ln>
            <a:solidFill>
              <a:schemeClr val="bg1">
                <a:lumMod val="85000"/>
              </a:schemeClr>
            </a:solid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7" name="Flowchart: Collate 186"/>
          <p:cNvSpPr/>
          <p:nvPr/>
        </p:nvSpPr>
        <p:spPr>
          <a:xfrm>
            <a:off x="5094011" y="4053821"/>
            <a:ext cx="72000" cy="540000"/>
          </a:xfrm>
          <a:prstGeom prst="flowChartCollate">
            <a:avLst/>
          </a:prstGeom>
          <a:gradFill flip="none" rotWithShape="1">
            <a:gsLst>
              <a:gs pos="0">
                <a:srgbClr val="825600">
                  <a:lumMod val="0"/>
                  <a:lumOff val="100000"/>
                </a:srgbClr>
              </a:gs>
              <a:gs pos="13000">
                <a:srgbClr val="FFA800"/>
              </a:gs>
              <a:gs pos="28000">
                <a:srgbClr val="825600"/>
              </a:gs>
              <a:gs pos="42999">
                <a:srgbClr val="FFA800"/>
              </a:gs>
              <a:gs pos="58000">
                <a:srgbClr val="825600"/>
              </a:gs>
              <a:gs pos="72000">
                <a:srgbClr val="FFA800"/>
              </a:gs>
              <a:gs pos="87000">
                <a:srgbClr val="825600"/>
              </a:gs>
              <a:gs pos="100000">
                <a:srgbClr val="FFA800"/>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88" name="Flowchart: Collate 187"/>
          <p:cNvSpPr/>
          <p:nvPr/>
        </p:nvSpPr>
        <p:spPr>
          <a:xfrm>
            <a:off x="5000628" y="4072947"/>
            <a:ext cx="72000" cy="504000"/>
          </a:xfrm>
          <a:prstGeom prst="flowChartCollate">
            <a:avLst/>
          </a:prstGeom>
          <a:gradFill flip="none" rotWithShape="1">
            <a:gsLst>
              <a:gs pos="0">
                <a:srgbClr val="825600">
                  <a:lumMod val="0"/>
                  <a:lumOff val="100000"/>
                </a:srgbClr>
              </a:gs>
              <a:gs pos="13000">
                <a:srgbClr val="FFA800"/>
              </a:gs>
              <a:gs pos="28000">
                <a:srgbClr val="825600"/>
              </a:gs>
              <a:gs pos="42999">
                <a:srgbClr val="FFA800"/>
              </a:gs>
              <a:gs pos="58000">
                <a:srgbClr val="825600"/>
              </a:gs>
              <a:gs pos="72000">
                <a:srgbClr val="FFA800"/>
              </a:gs>
              <a:gs pos="87000">
                <a:srgbClr val="825600"/>
              </a:gs>
              <a:gs pos="100000">
                <a:srgbClr val="FFA800"/>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89" name="Flowchart: Collate 188"/>
          <p:cNvSpPr/>
          <p:nvPr/>
        </p:nvSpPr>
        <p:spPr>
          <a:xfrm>
            <a:off x="4899930" y="4099388"/>
            <a:ext cx="72000" cy="468000"/>
          </a:xfrm>
          <a:prstGeom prst="flowChartCollate">
            <a:avLst/>
          </a:prstGeom>
          <a:gradFill flip="none" rotWithShape="1">
            <a:gsLst>
              <a:gs pos="0">
                <a:srgbClr val="825600">
                  <a:lumMod val="0"/>
                  <a:lumOff val="100000"/>
                </a:srgbClr>
              </a:gs>
              <a:gs pos="13000">
                <a:srgbClr val="FFA800"/>
              </a:gs>
              <a:gs pos="28000">
                <a:srgbClr val="825600"/>
              </a:gs>
              <a:gs pos="42999">
                <a:srgbClr val="FFA800"/>
              </a:gs>
              <a:gs pos="58000">
                <a:srgbClr val="825600"/>
              </a:gs>
              <a:gs pos="72000">
                <a:srgbClr val="FFA800"/>
              </a:gs>
              <a:gs pos="87000">
                <a:srgbClr val="825600"/>
              </a:gs>
              <a:gs pos="100000">
                <a:srgbClr val="FFA800"/>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91" name="Flowchart: Collate 190"/>
          <p:cNvSpPr/>
          <p:nvPr/>
        </p:nvSpPr>
        <p:spPr>
          <a:xfrm>
            <a:off x="4799232" y="4111199"/>
            <a:ext cx="72000" cy="432000"/>
          </a:xfrm>
          <a:prstGeom prst="flowChartCollate">
            <a:avLst/>
          </a:prstGeom>
          <a:gradFill flip="none" rotWithShape="1">
            <a:gsLst>
              <a:gs pos="0">
                <a:srgbClr val="825600">
                  <a:lumMod val="0"/>
                  <a:lumOff val="100000"/>
                </a:srgbClr>
              </a:gs>
              <a:gs pos="13000">
                <a:srgbClr val="FFA800"/>
              </a:gs>
              <a:gs pos="28000">
                <a:srgbClr val="825600"/>
              </a:gs>
              <a:gs pos="42999">
                <a:srgbClr val="FFA800"/>
              </a:gs>
              <a:gs pos="58000">
                <a:srgbClr val="825600"/>
              </a:gs>
              <a:gs pos="72000">
                <a:srgbClr val="FFA800"/>
              </a:gs>
              <a:gs pos="87000">
                <a:srgbClr val="825600"/>
              </a:gs>
              <a:gs pos="100000">
                <a:srgbClr val="FFA800"/>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92" name="Flowchart: Collate 191"/>
          <p:cNvSpPr/>
          <p:nvPr/>
        </p:nvSpPr>
        <p:spPr>
          <a:xfrm>
            <a:off x="4698534" y="4130325"/>
            <a:ext cx="72000" cy="396000"/>
          </a:xfrm>
          <a:prstGeom prst="flowChartCollate">
            <a:avLst/>
          </a:prstGeom>
          <a:gradFill flip="none" rotWithShape="1">
            <a:gsLst>
              <a:gs pos="0">
                <a:srgbClr val="825600">
                  <a:lumMod val="0"/>
                  <a:lumOff val="100000"/>
                </a:srgbClr>
              </a:gs>
              <a:gs pos="13000">
                <a:srgbClr val="FFA800"/>
              </a:gs>
              <a:gs pos="28000">
                <a:srgbClr val="825600"/>
              </a:gs>
              <a:gs pos="42999">
                <a:srgbClr val="FFA800"/>
              </a:gs>
              <a:gs pos="58000">
                <a:srgbClr val="825600"/>
              </a:gs>
              <a:gs pos="72000">
                <a:srgbClr val="FFA800"/>
              </a:gs>
              <a:gs pos="87000">
                <a:srgbClr val="825600"/>
              </a:gs>
              <a:gs pos="100000">
                <a:srgbClr val="FFA800"/>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98" name="Flowchart: Collate 197"/>
          <p:cNvSpPr/>
          <p:nvPr/>
        </p:nvSpPr>
        <p:spPr>
          <a:xfrm flipH="1">
            <a:off x="4110688" y="4051002"/>
            <a:ext cx="72000" cy="540000"/>
          </a:xfrm>
          <a:prstGeom prst="flowChartCollate">
            <a:avLst/>
          </a:prstGeom>
          <a:gradFill flip="none" rotWithShape="1">
            <a:gsLst>
              <a:gs pos="0">
                <a:srgbClr val="825600">
                  <a:lumMod val="0"/>
                  <a:lumOff val="100000"/>
                </a:srgbClr>
              </a:gs>
              <a:gs pos="13000">
                <a:srgbClr val="FFA800"/>
              </a:gs>
              <a:gs pos="28000">
                <a:srgbClr val="825600"/>
              </a:gs>
              <a:gs pos="42999">
                <a:srgbClr val="FFA800"/>
              </a:gs>
              <a:gs pos="58000">
                <a:srgbClr val="825600"/>
              </a:gs>
              <a:gs pos="72000">
                <a:srgbClr val="FFA800"/>
              </a:gs>
              <a:gs pos="87000">
                <a:srgbClr val="825600"/>
              </a:gs>
              <a:gs pos="100000">
                <a:srgbClr val="FFA800"/>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99" name="Flowchart: Collate 198"/>
          <p:cNvSpPr/>
          <p:nvPr/>
        </p:nvSpPr>
        <p:spPr>
          <a:xfrm flipH="1">
            <a:off x="4204071" y="4070128"/>
            <a:ext cx="72000" cy="504000"/>
          </a:xfrm>
          <a:prstGeom prst="flowChartCollate">
            <a:avLst/>
          </a:prstGeom>
          <a:gradFill flip="none" rotWithShape="1">
            <a:gsLst>
              <a:gs pos="0">
                <a:srgbClr val="825600">
                  <a:lumMod val="0"/>
                  <a:lumOff val="100000"/>
                </a:srgbClr>
              </a:gs>
              <a:gs pos="13000">
                <a:srgbClr val="FFA800"/>
              </a:gs>
              <a:gs pos="28000">
                <a:srgbClr val="825600"/>
              </a:gs>
              <a:gs pos="42999">
                <a:srgbClr val="FFA800"/>
              </a:gs>
              <a:gs pos="58000">
                <a:srgbClr val="825600"/>
              </a:gs>
              <a:gs pos="72000">
                <a:srgbClr val="FFA800"/>
              </a:gs>
              <a:gs pos="87000">
                <a:srgbClr val="825600"/>
              </a:gs>
              <a:gs pos="100000">
                <a:srgbClr val="FFA800"/>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00" name="Flowchart: Collate 199"/>
          <p:cNvSpPr/>
          <p:nvPr/>
        </p:nvSpPr>
        <p:spPr>
          <a:xfrm flipH="1">
            <a:off x="4304769" y="4096569"/>
            <a:ext cx="72000" cy="468000"/>
          </a:xfrm>
          <a:prstGeom prst="flowChartCollate">
            <a:avLst/>
          </a:prstGeom>
          <a:gradFill flip="none" rotWithShape="1">
            <a:gsLst>
              <a:gs pos="0">
                <a:srgbClr val="825600">
                  <a:lumMod val="0"/>
                  <a:lumOff val="100000"/>
                </a:srgbClr>
              </a:gs>
              <a:gs pos="13000">
                <a:srgbClr val="FFA800"/>
              </a:gs>
              <a:gs pos="28000">
                <a:srgbClr val="825600"/>
              </a:gs>
              <a:gs pos="42999">
                <a:srgbClr val="FFA800"/>
              </a:gs>
              <a:gs pos="58000">
                <a:srgbClr val="825600"/>
              </a:gs>
              <a:gs pos="72000">
                <a:srgbClr val="FFA800"/>
              </a:gs>
              <a:gs pos="87000">
                <a:srgbClr val="825600"/>
              </a:gs>
              <a:gs pos="100000">
                <a:srgbClr val="FFA800"/>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01" name="Flowchart: Collate 200"/>
          <p:cNvSpPr/>
          <p:nvPr/>
        </p:nvSpPr>
        <p:spPr>
          <a:xfrm flipH="1">
            <a:off x="4405467" y="4108380"/>
            <a:ext cx="72000" cy="432000"/>
          </a:xfrm>
          <a:prstGeom prst="flowChartCollate">
            <a:avLst/>
          </a:prstGeom>
          <a:gradFill flip="none" rotWithShape="1">
            <a:gsLst>
              <a:gs pos="0">
                <a:srgbClr val="825600">
                  <a:lumMod val="0"/>
                  <a:lumOff val="100000"/>
                </a:srgbClr>
              </a:gs>
              <a:gs pos="13000">
                <a:srgbClr val="FFA800"/>
              </a:gs>
              <a:gs pos="28000">
                <a:srgbClr val="825600"/>
              </a:gs>
              <a:gs pos="42999">
                <a:srgbClr val="FFA800"/>
              </a:gs>
              <a:gs pos="58000">
                <a:srgbClr val="825600"/>
              </a:gs>
              <a:gs pos="72000">
                <a:srgbClr val="FFA800"/>
              </a:gs>
              <a:gs pos="87000">
                <a:srgbClr val="825600"/>
              </a:gs>
              <a:gs pos="100000">
                <a:srgbClr val="FFA800"/>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23" name="Flowchart: Collate 222"/>
          <p:cNvSpPr/>
          <p:nvPr/>
        </p:nvSpPr>
        <p:spPr>
          <a:xfrm flipH="1">
            <a:off x="4506165" y="4127506"/>
            <a:ext cx="72000" cy="396000"/>
          </a:xfrm>
          <a:prstGeom prst="flowChartCollate">
            <a:avLst/>
          </a:prstGeom>
          <a:gradFill flip="none" rotWithShape="1">
            <a:gsLst>
              <a:gs pos="0">
                <a:srgbClr val="825600">
                  <a:lumMod val="0"/>
                  <a:lumOff val="100000"/>
                </a:srgbClr>
              </a:gs>
              <a:gs pos="13000">
                <a:srgbClr val="FFA800"/>
              </a:gs>
              <a:gs pos="28000">
                <a:srgbClr val="825600"/>
              </a:gs>
              <a:gs pos="42999">
                <a:srgbClr val="FFA800"/>
              </a:gs>
              <a:gs pos="58000">
                <a:srgbClr val="825600"/>
              </a:gs>
              <a:gs pos="72000">
                <a:srgbClr val="FFA800"/>
              </a:gs>
              <a:gs pos="87000">
                <a:srgbClr val="825600"/>
              </a:gs>
              <a:gs pos="100000">
                <a:srgbClr val="FFA800"/>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158" name="Group 157"/>
          <p:cNvGrpSpPr/>
          <p:nvPr/>
        </p:nvGrpSpPr>
        <p:grpSpPr>
          <a:xfrm>
            <a:off x="4133781" y="4500570"/>
            <a:ext cx="1008000" cy="719997"/>
            <a:chOff x="4627142" y="5719801"/>
            <a:chExt cx="1008000" cy="722234"/>
          </a:xfrm>
        </p:grpSpPr>
        <p:sp>
          <p:nvSpPr>
            <p:cNvPr id="157" name="Rectangle 156"/>
            <p:cNvSpPr/>
            <p:nvPr/>
          </p:nvSpPr>
          <p:spPr>
            <a:xfrm>
              <a:off x="4643439" y="5857889"/>
              <a:ext cx="983277" cy="58414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Flowchart: Extract 145"/>
            <p:cNvSpPr/>
            <p:nvPr/>
          </p:nvSpPr>
          <p:spPr>
            <a:xfrm>
              <a:off x="4627142" y="5719801"/>
              <a:ext cx="1008000" cy="142876"/>
            </a:xfrm>
            <a:prstGeom prst="flowChartExtract">
              <a:avLst/>
            </a:prstGeom>
            <a:solidFill>
              <a:schemeClr val="bg1">
                <a:lumMod val="95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56" name="Group 155"/>
          <p:cNvGrpSpPr/>
          <p:nvPr/>
        </p:nvGrpSpPr>
        <p:grpSpPr>
          <a:xfrm>
            <a:off x="4178398" y="4705293"/>
            <a:ext cx="928835" cy="403616"/>
            <a:chOff x="4173048" y="4744113"/>
            <a:chExt cx="928835" cy="403616"/>
          </a:xfrm>
        </p:grpSpPr>
        <p:sp>
          <p:nvSpPr>
            <p:cNvPr id="215" name="Rectangle 214"/>
            <p:cNvSpPr/>
            <p:nvPr/>
          </p:nvSpPr>
          <p:spPr>
            <a:xfrm>
              <a:off x="4173048" y="4744113"/>
              <a:ext cx="928694" cy="36000"/>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6" name="Rectangle 215"/>
            <p:cNvSpPr/>
            <p:nvPr/>
          </p:nvSpPr>
          <p:spPr>
            <a:xfrm>
              <a:off x="4173189" y="4836017"/>
              <a:ext cx="928694" cy="36000"/>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7" name="Rectangle 216"/>
            <p:cNvSpPr/>
            <p:nvPr/>
          </p:nvSpPr>
          <p:spPr>
            <a:xfrm>
              <a:off x="4173189" y="4927921"/>
              <a:ext cx="928694" cy="36000"/>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8" name="Rectangle 217"/>
            <p:cNvSpPr/>
            <p:nvPr/>
          </p:nvSpPr>
          <p:spPr>
            <a:xfrm>
              <a:off x="4173048" y="5019825"/>
              <a:ext cx="928694" cy="36000"/>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9" name="Rectangle 218"/>
            <p:cNvSpPr/>
            <p:nvPr/>
          </p:nvSpPr>
          <p:spPr>
            <a:xfrm>
              <a:off x="4173048" y="5111729"/>
              <a:ext cx="928694" cy="36000"/>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14" name="Rectangle 513"/>
          <p:cNvSpPr/>
          <p:nvPr/>
        </p:nvSpPr>
        <p:spPr>
          <a:xfrm>
            <a:off x="4140820" y="4963845"/>
            <a:ext cx="1005840" cy="274320"/>
          </a:xfrm>
          <a:prstGeom prst="rect">
            <a:avLst/>
          </a:prstGeom>
          <a:gradFill flip="none" rotWithShape="1">
            <a:gsLst>
              <a:gs pos="0">
                <a:srgbClr val="5E9EFF">
                  <a:alpha val="56000"/>
                </a:srgbClr>
              </a:gs>
              <a:gs pos="39999">
                <a:srgbClr val="85C2FF"/>
              </a:gs>
              <a:gs pos="70000">
                <a:srgbClr val="C4D6EB"/>
              </a:gs>
              <a:gs pos="100000">
                <a:srgbClr val="FFEBFA"/>
              </a:gs>
            </a:gsLst>
            <a:lin ang="16200000" scaled="0"/>
            <a:tileRect/>
          </a:gra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reeform 3"/>
          <p:cNvSpPr/>
          <p:nvPr/>
        </p:nvSpPr>
        <p:spPr>
          <a:xfrm rot="1424287">
            <a:off x="4901253" y="4634481"/>
            <a:ext cx="69353" cy="84102"/>
          </a:xfrm>
          <a:custGeom>
            <a:avLst/>
            <a:gdLst>
              <a:gd name="connsiteX0" fmla="*/ 18012 w 89172"/>
              <a:gd name="connsiteY0" fmla="*/ 0 h 106739"/>
              <a:gd name="connsiteX1" fmla="*/ 18012 w 89172"/>
              <a:gd name="connsiteY1" fmla="*/ 0 h 106739"/>
              <a:gd name="connsiteX2" fmla="*/ 35802 w 89172"/>
              <a:gd name="connsiteY2" fmla="*/ 28464 h 106739"/>
              <a:gd name="connsiteX3" fmla="*/ 57150 w 89172"/>
              <a:gd name="connsiteY3" fmla="*/ 46254 h 106739"/>
              <a:gd name="connsiteX4" fmla="*/ 67824 w 89172"/>
              <a:gd name="connsiteY4" fmla="*/ 49812 h 106739"/>
              <a:gd name="connsiteX5" fmla="*/ 74940 w 89172"/>
              <a:gd name="connsiteY5" fmla="*/ 60486 h 106739"/>
              <a:gd name="connsiteX6" fmla="*/ 89172 w 89172"/>
              <a:gd name="connsiteY6" fmla="*/ 74718 h 106739"/>
              <a:gd name="connsiteX7" fmla="*/ 85614 w 89172"/>
              <a:gd name="connsiteY7" fmla="*/ 103181 h 106739"/>
              <a:gd name="connsiteX8" fmla="*/ 74940 w 89172"/>
              <a:gd name="connsiteY8" fmla="*/ 106739 h 106739"/>
              <a:gd name="connsiteX9" fmla="*/ 25128 w 89172"/>
              <a:gd name="connsiteY9" fmla="*/ 103181 h 106739"/>
              <a:gd name="connsiteX10" fmla="*/ 7339 w 89172"/>
              <a:gd name="connsiteY10" fmla="*/ 81834 h 106739"/>
              <a:gd name="connsiteX11" fmla="*/ 223 w 89172"/>
              <a:gd name="connsiteY11" fmla="*/ 53370 h 106739"/>
              <a:gd name="connsiteX12" fmla="*/ 14454 w 89172"/>
              <a:gd name="connsiteY12" fmla="*/ 3558 h 106739"/>
              <a:gd name="connsiteX13" fmla="*/ 18012 w 89172"/>
              <a:gd name="connsiteY13" fmla="*/ 0 h 106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89172" h="106739">
                <a:moveTo>
                  <a:pt x="18012" y="0"/>
                </a:moveTo>
                <a:lnTo>
                  <a:pt x="18012" y="0"/>
                </a:lnTo>
                <a:cubicBezTo>
                  <a:pt x="23942" y="9488"/>
                  <a:pt x="29221" y="19415"/>
                  <a:pt x="35802" y="28464"/>
                </a:cubicBezTo>
                <a:cubicBezTo>
                  <a:pt x="40299" y="34647"/>
                  <a:pt x="50109" y="42733"/>
                  <a:pt x="57150" y="46254"/>
                </a:cubicBezTo>
                <a:cubicBezTo>
                  <a:pt x="60505" y="47931"/>
                  <a:pt x="64266" y="48626"/>
                  <a:pt x="67824" y="49812"/>
                </a:cubicBezTo>
                <a:cubicBezTo>
                  <a:pt x="70196" y="53370"/>
                  <a:pt x="71601" y="57815"/>
                  <a:pt x="74940" y="60486"/>
                </a:cubicBezTo>
                <a:cubicBezTo>
                  <a:pt x="92191" y="74287"/>
                  <a:pt x="81409" y="51429"/>
                  <a:pt x="89172" y="74718"/>
                </a:cubicBezTo>
                <a:cubicBezTo>
                  <a:pt x="87986" y="84206"/>
                  <a:pt x="89497" y="94444"/>
                  <a:pt x="85614" y="103181"/>
                </a:cubicBezTo>
                <a:cubicBezTo>
                  <a:pt x="84091" y="106608"/>
                  <a:pt x="78690" y="106739"/>
                  <a:pt x="74940" y="106739"/>
                </a:cubicBezTo>
                <a:cubicBezTo>
                  <a:pt x="58294" y="106739"/>
                  <a:pt x="41732" y="104367"/>
                  <a:pt x="25128" y="103181"/>
                </a:cubicBezTo>
                <a:cubicBezTo>
                  <a:pt x="13159" y="95203"/>
                  <a:pt x="12498" y="97312"/>
                  <a:pt x="7339" y="81834"/>
                </a:cubicBezTo>
                <a:cubicBezTo>
                  <a:pt x="4246" y="72556"/>
                  <a:pt x="223" y="53370"/>
                  <a:pt x="223" y="53370"/>
                </a:cubicBezTo>
                <a:cubicBezTo>
                  <a:pt x="3044" y="19517"/>
                  <a:pt x="-7774" y="14673"/>
                  <a:pt x="14454" y="3558"/>
                </a:cubicBezTo>
                <a:cubicBezTo>
                  <a:pt x="15515" y="3028"/>
                  <a:pt x="17419" y="593"/>
                  <a:pt x="18012" y="0"/>
                </a:cubicBezTo>
                <a:close/>
              </a:path>
            </a:pathLst>
          </a:custGeom>
          <a:gradFill flip="none" rotWithShape="1">
            <a:gsLst>
              <a:gs pos="0">
                <a:srgbClr val="6699FF">
                  <a:tint val="66000"/>
                  <a:satMod val="160000"/>
                </a:srgbClr>
              </a:gs>
              <a:gs pos="50000">
                <a:srgbClr val="6699FF">
                  <a:tint val="44500"/>
                  <a:satMod val="160000"/>
                </a:srgbClr>
              </a:gs>
              <a:gs pos="100000">
                <a:srgbClr val="6699FF">
                  <a:tint val="23500"/>
                  <a:satMod val="160000"/>
                </a:srgbClr>
              </a:gs>
            </a:gsLst>
            <a:lin ang="16200000" scaled="1"/>
            <a:tileRect/>
          </a:gra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5" name="Freeform 404"/>
          <p:cNvSpPr/>
          <p:nvPr/>
        </p:nvSpPr>
        <p:spPr>
          <a:xfrm rot="1424287">
            <a:off x="5028426" y="4735399"/>
            <a:ext cx="69353" cy="84102"/>
          </a:xfrm>
          <a:custGeom>
            <a:avLst/>
            <a:gdLst>
              <a:gd name="connsiteX0" fmla="*/ 18012 w 89172"/>
              <a:gd name="connsiteY0" fmla="*/ 0 h 106739"/>
              <a:gd name="connsiteX1" fmla="*/ 18012 w 89172"/>
              <a:gd name="connsiteY1" fmla="*/ 0 h 106739"/>
              <a:gd name="connsiteX2" fmla="*/ 35802 w 89172"/>
              <a:gd name="connsiteY2" fmla="*/ 28464 h 106739"/>
              <a:gd name="connsiteX3" fmla="*/ 57150 w 89172"/>
              <a:gd name="connsiteY3" fmla="*/ 46254 h 106739"/>
              <a:gd name="connsiteX4" fmla="*/ 67824 w 89172"/>
              <a:gd name="connsiteY4" fmla="*/ 49812 h 106739"/>
              <a:gd name="connsiteX5" fmla="*/ 74940 w 89172"/>
              <a:gd name="connsiteY5" fmla="*/ 60486 h 106739"/>
              <a:gd name="connsiteX6" fmla="*/ 89172 w 89172"/>
              <a:gd name="connsiteY6" fmla="*/ 74718 h 106739"/>
              <a:gd name="connsiteX7" fmla="*/ 85614 w 89172"/>
              <a:gd name="connsiteY7" fmla="*/ 103181 h 106739"/>
              <a:gd name="connsiteX8" fmla="*/ 74940 w 89172"/>
              <a:gd name="connsiteY8" fmla="*/ 106739 h 106739"/>
              <a:gd name="connsiteX9" fmla="*/ 25128 w 89172"/>
              <a:gd name="connsiteY9" fmla="*/ 103181 h 106739"/>
              <a:gd name="connsiteX10" fmla="*/ 7339 w 89172"/>
              <a:gd name="connsiteY10" fmla="*/ 81834 h 106739"/>
              <a:gd name="connsiteX11" fmla="*/ 223 w 89172"/>
              <a:gd name="connsiteY11" fmla="*/ 53370 h 106739"/>
              <a:gd name="connsiteX12" fmla="*/ 14454 w 89172"/>
              <a:gd name="connsiteY12" fmla="*/ 3558 h 106739"/>
              <a:gd name="connsiteX13" fmla="*/ 18012 w 89172"/>
              <a:gd name="connsiteY13" fmla="*/ 0 h 106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89172" h="106739">
                <a:moveTo>
                  <a:pt x="18012" y="0"/>
                </a:moveTo>
                <a:lnTo>
                  <a:pt x="18012" y="0"/>
                </a:lnTo>
                <a:cubicBezTo>
                  <a:pt x="23942" y="9488"/>
                  <a:pt x="29221" y="19415"/>
                  <a:pt x="35802" y="28464"/>
                </a:cubicBezTo>
                <a:cubicBezTo>
                  <a:pt x="40299" y="34647"/>
                  <a:pt x="50109" y="42733"/>
                  <a:pt x="57150" y="46254"/>
                </a:cubicBezTo>
                <a:cubicBezTo>
                  <a:pt x="60505" y="47931"/>
                  <a:pt x="64266" y="48626"/>
                  <a:pt x="67824" y="49812"/>
                </a:cubicBezTo>
                <a:cubicBezTo>
                  <a:pt x="70196" y="53370"/>
                  <a:pt x="71601" y="57815"/>
                  <a:pt x="74940" y="60486"/>
                </a:cubicBezTo>
                <a:cubicBezTo>
                  <a:pt x="92191" y="74287"/>
                  <a:pt x="81409" y="51429"/>
                  <a:pt x="89172" y="74718"/>
                </a:cubicBezTo>
                <a:cubicBezTo>
                  <a:pt x="87986" y="84206"/>
                  <a:pt x="89497" y="94444"/>
                  <a:pt x="85614" y="103181"/>
                </a:cubicBezTo>
                <a:cubicBezTo>
                  <a:pt x="84091" y="106608"/>
                  <a:pt x="78690" y="106739"/>
                  <a:pt x="74940" y="106739"/>
                </a:cubicBezTo>
                <a:cubicBezTo>
                  <a:pt x="58294" y="106739"/>
                  <a:pt x="41732" y="104367"/>
                  <a:pt x="25128" y="103181"/>
                </a:cubicBezTo>
                <a:cubicBezTo>
                  <a:pt x="13159" y="95203"/>
                  <a:pt x="12498" y="97312"/>
                  <a:pt x="7339" y="81834"/>
                </a:cubicBezTo>
                <a:cubicBezTo>
                  <a:pt x="4246" y="72556"/>
                  <a:pt x="223" y="53370"/>
                  <a:pt x="223" y="53370"/>
                </a:cubicBezTo>
                <a:cubicBezTo>
                  <a:pt x="3044" y="19517"/>
                  <a:pt x="-7774" y="14673"/>
                  <a:pt x="14454" y="3558"/>
                </a:cubicBezTo>
                <a:cubicBezTo>
                  <a:pt x="15515" y="3028"/>
                  <a:pt x="17419" y="593"/>
                  <a:pt x="18012" y="0"/>
                </a:cubicBezTo>
                <a:close/>
              </a:path>
            </a:pathLst>
          </a:custGeom>
          <a:gradFill flip="none" rotWithShape="1">
            <a:gsLst>
              <a:gs pos="0">
                <a:srgbClr val="6699FF">
                  <a:tint val="66000"/>
                  <a:satMod val="160000"/>
                </a:srgbClr>
              </a:gs>
              <a:gs pos="50000">
                <a:srgbClr val="6699FF">
                  <a:tint val="44500"/>
                  <a:satMod val="160000"/>
                </a:srgbClr>
              </a:gs>
              <a:gs pos="100000">
                <a:srgbClr val="6699FF">
                  <a:tint val="23500"/>
                  <a:satMod val="160000"/>
                </a:srgbClr>
              </a:gs>
            </a:gsLst>
            <a:lin ang="16200000" scaled="1"/>
            <a:tileRect/>
          </a:gra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6" name="Freeform 405"/>
          <p:cNvSpPr/>
          <p:nvPr/>
        </p:nvSpPr>
        <p:spPr>
          <a:xfrm rot="1424287">
            <a:off x="4755689" y="4693296"/>
            <a:ext cx="69353" cy="84102"/>
          </a:xfrm>
          <a:custGeom>
            <a:avLst/>
            <a:gdLst>
              <a:gd name="connsiteX0" fmla="*/ 18012 w 89172"/>
              <a:gd name="connsiteY0" fmla="*/ 0 h 106739"/>
              <a:gd name="connsiteX1" fmla="*/ 18012 w 89172"/>
              <a:gd name="connsiteY1" fmla="*/ 0 h 106739"/>
              <a:gd name="connsiteX2" fmla="*/ 35802 w 89172"/>
              <a:gd name="connsiteY2" fmla="*/ 28464 h 106739"/>
              <a:gd name="connsiteX3" fmla="*/ 57150 w 89172"/>
              <a:gd name="connsiteY3" fmla="*/ 46254 h 106739"/>
              <a:gd name="connsiteX4" fmla="*/ 67824 w 89172"/>
              <a:gd name="connsiteY4" fmla="*/ 49812 h 106739"/>
              <a:gd name="connsiteX5" fmla="*/ 74940 w 89172"/>
              <a:gd name="connsiteY5" fmla="*/ 60486 h 106739"/>
              <a:gd name="connsiteX6" fmla="*/ 89172 w 89172"/>
              <a:gd name="connsiteY6" fmla="*/ 74718 h 106739"/>
              <a:gd name="connsiteX7" fmla="*/ 85614 w 89172"/>
              <a:gd name="connsiteY7" fmla="*/ 103181 h 106739"/>
              <a:gd name="connsiteX8" fmla="*/ 74940 w 89172"/>
              <a:gd name="connsiteY8" fmla="*/ 106739 h 106739"/>
              <a:gd name="connsiteX9" fmla="*/ 25128 w 89172"/>
              <a:gd name="connsiteY9" fmla="*/ 103181 h 106739"/>
              <a:gd name="connsiteX10" fmla="*/ 7339 w 89172"/>
              <a:gd name="connsiteY10" fmla="*/ 81834 h 106739"/>
              <a:gd name="connsiteX11" fmla="*/ 223 w 89172"/>
              <a:gd name="connsiteY11" fmla="*/ 53370 h 106739"/>
              <a:gd name="connsiteX12" fmla="*/ 14454 w 89172"/>
              <a:gd name="connsiteY12" fmla="*/ 3558 h 106739"/>
              <a:gd name="connsiteX13" fmla="*/ 18012 w 89172"/>
              <a:gd name="connsiteY13" fmla="*/ 0 h 106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89172" h="106739">
                <a:moveTo>
                  <a:pt x="18012" y="0"/>
                </a:moveTo>
                <a:lnTo>
                  <a:pt x="18012" y="0"/>
                </a:lnTo>
                <a:cubicBezTo>
                  <a:pt x="23942" y="9488"/>
                  <a:pt x="29221" y="19415"/>
                  <a:pt x="35802" y="28464"/>
                </a:cubicBezTo>
                <a:cubicBezTo>
                  <a:pt x="40299" y="34647"/>
                  <a:pt x="50109" y="42733"/>
                  <a:pt x="57150" y="46254"/>
                </a:cubicBezTo>
                <a:cubicBezTo>
                  <a:pt x="60505" y="47931"/>
                  <a:pt x="64266" y="48626"/>
                  <a:pt x="67824" y="49812"/>
                </a:cubicBezTo>
                <a:cubicBezTo>
                  <a:pt x="70196" y="53370"/>
                  <a:pt x="71601" y="57815"/>
                  <a:pt x="74940" y="60486"/>
                </a:cubicBezTo>
                <a:cubicBezTo>
                  <a:pt x="92191" y="74287"/>
                  <a:pt x="81409" y="51429"/>
                  <a:pt x="89172" y="74718"/>
                </a:cubicBezTo>
                <a:cubicBezTo>
                  <a:pt x="87986" y="84206"/>
                  <a:pt x="89497" y="94444"/>
                  <a:pt x="85614" y="103181"/>
                </a:cubicBezTo>
                <a:cubicBezTo>
                  <a:pt x="84091" y="106608"/>
                  <a:pt x="78690" y="106739"/>
                  <a:pt x="74940" y="106739"/>
                </a:cubicBezTo>
                <a:cubicBezTo>
                  <a:pt x="58294" y="106739"/>
                  <a:pt x="41732" y="104367"/>
                  <a:pt x="25128" y="103181"/>
                </a:cubicBezTo>
                <a:cubicBezTo>
                  <a:pt x="13159" y="95203"/>
                  <a:pt x="12498" y="97312"/>
                  <a:pt x="7339" y="81834"/>
                </a:cubicBezTo>
                <a:cubicBezTo>
                  <a:pt x="4246" y="72556"/>
                  <a:pt x="223" y="53370"/>
                  <a:pt x="223" y="53370"/>
                </a:cubicBezTo>
                <a:cubicBezTo>
                  <a:pt x="3044" y="19517"/>
                  <a:pt x="-7774" y="14673"/>
                  <a:pt x="14454" y="3558"/>
                </a:cubicBezTo>
                <a:cubicBezTo>
                  <a:pt x="15515" y="3028"/>
                  <a:pt x="17419" y="593"/>
                  <a:pt x="18012" y="0"/>
                </a:cubicBezTo>
                <a:close/>
              </a:path>
            </a:pathLst>
          </a:custGeom>
          <a:gradFill flip="none" rotWithShape="1">
            <a:gsLst>
              <a:gs pos="0">
                <a:srgbClr val="6699FF">
                  <a:tint val="66000"/>
                  <a:satMod val="160000"/>
                </a:srgbClr>
              </a:gs>
              <a:gs pos="50000">
                <a:srgbClr val="6699FF">
                  <a:tint val="44500"/>
                  <a:satMod val="160000"/>
                </a:srgbClr>
              </a:gs>
              <a:gs pos="100000">
                <a:srgbClr val="6699FF">
                  <a:tint val="23500"/>
                  <a:satMod val="160000"/>
                </a:srgbClr>
              </a:gs>
            </a:gsLst>
            <a:lin ang="16200000" scaled="1"/>
            <a:tileRect/>
          </a:gra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7" name="Freeform 406"/>
          <p:cNvSpPr/>
          <p:nvPr/>
        </p:nvSpPr>
        <p:spPr>
          <a:xfrm rot="1424287">
            <a:off x="4527382" y="4686978"/>
            <a:ext cx="69353" cy="84102"/>
          </a:xfrm>
          <a:custGeom>
            <a:avLst/>
            <a:gdLst>
              <a:gd name="connsiteX0" fmla="*/ 18012 w 89172"/>
              <a:gd name="connsiteY0" fmla="*/ 0 h 106739"/>
              <a:gd name="connsiteX1" fmla="*/ 18012 w 89172"/>
              <a:gd name="connsiteY1" fmla="*/ 0 h 106739"/>
              <a:gd name="connsiteX2" fmla="*/ 35802 w 89172"/>
              <a:gd name="connsiteY2" fmla="*/ 28464 h 106739"/>
              <a:gd name="connsiteX3" fmla="*/ 57150 w 89172"/>
              <a:gd name="connsiteY3" fmla="*/ 46254 h 106739"/>
              <a:gd name="connsiteX4" fmla="*/ 67824 w 89172"/>
              <a:gd name="connsiteY4" fmla="*/ 49812 h 106739"/>
              <a:gd name="connsiteX5" fmla="*/ 74940 w 89172"/>
              <a:gd name="connsiteY5" fmla="*/ 60486 h 106739"/>
              <a:gd name="connsiteX6" fmla="*/ 89172 w 89172"/>
              <a:gd name="connsiteY6" fmla="*/ 74718 h 106739"/>
              <a:gd name="connsiteX7" fmla="*/ 85614 w 89172"/>
              <a:gd name="connsiteY7" fmla="*/ 103181 h 106739"/>
              <a:gd name="connsiteX8" fmla="*/ 74940 w 89172"/>
              <a:gd name="connsiteY8" fmla="*/ 106739 h 106739"/>
              <a:gd name="connsiteX9" fmla="*/ 25128 w 89172"/>
              <a:gd name="connsiteY9" fmla="*/ 103181 h 106739"/>
              <a:gd name="connsiteX10" fmla="*/ 7339 w 89172"/>
              <a:gd name="connsiteY10" fmla="*/ 81834 h 106739"/>
              <a:gd name="connsiteX11" fmla="*/ 223 w 89172"/>
              <a:gd name="connsiteY11" fmla="*/ 53370 h 106739"/>
              <a:gd name="connsiteX12" fmla="*/ 14454 w 89172"/>
              <a:gd name="connsiteY12" fmla="*/ 3558 h 106739"/>
              <a:gd name="connsiteX13" fmla="*/ 18012 w 89172"/>
              <a:gd name="connsiteY13" fmla="*/ 0 h 106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89172" h="106739">
                <a:moveTo>
                  <a:pt x="18012" y="0"/>
                </a:moveTo>
                <a:lnTo>
                  <a:pt x="18012" y="0"/>
                </a:lnTo>
                <a:cubicBezTo>
                  <a:pt x="23942" y="9488"/>
                  <a:pt x="29221" y="19415"/>
                  <a:pt x="35802" y="28464"/>
                </a:cubicBezTo>
                <a:cubicBezTo>
                  <a:pt x="40299" y="34647"/>
                  <a:pt x="50109" y="42733"/>
                  <a:pt x="57150" y="46254"/>
                </a:cubicBezTo>
                <a:cubicBezTo>
                  <a:pt x="60505" y="47931"/>
                  <a:pt x="64266" y="48626"/>
                  <a:pt x="67824" y="49812"/>
                </a:cubicBezTo>
                <a:cubicBezTo>
                  <a:pt x="70196" y="53370"/>
                  <a:pt x="71601" y="57815"/>
                  <a:pt x="74940" y="60486"/>
                </a:cubicBezTo>
                <a:cubicBezTo>
                  <a:pt x="92191" y="74287"/>
                  <a:pt x="81409" y="51429"/>
                  <a:pt x="89172" y="74718"/>
                </a:cubicBezTo>
                <a:cubicBezTo>
                  <a:pt x="87986" y="84206"/>
                  <a:pt x="89497" y="94444"/>
                  <a:pt x="85614" y="103181"/>
                </a:cubicBezTo>
                <a:cubicBezTo>
                  <a:pt x="84091" y="106608"/>
                  <a:pt x="78690" y="106739"/>
                  <a:pt x="74940" y="106739"/>
                </a:cubicBezTo>
                <a:cubicBezTo>
                  <a:pt x="58294" y="106739"/>
                  <a:pt x="41732" y="104367"/>
                  <a:pt x="25128" y="103181"/>
                </a:cubicBezTo>
                <a:cubicBezTo>
                  <a:pt x="13159" y="95203"/>
                  <a:pt x="12498" y="97312"/>
                  <a:pt x="7339" y="81834"/>
                </a:cubicBezTo>
                <a:cubicBezTo>
                  <a:pt x="4246" y="72556"/>
                  <a:pt x="223" y="53370"/>
                  <a:pt x="223" y="53370"/>
                </a:cubicBezTo>
                <a:cubicBezTo>
                  <a:pt x="3044" y="19517"/>
                  <a:pt x="-7774" y="14673"/>
                  <a:pt x="14454" y="3558"/>
                </a:cubicBezTo>
                <a:cubicBezTo>
                  <a:pt x="15515" y="3028"/>
                  <a:pt x="17419" y="593"/>
                  <a:pt x="18012" y="0"/>
                </a:cubicBezTo>
                <a:close/>
              </a:path>
            </a:pathLst>
          </a:custGeom>
          <a:gradFill flip="none" rotWithShape="1">
            <a:gsLst>
              <a:gs pos="0">
                <a:srgbClr val="6699FF">
                  <a:tint val="66000"/>
                  <a:satMod val="160000"/>
                </a:srgbClr>
              </a:gs>
              <a:gs pos="50000">
                <a:srgbClr val="6699FF">
                  <a:tint val="44500"/>
                  <a:satMod val="160000"/>
                </a:srgbClr>
              </a:gs>
              <a:gs pos="100000">
                <a:srgbClr val="6699FF">
                  <a:tint val="23500"/>
                  <a:satMod val="160000"/>
                </a:srgbClr>
              </a:gs>
            </a:gsLst>
            <a:lin ang="16200000" scaled="1"/>
            <a:tileRect/>
          </a:gra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1" name="Freeform 410"/>
          <p:cNvSpPr/>
          <p:nvPr/>
        </p:nvSpPr>
        <p:spPr>
          <a:xfrm rot="1424287">
            <a:off x="4624724" y="4604222"/>
            <a:ext cx="69353" cy="84102"/>
          </a:xfrm>
          <a:custGeom>
            <a:avLst/>
            <a:gdLst>
              <a:gd name="connsiteX0" fmla="*/ 18012 w 89172"/>
              <a:gd name="connsiteY0" fmla="*/ 0 h 106739"/>
              <a:gd name="connsiteX1" fmla="*/ 18012 w 89172"/>
              <a:gd name="connsiteY1" fmla="*/ 0 h 106739"/>
              <a:gd name="connsiteX2" fmla="*/ 35802 w 89172"/>
              <a:gd name="connsiteY2" fmla="*/ 28464 h 106739"/>
              <a:gd name="connsiteX3" fmla="*/ 57150 w 89172"/>
              <a:gd name="connsiteY3" fmla="*/ 46254 h 106739"/>
              <a:gd name="connsiteX4" fmla="*/ 67824 w 89172"/>
              <a:gd name="connsiteY4" fmla="*/ 49812 h 106739"/>
              <a:gd name="connsiteX5" fmla="*/ 74940 w 89172"/>
              <a:gd name="connsiteY5" fmla="*/ 60486 h 106739"/>
              <a:gd name="connsiteX6" fmla="*/ 89172 w 89172"/>
              <a:gd name="connsiteY6" fmla="*/ 74718 h 106739"/>
              <a:gd name="connsiteX7" fmla="*/ 85614 w 89172"/>
              <a:gd name="connsiteY7" fmla="*/ 103181 h 106739"/>
              <a:gd name="connsiteX8" fmla="*/ 74940 w 89172"/>
              <a:gd name="connsiteY8" fmla="*/ 106739 h 106739"/>
              <a:gd name="connsiteX9" fmla="*/ 25128 w 89172"/>
              <a:gd name="connsiteY9" fmla="*/ 103181 h 106739"/>
              <a:gd name="connsiteX10" fmla="*/ 7339 w 89172"/>
              <a:gd name="connsiteY10" fmla="*/ 81834 h 106739"/>
              <a:gd name="connsiteX11" fmla="*/ 223 w 89172"/>
              <a:gd name="connsiteY11" fmla="*/ 53370 h 106739"/>
              <a:gd name="connsiteX12" fmla="*/ 14454 w 89172"/>
              <a:gd name="connsiteY12" fmla="*/ 3558 h 106739"/>
              <a:gd name="connsiteX13" fmla="*/ 18012 w 89172"/>
              <a:gd name="connsiteY13" fmla="*/ 0 h 106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89172" h="106739">
                <a:moveTo>
                  <a:pt x="18012" y="0"/>
                </a:moveTo>
                <a:lnTo>
                  <a:pt x="18012" y="0"/>
                </a:lnTo>
                <a:cubicBezTo>
                  <a:pt x="23942" y="9488"/>
                  <a:pt x="29221" y="19415"/>
                  <a:pt x="35802" y="28464"/>
                </a:cubicBezTo>
                <a:cubicBezTo>
                  <a:pt x="40299" y="34647"/>
                  <a:pt x="50109" y="42733"/>
                  <a:pt x="57150" y="46254"/>
                </a:cubicBezTo>
                <a:cubicBezTo>
                  <a:pt x="60505" y="47931"/>
                  <a:pt x="64266" y="48626"/>
                  <a:pt x="67824" y="49812"/>
                </a:cubicBezTo>
                <a:cubicBezTo>
                  <a:pt x="70196" y="53370"/>
                  <a:pt x="71601" y="57815"/>
                  <a:pt x="74940" y="60486"/>
                </a:cubicBezTo>
                <a:cubicBezTo>
                  <a:pt x="92191" y="74287"/>
                  <a:pt x="81409" y="51429"/>
                  <a:pt x="89172" y="74718"/>
                </a:cubicBezTo>
                <a:cubicBezTo>
                  <a:pt x="87986" y="84206"/>
                  <a:pt x="89497" y="94444"/>
                  <a:pt x="85614" y="103181"/>
                </a:cubicBezTo>
                <a:cubicBezTo>
                  <a:pt x="84091" y="106608"/>
                  <a:pt x="78690" y="106739"/>
                  <a:pt x="74940" y="106739"/>
                </a:cubicBezTo>
                <a:cubicBezTo>
                  <a:pt x="58294" y="106739"/>
                  <a:pt x="41732" y="104367"/>
                  <a:pt x="25128" y="103181"/>
                </a:cubicBezTo>
                <a:cubicBezTo>
                  <a:pt x="13159" y="95203"/>
                  <a:pt x="12498" y="97312"/>
                  <a:pt x="7339" y="81834"/>
                </a:cubicBezTo>
                <a:cubicBezTo>
                  <a:pt x="4246" y="72556"/>
                  <a:pt x="223" y="53370"/>
                  <a:pt x="223" y="53370"/>
                </a:cubicBezTo>
                <a:cubicBezTo>
                  <a:pt x="3044" y="19517"/>
                  <a:pt x="-7774" y="14673"/>
                  <a:pt x="14454" y="3558"/>
                </a:cubicBezTo>
                <a:cubicBezTo>
                  <a:pt x="15515" y="3028"/>
                  <a:pt x="17419" y="593"/>
                  <a:pt x="18012" y="0"/>
                </a:cubicBezTo>
                <a:close/>
              </a:path>
            </a:pathLst>
          </a:custGeom>
          <a:gradFill flip="none" rotWithShape="1">
            <a:gsLst>
              <a:gs pos="0">
                <a:srgbClr val="6699FF">
                  <a:tint val="66000"/>
                  <a:satMod val="160000"/>
                </a:srgbClr>
              </a:gs>
              <a:gs pos="50000">
                <a:srgbClr val="6699FF">
                  <a:tint val="44500"/>
                  <a:satMod val="160000"/>
                </a:srgbClr>
              </a:gs>
              <a:gs pos="100000">
                <a:srgbClr val="6699FF">
                  <a:tint val="23500"/>
                  <a:satMod val="160000"/>
                </a:srgbClr>
              </a:gs>
            </a:gsLst>
            <a:lin ang="16200000" scaled="1"/>
            <a:tileRect/>
          </a:gra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6" name="Rectangle 415"/>
          <p:cNvSpPr/>
          <p:nvPr/>
        </p:nvSpPr>
        <p:spPr>
          <a:xfrm flipV="1">
            <a:off x="5232278" y="4286256"/>
            <a:ext cx="1500198" cy="71438"/>
          </a:xfrm>
          <a:prstGeom prst="rect">
            <a:avLst/>
          </a:prstGeom>
          <a:gradFill>
            <a:gsLst>
              <a:gs pos="49000">
                <a:schemeClr val="bg2">
                  <a:lumMod val="50000"/>
                  <a:shade val="30000"/>
                  <a:satMod val="115000"/>
                </a:schemeClr>
              </a:gs>
              <a:gs pos="50000">
                <a:schemeClr val="bg2">
                  <a:lumMod val="50000"/>
                  <a:shade val="67500"/>
                  <a:satMod val="115000"/>
                </a:schemeClr>
              </a:gs>
              <a:gs pos="100000">
                <a:schemeClr val="bg2">
                  <a:lumMod val="50000"/>
                  <a:shade val="100000"/>
                  <a:satMod val="115000"/>
                </a:schemeClr>
              </a:gs>
            </a:gsLst>
            <a:lin ang="5400000" scaled="1"/>
          </a:gradFill>
          <a:ln w="6350">
            <a:noFill/>
          </a:ln>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412" name="Freeform 411"/>
          <p:cNvSpPr/>
          <p:nvPr/>
        </p:nvSpPr>
        <p:spPr>
          <a:xfrm rot="1424287">
            <a:off x="4374605" y="4670201"/>
            <a:ext cx="69353" cy="84102"/>
          </a:xfrm>
          <a:custGeom>
            <a:avLst/>
            <a:gdLst>
              <a:gd name="connsiteX0" fmla="*/ 18012 w 89172"/>
              <a:gd name="connsiteY0" fmla="*/ 0 h 106739"/>
              <a:gd name="connsiteX1" fmla="*/ 18012 w 89172"/>
              <a:gd name="connsiteY1" fmla="*/ 0 h 106739"/>
              <a:gd name="connsiteX2" fmla="*/ 35802 w 89172"/>
              <a:gd name="connsiteY2" fmla="*/ 28464 h 106739"/>
              <a:gd name="connsiteX3" fmla="*/ 57150 w 89172"/>
              <a:gd name="connsiteY3" fmla="*/ 46254 h 106739"/>
              <a:gd name="connsiteX4" fmla="*/ 67824 w 89172"/>
              <a:gd name="connsiteY4" fmla="*/ 49812 h 106739"/>
              <a:gd name="connsiteX5" fmla="*/ 74940 w 89172"/>
              <a:gd name="connsiteY5" fmla="*/ 60486 h 106739"/>
              <a:gd name="connsiteX6" fmla="*/ 89172 w 89172"/>
              <a:gd name="connsiteY6" fmla="*/ 74718 h 106739"/>
              <a:gd name="connsiteX7" fmla="*/ 85614 w 89172"/>
              <a:gd name="connsiteY7" fmla="*/ 103181 h 106739"/>
              <a:gd name="connsiteX8" fmla="*/ 74940 w 89172"/>
              <a:gd name="connsiteY8" fmla="*/ 106739 h 106739"/>
              <a:gd name="connsiteX9" fmla="*/ 25128 w 89172"/>
              <a:gd name="connsiteY9" fmla="*/ 103181 h 106739"/>
              <a:gd name="connsiteX10" fmla="*/ 7339 w 89172"/>
              <a:gd name="connsiteY10" fmla="*/ 81834 h 106739"/>
              <a:gd name="connsiteX11" fmla="*/ 223 w 89172"/>
              <a:gd name="connsiteY11" fmla="*/ 53370 h 106739"/>
              <a:gd name="connsiteX12" fmla="*/ 14454 w 89172"/>
              <a:gd name="connsiteY12" fmla="*/ 3558 h 106739"/>
              <a:gd name="connsiteX13" fmla="*/ 18012 w 89172"/>
              <a:gd name="connsiteY13" fmla="*/ 0 h 106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89172" h="106739">
                <a:moveTo>
                  <a:pt x="18012" y="0"/>
                </a:moveTo>
                <a:lnTo>
                  <a:pt x="18012" y="0"/>
                </a:lnTo>
                <a:cubicBezTo>
                  <a:pt x="23942" y="9488"/>
                  <a:pt x="29221" y="19415"/>
                  <a:pt x="35802" y="28464"/>
                </a:cubicBezTo>
                <a:cubicBezTo>
                  <a:pt x="40299" y="34647"/>
                  <a:pt x="50109" y="42733"/>
                  <a:pt x="57150" y="46254"/>
                </a:cubicBezTo>
                <a:cubicBezTo>
                  <a:pt x="60505" y="47931"/>
                  <a:pt x="64266" y="48626"/>
                  <a:pt x="67824" y="49812"/>
                </a:cubicBezTo>
                <a:cubicBezTo>
                  <a:pt x="70196" y="53370"/>
                  <a:pt x="71601" y="57815"/>
                  <a:pt x="74940" y="60486"/>
                </a:cubicBezTo>
                <a:cubicBezTo>
                  <a:pt x="92191" y="74287"/>
                  <a:pt x="81409" y="51429"/>
                  <a:pt x="89172" y="74718"/>
                </a:cubicBezTo>
                <a:cubicBezTo>
                  <a:pt x="87986" y="84206"/>
                  <a:pt x="89497" y="94444"/>
                  <a:pt x="85614" y="103181"/>
                </a:cubicBezTo>
                <a:cubicBezTo>
                  <a:pt x="84091" y="106608"/>
                  <a:pt x="78690" y="106739"/>
                  <a:pt x="74940" y="106739"/>
                </a:cubicBezTo>
                <a:cubicBezTo>
                  <a:pt x="58294" y="106739"/>
                  <a:pt x="41732" y="104367"/>
                  <a:pt x="25128" y="103181"/>
                </a:cubicBezTo>
                <a:cubicBezTo>
                  <a:pt x="13159" y="95203"/>
                  <a:pt x="12498" y="97312"/>
                  <a:pt x="7339" y="81834"/>
                </a:cubicBezTo>
                <a:cubicBezTo>
                  <a:pt x="4246" y="72556"/>
                  <a:pt x="223" y="53370"/>
                  <a:pt x="223" y="53370"/>
                </a:cubicBezTo>
                <a:cubicBezTo>
                  <a:pt x="3044" y="19517"/>
                  <a:pt x="-7774" y="14673"/>
                  <a:pt x="14454" y="3558"/>
                </a:cubicBezTo>
                <a:cubicBezTo>
                  <a:pt x="15515" y="3028"/>
                  <a:pt x="17419" y="593"/>
                  <a:pt x="18012" y="0"/>
                </a:cubicBezTo>
                <a:close/>
              </a:path>
            </a:pathLst>
          </a:custGeom>
          <a:gradFill flip="none" rotWithShape="1">
            <a:gsLst>
              <a:gs pos="0">
                <a:srgbClr val="6699FF">
                  <a:tint val="66000"/>
                  <a:satMod val="160000"/>
                </a:srgbClr>
              </a:gs>
              <a:gs pos="50000">
                <a:srgbClr val="6699FF">
                  <a:tint val="44500"/>
                  <a:satMod val="160000"/>
                </a:srgbClr>
              </a:gs>
              <a:gs pos="100000">
                <a:srgbClr val="6699FF">
                  <a:tint val="23500"/>
                  <a:satMod val="160000"/>
                </a:srgbClr>
              </a:gs>
            </a:gsLst>
            <a:lin ang="16200000" scaled="1"/>
            <a:tileRect/>
          </a:gra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3" name="Freeform 412"/>
          <p:cNvSpPr/>
          <p:nvPr/>
        </p:nvSpPr>
        <p:spPr>
          <a:xfrm rot="1424287">
            <a:off x="4221422" y="4663877"/>
            <a:ext cx="69353" cy="84102"/>
          </a:xfrm>
          <a:custGeom>
            <a:avLst/>
            <a:gdLst>
              <a:gd name="connsiteX0" fmla="*/ 18012 w 89172"/>
              <a:gd name="connsiteY0" fmla="*/ 0 h 106739"/>
              <a:gd name="connsiteX1" fmla="*/ 18012 w 89172"/>
              <a:gd name="connsiteY1" fmla="*/ 0 h 106739"/>
              <a:gd name="connsiteX2" fmla="*/ 35802 w 89172"/>
              <a:gd name="connsiteY2" fmla="*/ 28464 h 106739"/>
              <a:gd name="connsiteX3" fmla="*/ 57150 w 89172"/>
              <a:gd name="connsiteY3" fmla="*/ 46254 h 106739"/>
              <a:gd name="connsiteX4" fmla="*/ 67824 w 89172"/>
              <a:gd name="connsiteY4" fmla="*/ 49812 h 106739"/>
              <a:gd name="connsiteX5" fmla="*/ 74940 w 89172"/>
              <a:gd name="connsiteY5" fmla="*/ 60486 h 106739"/>
              <a:gd name="connsiteX6" fmla="*/ 89172 w 89172"/>
              <a:gd name="connsiteY6" fmla="*/ 74718 h 106739"/>
              <a:gd name="connsiteX7" fmla="*/ 85614 w 89172"/>
              <a:gd name="connsiteY7" fmla="*/ 103181 h 106739"/>
              <a:gd name="connsiteX8" fmla="*/ 74940 w 89172"/>
              <a:gd name="connsiteY8" fmla="*/ 106739 h 106739"/>
              <a:gd name="connsiteX9" fmla="*/ 25128 w 89172"/>
              <a:gd name="connsiteY9" fmla="*/ 103181 h 106739"/>
              <a:gd name="connsiteX10" fmla="*/ 7339 w 89172"/>
              <a:gd name="connsiteY10" fmla="*/ 81834 h 106739"/>
              <a:gd name="connsiteX11" fmla="*/ 223 w 89172"/>
              <a:gd name="connsiteY11" fmla="*/ 53370 h 106739"/>
              <a:gd name="connsiteX12" fmla="*/ 14454 w 89172"/>
              <a:gd name="connsiteY12" fmla="*/ 3558 h 106739"/>
              <a:gd name="connsiteX13" fmla="*/ 18012 w 89172"/>
              <a:gd name="connsiteY13" fmla="*/ 0 h 106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89172" h="106739">
                <a:moveTo>
                  <a:pt x="18012" y="0"/>
                </a:moveTo>
                <a:lnTo>
                  <a:pt x="18012" y="0"/>
                </a:lnTo>
                <a:cubicBezTo>
                  <a:pt x="23942" y="9488"/>
                  <a:pt x="29221" y="19415"/>
                  <a:pt x="35802" y="28464"/>
                </a:cubicBezTo>
                <a:cubicBezTo>
                  <a:pt x="40299" y="34647"/>
                  <a:pt x="50109" y="42733"/>
                  <a:pt x="57150" y="46254"/>
                </a:cubicBezTo>
                <a:cubicBezTo>
                  <a:pt x="60505" y="47931"/>
                  <a:pt x="64266" y="48626"/>
                  <a:pt x="67824" y="49812"/>
                </a:cubicBezTo>
                <a:cubicBezTo>
                  <a:pt x="70196" y="53370"/>
                  <a:pt x="71601" y="57815"/>
                  <a:pt x="74940" y="60486"/>
                </a:cubicBezTo>
                <a:cubicBezTo>
                  <a:pt x="92191" y="74287"/>
                  <a:pt x="81409" y="51429"/>
                  <a:pt x="89172" y="74718"/>
                </a:cubicBezTo>
                <a:cubicBezTo>
                  <a:pt x="87986" y="84206"/>
                  <a:pt x="89497" y="94444"/>
                  <a:pt x="85614" y="103181"/>
                </a:cubicBezTo>
                <a:cubicBezTo>
                  <a:pt x="84091" y="106608"/>
                  <a:pt x="78690" y="106739"/>
                  <a:pt x="74940" y="106739"/>
                </a:cubicBezTo>
                <a:cubicBezTo>
                  <a:pt x="58294" y="106739"/>
                  <a:pt x="41732" y="104367"/>
                  <a:pt x="25128" y="103181"/>
                </a:cubicBezTo>
                <a:cubicBezTo>
                  <a:pt x="13159" y="95203"/>
                  <a:pt x="12498" y="97312"/>
                  <a:pt x="7339" y="81834"/>
                </a:cubicBezTo>
                <a:cubicBezTo>
                  <a:pt x="4246" y="72556"/>
                  <a:pt x="223" y="53370"/>
                  <a:pt x="223" y="53370"/>
                </a:cubicBezTo>
                <a:cubicBezTo>
                  <a:pt x="3044" y="19517"/>
                  <a:pt x="-7774" y="14673"/>
                  <a:pt x="14454" y="3558"/>
                </a:cubicBezTo>
                <a:cubicBezTo>
                  <a:pt x="15515" y="3028"/>
                  <a:pt x="17419" y="593"/>
                  <a:pt x="18012" y="0"/>
                </a:cubicBezTo>
                <a:close/>
              </a:path>
            </a:pathLst>
          </a:custGeom>
          <a:gradFill flip="none" rotWithShape="1">
            <a:gsLst>
              <a:gs pos="0">
                <a:srgbClr val="6699FF">
                  <a:tint val="66000"/>
                  <a:satMod val="160000"/>
                </a:srgbClr>
              </a:gs>
              <a:gs pos="50000">
                <a:srgbClr val="6699FF">
                  <a:tint val="44500"/>
                  <a:satMod val="160000"/>
                </a:srgbClr>
              </a:gs>
              <a:gs pos="100000">
                <a:srgbClr val="6699FF">
                  <a:tint val="23500"/>
                  <a:satMod val="160000"/>
                </a:srgbClr>
              </a:gs>
            </a:gsLst>
            <a:lin ang="16200000" scaled="1"/>
            <a:tileRect/>
          </a:gra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5" name="Cloud 504"/>
          <p:cNvSpPr/>
          <p:nvPr/>
        </p:nvSpPr>
        <p:spPr>
          <a:xfrm>
            <a:off x="5014432" y="4142877"/>
            <a:ext cx="142876" cy="142876"/>
          </a:xfrm>
          <a:prstGeom prst="cloud">
            <a:avLst/>
          </a:prstGeom>
          <a:solidFill>
            <a:schemeClr val="bg1">
              <a:lumMod val="95000"/>
              <a:alpha val="53000"/>
            </a:schemeClr>
          </a:solidFill>
          <a:ln>
            <a:solidFill>
              <a:schemeClr val="bg1">
                <a:lumMod val="85000"/>
              </a:schemeClr>
            </a:solid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7" name="Cloud 506"/>
          <p:cNvSpPr/>
          <p:nvPr/>
        </p:nvSpPr>
        <p:spPr>
          <a:xfrm>
            <a:off x="4803427" y="4134192"/>
            <a:ext cx="189623" cy="170394"/>
          </a:xfrm>
          <a:prstGeom prst="cloud">
            <a:avLst/>
          </a:prstGeom>
          <a:solidFill>
            <a:schemeClr val="bg1">
              <a:lumMod val="95000"/>
              <a:alpha val="71000"/>
            </a:schemeClr>
          </a:solidFill>
          <a:ln>
            <a:solidFill>
              <a:schemeClr val="bg1">
                <a:lumMod val="85000"/>
              </a:schemeClr>
            </a:solid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8" name="Cloud 507"/>
          <p:cNvSpPr/>
          <p:nvPr/>
        </p:nvSpPr>
        <p:spPr>
          <a:xfrm>
            <a:off x="4714876" y="4143380"/>
            <a:ext cx="184757" cy="159118"/>
          </a:xfrm>
          <a:prstGeom prst="cloud">
            <a:avLst/>
          </a:prstGeom>
          <a:solidFill>
            <a:schemeClr val="bg1">
              <a:lumMod val="95000"/>
              <a:alpha val="71000"/>
            </a:schemeClr>
          </a:solidFill>
          <a:ln>
            <a:solidFill>
              <a:schemeClr val="bg1">
                <a:lumMod val="85000"/>
              </a:schemeClr>
            </a:solid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9" name="Cloud 508"/>
          <p:cNvSpPr/>
          <p:nvPr/>
        </p:nvSpPr>
        <p:spPr>
          <a:xfrm>
            <a:off x="4383399" y="4142877"/>
            <a:ext cx="174885" cy="193846"/>
          </a:xfrm>
          <a:prstGeom prst="cloud">
            <a:avLst/>
          </a:prstGeom>
          <a:solidFill>
            <a:schemeClr val="bg1">
              <a:lumMod val="95000"/>
              <a:alpha val="71000"/>
            </a:schemeClr>
          </a:solidFill>
          <a:ln>
            <a:solidFill>
              <a:schemeClr val="bg1">
                <a:lumMod val="85000"/>
              </a:schemeClr>
            </a:solid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7" name="Cloud 436"/>
          <p:cNvSpPr/>
          <p:nvPr/>
        </p:nvSpPr>
        <p:spPr>
          <a:xfrm>
            <a:off x="4262591" y="4081934"/>
            <a:ext cx="142876" cy="142876"/>
          </a:xfrm>
          <a:prstGeom prst="cloud">
            <a:avLst/>
          </a:prstGeom>
          <a:solidFill>
            <a:schemeClr val="bg1">
              <a:lumMod val="95000"/>
              <a:alpha val="71000"/>
            </a:schemeClr>
          </a:solidFill>
          <a:ln>
            <a:solidFill>
              <a:schemeClr val="bg1">
                <a:lumMod val="85000"/>
              </a:schemeClr>
            </a:solid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8" name="Cloud 437"/>
          <p:cNvSpPr/>
          <p:nvPr/>
        </p:nvSpPr>
        <p:spPr>
          <a:xfrm>
            <a:off x="4107282" y="4107567"/>
            <a:ext cx="142876" cy="142876"/>
          </a:xfrm>
          <a:prstGeom prst="cloud">
            <a:avLst/>
          </a:prstGeom>
          <a:solidFill>
            <a:schemeClr val="bg1">
              <a:lumMod val="95000"/>
              <a:alpha val="71000"/>
            </a:schemeClr>
          </a:solidFill>
          <a:ln>
            <a:solidFill>
              <a:schemeClr val="bg1">
                <a:lumMod val="85000"/>
              </a:schemeClr>
            </a:solid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0" name="Cloud 509"/>
          <p:cNvSpPr/>
          <p:nvPr/>
        </p:nvSpPr>
        <p:spPr>
          <a:xfrm>
            <a:off x="5015800" y="4325302"/>
            <a:ext cx="142876" cy="142876"/>
          </a:xfrm>
          <a:prstGeom prst="cloud">
            <a:avLst/>
          </a:prstGeom>
          <a:solidFill>
            <a:schemeClr val="bg1">
              <a:lumMod val="95000"/>
              <a:alpha val="53000"/>
            </a:schemeClr>
          </a:solidFill>
          <a:ln>
            <a:solidFill>
              <a:schemeClr val="bg1">
                <a:lumMod val="85000"/>
              </a:schemeClr>
            </a:solid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3" name="Group 232"/>
          <p:cNvGrpSpPr/>
          <p:nvPr/>
        </p:nvGrpSpPr>
        <p:grpSpPr>
          <a:xfrm>
            <a:off x="5353054" y="4045474"/>
            <a:ext cx="856068" cy="504604"/>
            <a:chOff x="5395966" y="4062944"/>
            <a:chExt cx="856068" cy="504604"/>
          </a:xfrm>
        </p:grpSpPr>
        <p:sp>
          <p:nvSpPr>
            <p:cNvPr id="222" name="Rectangle 221"/>
            <p:cNvSpPr/>
            <p:nvPr/>
          </p:nvSpPr>
          <p:spPr>
            <a:xfrm>
              <a:off x="5499506" y="4098702"/>
              <a:ext cx="642942" cy="428628"/>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p>
          </p:txBody>
        </p:sp>
        <p:sp>
          <p:nvSpPr>
            <p:cNvPr id="225" name="Rectangle 224"/>
            <p:cNvSpPr/>
            <p:nvPr/>
          </p:nvSpPr>
          <p:spPr>
            <a:xfrm>
              <a:off x="5395966" y="4063548"/>
              <a:ext cx="108000" cy="50400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p>
          </p:txBody>
        </p:sp>
        <p:sp>
          <p:nvSpPr>
            <p:cNvPr id="224" name="Rectangle 223"/>
            <p:cNvSpPr/>
            <p:nvPr/>
          </p:nvSpPr>
          <p:spPr>
            <a:xfrm>
              <a:off x="6144034" y="4062944"/>
              <a:ext cx="108000" cy="50400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p>
          </p:txBody>
        </p:sp>
      </p:grpSp>
      <p:sp>
        <p:nvSpPr>
          <p:cNvPr id="236" name="Rectangle 235"/>
          <p:cNvSpPr/>
          <p:nvPr/>
        </p:nvSpPr>
        <p:spPr>
          <a:xfrm>
            <a:off x="6286512" y="4143380"/>
            <a:ext cx="357190" cy="357190"/>
          </a:xfrm>
          <a:prstGeom prst="rect">
            <a:avLst/>
          </a:prstGeom>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lin ang="13500000" scaled="1"/>
            <a:tileRect/>
          </a:gradFill>
          <a:ln>
            <a:solidFill>
              <a:schemeClr val="tx1">
                <a:lumMod val="95000"/>
                <a:lumOff val="5000"/>
              </a:schemeClr>
            </a:solidFill>
          </a:ln>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p>
        </p:txBody>
      </p:sp>
      <p:sp>
        <p:nvSpPr>
          <p:cNvPr id="239" name="Rectangle 238"/>
          <p:cNvSpPr/>
          <p:nvPr/>
        </p:nvSpPr>
        <p:spPr>
          <a:xfrm>
            <a:off x="6253017" y="4478900"/>
            <a:ext cx="428628" cy="71438"/>
          </a:xfrm>
          <a:prstGeom prst="rect">
            <a:avLst/>
          </a:prstGeom>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lin ang="13500000" scaled="1"/>
            <a:tileRect/>
          </a:gradFill>
          <a:ln>
            <a:solidFill>
              <a:schemeClr val="tx1">
                <a:lumMod val="95000"/>
                <a:lumOff val="5000"/>
              </a:schemeClr>
            </a:solidFill>
          </a:ln>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p>
        </p:txBody>
      </p:sp>
      <p:grpSp>
        <p:nvGrpSpPr>
          <p:cNvPr id="523" name="Group 522"/>
          <p:cNvGrpSpPr/>
          <p:nvPr/>
        </p:nvGrpSpPr>
        <p:grpSpPr>
          <a:xfrm>
            <a:off x="2541628" y="3802714"/>
            <a:ext cx="2456246" cy="1683075"/>
            <a:chOff x="2529053" y="3803700"/>
            <a:chExt cx="2456246" cy="1683075"/>
          </a:xfrm>
          <a:gradFill flip="none" rotWithShape="1">
            <a:gsLst>
              <a:gs pos="95000">
                <a:srgbClr val="CCCCFF"/>
              </a:gs>
              <a:gs pos="17999">
                <a:srgbClr val="99CCFF"/>
              </a:gs>
              <a:gs pos="36000">
                <a:srgbClr val="9966FF"/>
              </a:gs>
              <a:gs pos="61000">
                <a:srgbClr val="CC99FF"/>
              </a:gs>
              <a:gs pos="82001">
                <a:srgbClr val="99CCFF"/>
              </a:gs>
              <a:gs pos="100000">
                <a:srgbClr val="CCCCFF"/>
              </a:gs>
            </a:gsLst>
            <a:lin ang="16200000" scaled="1"/>
            <a:tileRect/>
          </a:gradFill>
        </p:grpSpPr>
        <p:sp>
          <p:nvSpPr>
            <p:cNvPr id="513" name="U-Turn Arrow 512"/>
            <p:cNvSpPr/>
            <p:nvPr/>
          </p:nvSpPr>
          <p:spPr>
            <a:xfrm flipV="1">
              <a:off x="3797299" y="4060440"/>
              <a:ext cx="1188000" cy="1426335"/>
            </a:xfrm>
            <a:prstGeom prst="uturnArrow">
              <a:avLst>
                <a:gd name="adj1" fmla="val 4376"/>
                <a:gd name="adj2" fmla="val 25000"/>
                <a:gd name="adj3" fmla="val 0"/>
                <a:gd name="adj4" fmla="val 14552"/>
                <a:gd name="adj5" fmla="val 19651"/>
              </a:avLst>
            </a:prstGeom>
            <a:grp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17" name="Bent Arrow 516"/>
            <p:cNvSpPr/>
            <p:nvPr/>
          </p:nvSpPr>
          <p:spPr>
            <a:xfrm flipH="1">
              <a:off x="3058000" y="3803700"/>
              <a:ext cx="792000" cy="428628"/>
            </a:xfrm>
            <a:prstGeom prst="bentArrow">
              <a:avLst>
                <a:gd name="adj1" fmla="val 12407"/>
                <a:gd name="adj2" fmla="val 25000"/>
                <a:gd name="adj3" fmla="val 0"/>
                <a:gd name="adj4" fmla="val 43750"/>
              </a:avLst>
            </a:prstGeom>
            <a:grp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21" name="Bent Arrow 520"/>
            <p:cNvSpPr/>
            <p:nvPr/>
          </p:nvSpPr>
          <p:spPr>
            <a:xfrm rot="16200000" flipV="1">
              <a:off x="2574247" y="4086684"/>
              <a:ext cx="252562" cy="342950"/>
            </a:xfrm>
            <a:prstGeom prst="bentArrow">
              <a:avLst>
                <a:gd name="adj1" fmla="val 19448"/>
                <a:gd name="adj2" fmla="val 39548"/>
                <a:gd name="adj3" fmla="val 0"/>
                <a:gd name="adj4" fmla="val 40754"/>
              </a:avLst>
            </a:prstGeom>
            <a:grp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19" name="Bent Arrow 518"/>
            <p:cNvSpPr/>
            <p:nvPr/>
          </p:nvSpPr>
          <p:spPr>
            <a:xfrm rot="16200000" flipH="1">
              <a:off x="2671601" y="3883629"/>
              <a:ext cx="396000" cy="396000"/>
            </a:xfrm>
            <a:prstGeom prst="bentArrow">
              <a:avLst>
                <a:gd name="adj1" fmla="val 12679"/>
                <a:gd name="adj2" fmla="val 25000"/>
                <a:gd name="adj3" fmla="val 0"/>
                <a:gd name="adj4" fmla="val 52352"/>
              </a:avLst>
            </a:prstGeom>
            <a:grp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155" name="Rectangle 154"/>
          <p:cNvSpPr/>
          <p:nvPr/>
        </p:nvSpPr>
        <p:spPr>
          <a:xfrm>
            <a:off x="3074310" y="3453018"/>
            <a:ext cx="500066" cy="642942"/>
          </a:xfrm>
          <a:prstGeom prst="rect">
            <a:avLst/>
          </a:prstGeom>
          <a:solidFill>
            <a:schemeClr val="bg1">
              <a:lumMod val="50000"/>
              <a:alpha val="61000"/>
            </a:schemeClr>
          </a:solidFill>
          <a:ln w="123825" cap="flat" cmpd="sng">
            <a:bevel/>
          </a:ln>
          <a:effectLst>
            <a:outerShdw blurRad="76200" dist="50800" dir="45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rtlCol="0" anchor="ctr"/>
          <a:lstStyle/>
          <a:p>
            <a:pPr algn="ctr"/>
            <a:endParaRPr lang="en-US">
              <a:solidFill>
                <a:schemeClr val="dk1"/>
              </a:solidFill>
            </a:endParaRPr>
          </a:p>
        </p:txBody>
      </p:sp>
      <p:grpSp>
        <p:nvGrpSpPr>
          <p:cNvPr id="529" name="Group 528"/>
          <p:cNvGrpSpPr/>
          <p:nvPr/>
        </p:nvGrpSpPr>
        <p:grpSpPr>
          <a:xfrm>
            <a:off x="5167610" y="5062025"/>
            <a:ext cx="3132000" cy="1269148"/>
            <a:chOff x="5175003" y="5182008"/>
            <a:chExt cx="2911470" cy="1193033"/>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p:grpSpPr>
        <p:sp>
          <p:nvSpPr>
            <p:cNvPr id="527" name="Bent Arrow 526"/>
            <p:cNvSpPr/>
            <p:nvPr/>
          </p:nvSpPr>
          <p:spPr>
            <a:xfrm rot="5400000">
              <a:off x="6001743" y="4355268"/>
              <a:ext cx="585693" cy="2239173"/>
            </a:xfrm>
            <a:prstGeom prst="bentArrow">
              <a:avLst>
                <a:gd name="adj1" fmla="val 22221"/>
                <a:gd name="adj2" fmla="val 50000"/>
                <a:gd name="adj3" fmla="val 0"/>
                <a:gd name="adj4" fmla="val 34535"/>
              </a:avLst>
            </a:prstGeom>
            <a:grp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25" name="Bent Arrow 524"/>
            <p:cNvSpPr/>
            <p:nvPr/>
          </p:nvSpPr>
          <p:spPr>
            <a:xfrm rot="5400000" flipH="1" flipV="1">
              <a:off x="7122059" y="5410626"/>
              <a:ext cx="857260" cy="1071569"/>
            </a:xfrm>
            <a:prstGeom prst="bentArrow">
              <a:avLst>
                <a:gd name="adj1" fmla="val 16108"/>
                <a:gd name="adj2" fmla="val 13143"/>
                <a:gd name="adj3" fmla="val 0"/>
                <a:gd name="adj4" fmla="val 38856"/>
              </a:avLst>
            </a:prstGeom>
            <a:grp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204" name="Flowchart: Summing Junction 203"/>
          <p:cNvSpPr/>
          <p:nvPr/>
        </p:nvSpPr>
        <p:spPr>
          <a:xfrm>
            <a:off x="3958154" y="5325744"/>
            <a:ext cx="214314" cy="214314"/>
          </a:xfrm>
          <a:prstGeom prst="flowChartSummingJunction">
            <a:avLst/>
          </a:prstGeom>
          <a:ln>
            <a:solidFill>
              <a:schemeClr val="tx1">
                <a:lumMod val="95000"/>
                <a:lumOff val="5000"/>
              </a:schemeClr>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533" name="Bent Arrow 532"/>
          <p:cNvSpPr/>
          <p:nvPr/>
        </p:nvSpPr>
        <p:spPr>
          <a:xfrm rot="5400000">
            <a:off x="6806280" y="3177580"/>
            <a:ext cx="857256" cy="4104000"/>
          </a:xfrm>
          <a:prstGeom prst="bentArrow">
            <a:avLst>
              <a:gd name="adj1" fmla="val 16066"/>
              <a:gd name="adj2" fmla="val 33768"/>
              <a:gd name="adj3" fmla="val 0"/>
              <a:gd name="adj4" fmla="val 38221"/>
            </a:avLst>
          </a:prstGeom>
          <a:gradFill flip="none" rotWithShape="1">
            <a:gsLst>
              <a:gs pos="0">
                <a:schemeClr val="tx2">
                  <a:lumMod val="40000"/>
                  <a:lumOff val="60000"/>
                  <a:tint val="66000"/>
                  <a:satMod val="160000"/>
                </a:schemeClr>
              </a:gs>
              <a:gs pos="50000">
                <a:schemeClr val="tx2">
                  <a:lumMod val="40000"/>
                  <a:lumOff val="60000"/>
                  <a:tint val="44500"/>
                  <a:satMod val="160000"/>
                </a:schemeClr>
              </a:gs>
              <a:gs pos="100000">
                <a:schemeClr val="tx2">
                  <a:lumMod val="40000"/>
                  <a:lumOff val="60000"/>
                  <a:tint val="23500"/>
                  <a:satMod val="160000"/>
                </a:schemeClr>
              </a:gs>
            </a:gsLst>
            <a:lin ang="2700000" scaled="1"/>
            <a:tileRect/>
          </a:gra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39" name="Cloud 538"/>
          <p:cNvSpPr/>
          <p:nvPr/>
        </p:nvSpPr>
        <p:spPr>
          <a:xfrm flipV="1">
            <a:off x="8286744" y="5857892"/>
            <a:ext cx="857256" cy="428628"/>
          </a:xfrm>
          <a:prstGeom prst="cloud">
            <a:avLst/>
          </a:prstGeom>
          <a:blipFill dpi="0" rotWithShape="1">
            <a:blip r:embed="rId7">
              <a:alphaModFix amt="71000"/>
            </a:blip>
            <a:srcRect/>
            <a:tile tx="0" ty="0" sx="40000" sy="40000" flip="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0" name="Cloud 539"/>
          <p:cNvSpPr/>
          <p:nvPr/>
        </p:nvSpPr>
        <p:spPr>
          <a:xfrm flipV="1">
            <a:off x="8001024" y="6000768"/>
            <a:ext cx="857256" cy="428628"/>
          </a:xfrm>
          <a:prstGeom prst="cloud">
            <a:avLst/>
          </a:prstGeom>
          <a:blipFill dpi="0" rotWithShape="1">
            <a:blip r:embed="rId7">
              <a:alphaModFix amt="71000"/>
            </a:blip>
            <a:srcRect/>
            <a:tile tx="0" ty="0" sx="40000" sy="40000" flip="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1" name="Cloud 540"/>
          <p:cNvSpPr/>
          <p:nvPr/>
        </p:nvSpPr>
        <p:spPr>
          <a:xfrm flipV="1">
            <a:off x="8501090" y="5572140"/>
            <a:ext cx="857256" cy="428628"/>
          </a:xfrm>
          <a:prstGeom prst="cloud">
            <a:avLst/>
          </a:prstGeom>
          <a:blipFill dpi="0" rotWithShape="1">
            <a:blip r:embed="rId7">
              <a:alphaModFix amt="71000"/>
            </a:blip>
            <a:srcRect/>
            <a:tile tx="0" ty="0" sx="40000" sy="40000" flip="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2" name="Cloud 541"/>
          <p:cNvSpPr/>
          <p:nvPr/>
        </p:nvSpPr>
        <p:spPr>
          <a:xfrm flipV="1">
            <a:off x="8143900" y="6429372"/>
            <a:ext cx="857256" cy="428628"/>
          </a:xfrm>
          <a:prstGeom prst="cloud">
            <a:avLst/>
          </a:prstGeom>
          <a:blipFill dpi="0" rotWithShape="1">
            <a:blip r:embed="rId7">
              <a:alphaModFix amt="71000"/>
            </a:blip>
            <a:srcRect/>
            <a:tile tx="0" ty="0" sx="40000" sy="40000" flip="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3" name="Cloud 542"/>
          <p:cNvSpPr/>
          <p:nvPr/>
        </p:nvSpPr>
        <p:spPr>
          <a:xfrm flipV="1">
            <a:off x="8429652" y="6000768"/>
            <a:ext cx="857256" cy="428628"/>
          </a:xfrm>
          <a:prstGeom prst="cloud">
            <a:avLst/>
          </a:prstGeom>
          <a:blipFill dpi="0" rotWithShape="1">
            <a:blip r:embed="rId7">
              <a:alphaModFix amt="71000"/>
            </a:blip>
            <a:srcRect/>
            <a:tile tx="0" ty="0" sx="40000" sy="40000" flip="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4" name="TextBox 543"/>
          <p:cNvSpPr txBox="1"/>
          <p:nvPr/>
        </p:nvSpPr>
        <p:spPr>
          <a:xfrm>
            <a:off x="428596" y="5572140"/>
            <a:ext cx="2714644" cy="830997"/>
          </a:xfrm>
          <a:prstGeom prst="rect">
            <a:avLst/>
          </a:prstGeom>
          <a:noFill/>
        </p:spPr>
        <p:txBody>
          <a:bodyPr wrap="square" rtlCol="0">
            <a:spAutoFit/>
          </a:bodyPr>
          <a:lstStyle/>
          <a:p>
            <a:pPr algn="ctr"/>
            <a:r>
              <a:rPr lang="en-US" sz="2400" b="1" dirty="0" smtClean="0">
                <a:solidFill>
                  <a:srgbClr val="FF0000"/>
                </a:solidFill>
                <a:effectLst>
                  <a:outerShdw blurRad="38100" dist="38100" dir="2700000" algn="tl">
                    <a:srgbClr val="000000">
                      <a:alpha val="43137"/>
                    </a:srgbClr>
                  </a:outerShdw>
                </a:effectLst>
              </a:rPr>
              <a:t>Connection to grid</a:t>
            </a:r>
          </a:p>
          <a:p>
            <a:pPr algn="ctr"/>
            <a:r>
              <a:rPr lang="en-US" sz="2400" b="1" dirty="0" smtClean="0">
                <a:solidFill>
                  <a:srgbClr val="FF0000"/>
                </a:solidFill>
                <a:effectLst>
                  <a:outerShdw blurRad="38100" dist="38100" dir="2700000" algn="tl">
                    <a:srgbClr val="000000">
                      <a:alpha val="43137"/>
                    </a:srgbClr>
                  </a:outerShdw>
                </a:effectLst>
              </a:rPr>
              <a:t>(450MW)</a:t>
            </a:r>
            <a:endParaRPr lang="en-US" sz="2400" b="1" dirty="0">
              <a:solidFill>
                <a:srgbClr val="FF0000"/>
              </a:solidFill>
              <a:effectLst>
                <a:outerShdw blurRad="38100" dist="38100" dir="2700000" algn="tl">
                  <a:srgbClr val="000000">
                    <a:alpha val="43137"/>
                  </a:srgbClr>
                </a:outerShdw>
              </a:effectLst>
            </a:endParaRPr>
          </a:p>
        </p:txBody>
      </p:sp>
      <p:sp>
        <p:nvSpPr>
          <p:cNvPr id="317" name="Rectangle 316"/>
          <p:cNvSpPr/>
          <p:nvPr/>
        </p:nvSpPr>
        <p:spPr>
          <a:xfrm>
            <a:off x="357158" y="1643050"/>
            <a:ext cx="8280000" cy="71438"/>
          </a:xfrm>
          <a:prstGeom prst="rect">
            <a:avLst/>
          </a:prstGeom>
          <a:solidFill>
            <a:schemeClr val="bg1">
              <a:lumMod val="7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8" name="Flowchart: Merge 317"/>
          <p:cNvSpPr/>
          <p:nvPr/>
        </p:nvSpPr>
        <p:spPr>
          <a:xfrm>
            <a:off x="357158" y="1571612"/>
            <a:ext cx="214314" cy="214314"/>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1" name="Smiley Face 320"/>
          <p:cNvSpPr/>
          <p:nvPr/>
        </p:nvSpPr>
        <p:spPr>
          <a:xfrm>
            <a:off x="1328718" y="1585520"/>
            <a:ext cx="142876" cy="142876"/>
          </a:xfrm>
          <a:prstGeom prst="smileyFac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p>
        </p:txBody>
      </p:sp>
      <p:sp>
        <p:nvSpPr>
          <p:cNvPr id="322" name="TextBox 321"/>
          <p:cNvSpPr txBox="1"/>
          <p:nvPr/>
        </p:nvSpPr>
        <p:spPr>
          <a:xfrm>
            <a:off x="984548" y="1346595"/>
            <a:ext cx="887400" cy="276999"/>
          </a:xfrm>
          <a:prstGeom prst="rect">
            <a:avLst/>
          </a:prstGeom>
          <a:noFill/>
        </p:spPr>
        <p:txBody>
          <a:bodyPr wrap="square" rtlCol="0">
            <a:spAutoFit/>
          </a:bodyPr>
          <a:lstStyle/>
          <a:p>
            <a:pPr algn="ctr"/>
            <a:r>
              <a:rPr lang="en-US" sz="1200" dirty="0" smtClean="0"/>
              <a:t>24.11.2009</a:t>
            </a:r>
            <a:endParaRPr lang="en-US" sz="1200" dirty="0"/>
          </a:p>
        </p:txBody>
      </p:sp>
      <p:sp>
        <p:nvSpPr>
          <p:cNvPr id="323" name="Smiley Face 322"/>
          <p:cNvSpPr/>
          <p:nvPr/>
        </p:nvSpPr>
        <p:spPr>
          <a:xfrm>
            <a:off x="2262174" y="1585520"/>
            <a:ext cx="142876" cy="142876"/>
          </a:xfrm>
          <a:prstGeom prst="smileyFac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p>
        </p:txBody>
      </p:sp>
      <p:sp>
        <p:nvSpPr>
          <p:cNvPr id="324" name="TextBox 323"/>
          <p:cNvSpPr txBox="1"/>
          <p:nvPr/>
        </p:nvSpPr>
        <p:spPr>
          <a:xfrm>
            <a:off x="1919270" y="1357298"/>
            <a:ext cx="887400" cy="276999"/>
          </a:xfrm>
          <a:prstGeom prst="rect">
            <a:avLst/>
          </a:prstGeom>
          <a:noFill/>
        </p:spPr>
        <p:txBody>
          <a:bodyPr wrap="square" rtlCol="0">
            <a:spAutoFit/>
          </a:bodyPr>
          <a:lstStyle/>
          <a:p>
            <a:pPr algn="ctr"/>
            <a:r>
              <a:rPr lang="en-US" sz="1200" dirty="0" smtClean="0"/>
              <a:t>25.12.2009</a:t>
            </a:r>
            <a:endParaRPr lang="en-US" sz="1200" dirty="0"/>
          </a:p>
        </p:txBody>
      </p:sp>
      <p:sp>
        <p:nvSpPr>
          <p:cNvPr id="325" name="Smiley Face 324"/>
          <p:cNvSpPr/>
          <p:nvPr/>
        </p:nvSpPr>
        <p:spPr>
          <a:xfrm>
            <a:off x="3203594" y="1582043"/>
            <a:ext cx="142876" cy="142876"/>
          </a:xfrm>
          <a:prstGeom prst="smileyFac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p>
        </p:txBody>
      </p:sp>
      <p:sp>
        <p:nvSpPr>
          <p:cNvPr id="326" name="TextBox 325"/>
          <p:cNvSpPr txBox="1"/>
          <p:nvPr/>
        </p:nvSpPr>
        <p:spPr>
          <a:xfrm>
            <a:off x="2857488" y="1357298"/>
            <a:ext cx="887400" cy="276999"/>
          </a:xfrm>
          <a:prstGeom prst="rect">
            <a:avLst/>
          </a:prstGeom>
          <a:noFill/>
        </p:spPr>
        <p:txBody>
          <a:bodyPr wrap="square" rtlCol="0">
            <a:spAutoFit/>
          </a:bodyPr>
          <a:lstStyle/>
          <a:p>
            <a:pPr algn="ctr"/>
            <a:r>
              <a:rPr lang="en-US" sz="1200" dirty="0" smtClean="0"/>
              <a:t>23.01.2010</a:t>
            </a:r>
            <a:endParaRPr lang="en-US" sz="1200" dirty="0"/>
          </a:p>
        </p:txBody>
      </p:sp>
      <p:sp>
        <p:nvSpPr>
          <p:cNvPr id="535" name="Smiley Face 534"/>
          <p:cNvSpPr/>
          <p:nvPr/>
        </p:nvSpPr>
        <p:spPr>
          <a:xfrm>
            <a:off x="4213006" y="1586503"/>
            <a:ext cx="142876" cy="142876"/>
          </a:xfrm>
          <a:prstGeom prst="smileyFac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p>
        </p:txBody>
      </p:sp>
      <p:sp>
        <p:nvSpPr>
          <p:cNvPr id="537" name="TextBox 536"/>
          <p:cNvSpPr txBox="1"/>
          <p:nvPr/>
        </p:nvSpPr>
        <p:spPr>
          <a:xfrm>
            <a:off x="3846464" y="1357298"/>
            <a:ext cx="887400" cy="276999"/>
          </a:xfrm>
          <a:prstGeom prst="rect">
            <a:avLst/>
          </a:prstGeom>
          <a:noFill/>
        </p:spPr>
        <p:txBody>
          <a:bodyPr wrap="square" rtlCol="0">
            <a:spAutoFit/>
          </a:bodyPr>
          <a:lstStyle/>
          <a:p>
            <a:pPr algn="ctr"/>
            <a:r>
              <a:rPr lang="en-US" sz="1200" dirty="0" smtClean="0"/>
              <a:t>04.04.2010</a:t>
            </a:r>
            <a:endParaRPr lang="en-US" sz="1200" dirty="0"/>
          </a:p>
        </p:txBody>
      </p:sp>
      <p:sp>
        <p:nvSpPr>
          <p:cNvPr id="367" name="Smiley Face 366"/>
          <p:cNvSpPr/>
          <p:nvPr/>
        </p:nvSpPr>
        <p:spPr>
          <a:xfrm>
            <a:off x="5080533" y="1588546"/>
            <a:ext cx="142876" cy="142876"/>
          </a:xfrm>
          <a:prstGeom prst="smileyFac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p>
        </p:txBody>
      </p:sp>
      <p:sp>
        <p:nvSpPr>
          <p:cNvPr id="368" name="TextBox 367"/>
          <p:cNvSpPr txBox="1"/>
          <p:nvPr/>
        </p:nvSpPr>
        <p:spPr>
          <a:xfrm>
            <a:off x="4735534" y="1357298"/>
            <a:ext cx="887400" cy="276999"/>
          </a:xfrm>
          <a:prstGeom prst="rect">
            <a:avLst/>
          </a:prstGeom>
          <a:noFill/>
        </p:spPr>
        <p:txBody>
          <a:bodyPr wrap="square" rtlCol="0">
            <a:spAutoFit/>
          </a:bodyPr>
          <a:lstStyle/>
          <a:p>
            <a:pPr algn="ctr"/>
            <a:r>
              <a:rPr lang="en-US" sz="1200" dirty="0" smtClean="0"/>
              <a:t>13.07.2010</a:t>
            </a:r>
            <a:endParaRPr lang="en-US" sz="1200" dirty="0"/>
          </a:p>
        </p:txBody>
      </p:sp>
      <p:sp>
        <p:nvSpPr>
          <p:cNvPr id="375" name="Smiley Face 374"/>
          <p:cNvSpPr/>
          <p:nvPr/>
        </p:nvSpPr>
        <p:spPr>
          <a:xfrm>
            <a:off x="6151393" y="1590798"/>
            <a:ext cx="142876" cy="142876"/>
          </a:xfrm>
          <a:prstGeom prst="smileyFac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p>
        </p:txBody>
      </p:sp>
      <p:sp>
        <p:nvSpPr>
          <p:cNvPr id="376" name="TextBox 375"/>
          <p:cNvSpPr txBox="1"/>
          <p:nvPr/>
        </p:nvSpPr>
        <p:spPr>
          <a:xfrm>
            <a:off x="5786446" y="1357298"/>
            <a:ext cx="887400" cy="276999"/>
          </a:xfrm>
          <a:prstGeom prst="rect">
            <a:avLst/>
          </a:prstGeom>
          <a:noFill/>
        </p:spPr>
        <p:txBody>
          <a:bodyPr wrap="square" rtlCol="0">
            <a:spAutoFit/>
          </a:bodyPr>
          <a:lstStyle/>
          <a:p>
            <a:pPr algn="ctr"/>
            <a:r>
              <a:rPr lang="en-US" sz="1200" dirty="0" smtClean="0"/>
              <a:t>08.05.2011</a:t>
            </a:r>
            <a:endParaRPr lang="en-US" sz="1200" dirty="0"/>
          </a:p>
        </p:txBody>
      </p:sp>
      <p:sp>
        <p:nvSpPr>
          <p:cNvPr id="377" name="Smiley Face 376"/>
          <p:cNvSpPr/>
          <p:nvPr/>
        </p:nvSpPr>
        <p:spPr>
          <a:xfrm>
            <a:off x="7312353" y="1605480"/>
            <a:ext cx="142876" cy="142876"/>
          </a:xfrm>
          <a:prstGeom prst="smileyFac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p>
        </p:txBody>
      </p:sp>
      <p:sp>
        <p:nvSpPr>
          <p:cNvPr id="380" name="TextBox 379"/>
          <p:cNvSpPr txBox="1"/>
          <p:nvPr/>
        </p:nvSpPr>
        <p:spPr>
          <a:xfrm>
            <a:off x="6959664" y="1357298"/>
            <a:ext cx="887400" cy="276999"/>
          </a:xfrm>
          <a:prstGeom prst="rect">
            <a:avLst/>
          </a:prstGeom>
          <a:noFill/>
        </p:spPr>
        <p:txBody>
          <a:bodyPr wrap="square" rtlCol="0">
            <a:spAutoFit/>
          </a:bodyPr>
          <a:lstStyle/>
          <a:p>
            <a:pPr algn="ctr"/>
            <a:r>
              <a:rPr lang="en-US" sz="1200" dirty="0" smtClean="0"/>
              <a:t>23.08.2011</a:t>
            </a:r>
            <a:endParaRPr lang="en-US" sz="1200" dirty="0"/>
          </a:p>
        </p:txBody>
      </p:sp>
      <p:sp>
        <p:nvSpPr>
          <p:cNvPr id="381" name="TextBox 380"/>
          <p:cNvSpPr txBox="1"/>
          <p:nvPr/>
        </p:nvSpPr>
        <p:spPr>
          <a:xfrm>
            <a:off x="8072462" y="1357298"/>
            <a:ext cx="887400" cy="276999"/>
          </a:xfrm>
          <a:prstGeom prst="rect">
            <a:avLst/>
          </a:prstGeom>
          <a:noFill/>
        </p:spPr>
        <p:txBody>
          <a:bodyPr wrap="square" rtlCol="0">
            <a:spAutoFit/>
          </a:bodyPr>
          <a:lstStyle/>
          <a:p>
            <a:pPr algn="ctr"/>
            <a:r>
              <a:rPr lang="en-US" sz="1200" dirty="0" smtClean="0"/>
              <a:t>03.09.2011</a:t>
            </a:r>
            <a:endParaRPr lang="en-US" sz="1200" dirty="0"/>
          </a:p>
        </p:txBody>
      </p:sp>
      <p:sp>
        <p:nvSpPr>
          <p:cNvPr id="386" name="Smiley Face 385"/>
          <p:cNvSpPr/>
          <p:nvPr/>
        </p:nvSpPr>
        <p:spPr>
          <a:xfrm>
            <a:off x="8392752" y="1605480"/>
            <a:ext cx="142876" cy="142876"/>
          </a:xfrm>
          <a:prstGeom prst="smileyFac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p>
        </p:txBody>
      </p:sp>
      <p:grpSp>
        <p:nvGrpSpPr>
          <p:cNvPr id="468" name="Group 467"/>
          <p:cNvGrpSpPr/>
          <p:nvPr/>
        </p:nvGrpSpPr>
        <p:grpSpPr>
          <a:xfrm>
            <a:off x="6883105" y="2117771"/>
            <a:ext cx="88868" cy="82321"/>
            <a:chOff x="7263852" y="2437167"/>
            <a:chExt cx="71094" cy="65857"/>
          </a:xfr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lin ang="0" scaled="1"/>
            <a:tileRect/>
          </a:gradFill>
        </p:grpSpPr>
        <p:cxnSp>
          <p:nvCxnSpPr>
            <p:cNvPr id="469" name="Straight Connector 468"/>
            <p:cNvCxnSpPr/>
            <p:nvPr/>
          </p:nvCxnSpPr>
          <p:spPr>
            <a:xfrm rot="10800000" flipH="1">
              <a:off x="7298946" y="2442895"/>
              <a:ext cx="36000" cy="54000"/>
            </a:xfrm>
            <a:prstGeom prst="line">
              <a:avLst/>
            </a:prstGeom>
            <a:grpFill/>
            <a:ln>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cxnSp>
          <p:nvCxnSpPr>
            <p:cNvPr id="470" name="Straight Connector 469"/>
            <p:cNvCxnSpPr/>
            <p:nvPr/>
          </p:nvCxnSpPr>
          <p:spPr>
            <a:xfrm rot="10800000">
              <a:off x="7263852" y="2449024"/>
              <a:ext cx="36000" cy="54000"/>
            </a:xfrm>
            <a:prstGeom prst="line">
              <a:avLst/>
            </a:prstGeom>
            <a:grpFill/>
            <a:ln>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cxnSp>
          <p:nvCxnSpPr>
            <p:cNvPr id="471" name="Straight Connector 470"/>
            <p:cNvCxnSpPr/>
            <p:nvPr/>
          </p:nvCxnSpPr>
          <p:spPr>
            <a:xfrm rot="12840000">
              <a:off x="7281571" y="2437167"/>
              <a:ext cx="36000" cy="54000"/>
            </a:xfrm>
            <a:prstGeom prst="line">
              <a:avLst/>
            </a:prstGeom>
            <a:grpFill/>
            <a:ln>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grpSp>
      <p:grpSp>
        <p:nvGrpSpPr>
          <p:cNvPr id="462" name="Group 461"/>
          <p:cNvGrpSpPr/>
          <p:nvPr/>
        </p:nvGrpSpPr>
        <p:grpSpPr>
          <a:xfrm>
            <a:off x="6886518" y="2372821"/>
            <a:ext cx="88868" cy="82321"/>
            <a:chOff x="7263852" y="2437167"/>
            <a:chExt cx="71094" cy="65857"/>
          </a:xfr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lin ang="0" scaled="1"/>
            <a:tileRect/>
          </a:gradFill>
        </p:grpSpPr>
        <p:cxnSp>
          <p:nvCxnSpPr>
            <p:cNvPr id="463" name="Straight Connector 462"/>
            <p:cNvCxnSpPr/>
            <p:nvPr/>
          </p:nvCxnSpPr>
          <p:spPr>
            <a:xfrm rot="10800000" flipH="1">
              <a:off x="7298946" y="2442895"/>
              <a:ext cx="36000" cy="54000"/>
            </a:xfrm>
            <a:prstGeom prst="line">
              <a:avLst/>
            </a:prstGeom>
            <a:grpFill/>
            <a:ln>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cxnSp>
          <p:nvCxnSpPr>
            <p:cNvPr id="464" name="Straight Connector 463"/>
            <p:cNvCxnSpPr/>
            <p:nvPr/>
          </p:nvCxnSpPr>
          <p:spPr>
            <a:xfrm rot="10800000">
              <a:off x="7263852" y="2449024"/>
              <a:ext cx="36000" cy="54000"/>
            </a:xfrm>
            <a:prstGeom prst="line">
              <a:avLst/>
            </a:prstGeom>
            <a:grpFill/>
            <a:ln>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cxnSp>
          <p:nvCxnSpPr>
            <p:cNvPr id="465" name="Straight Connector 464"/>
            <p:cNvCxnSpPr/>
            <p:nvPr/>
          </p:nvCxnSpPr>
          <p:spPr>
            <a:xfrm rot="12840000">
              <a:off x="7281571" y="2437167"/>
              <a:ext cx="36000" cy="54000"/>
            </a:xfrm>
            <a:prstGeom prst="line">
              <a:avLst/>
            </a:prstGeom>
            <a:grpFill/>
            <a:ln>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grpSp>
      <p:grpSp>
        <p:nvGrpSpPr>
          <p:cNvPr id="456" name="Group 455"/>
          <p:cNvGrpSpPr/>
          <p:nvPr/>
        </p:nvGrpSpPr>
        <p:grpSpPr>
          <a:xfrm>
            <a:off x="6606383" y="2297171"/>
            <a:ext cx="88868" cy="82321"/>
            <a:chOff x="7263852" y="2437167"/>
            <a:chExt cx="71094" cy="65857"/>
          </a:xfr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lin ang="0" scaled="1"/>
            <a:tileRect/>
          </a:gradFill>
        </p:grpSpPr>
        <p:cxnSp>
          <p:nvCxnSpPr>
            <p:cNvPr id="457" name="Straight Connector 456"/>
            <p:cNvCxnSpPr/>
            <p:nvPr/>
          </p:nvCxnSpPr>
          <p:spPr>
            <a:xfrm rot="10800000" flipH="1">
              <a:off x="7298946" y="2442895"/>
              <a:ext cx="36000" cy="54000"/>
            </a:xfrm>
            <a:prstGeom prst="line">
              <a:avLst/>
            </a:prstGeom>
            <a:grpFill/>
            <a:ln>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cxnSp>
          <p:nvCxnSpPr>
            <p:cNvPr id="458" name="Straight Connector 457"/>
            <p:cNvCxnSpPr/>
            <p:nvPr/>
          </p:nvCxnSpPr>
          <p:spPr>
            <a:xfrm rot="10800000">
              <a:off x="7263852" y="2449024"/>
              <a:ext cx="36000" cy="54000"/>
            </a:xfrm>
            <a:prstGeom prst="line">
              <a:avLst/>
            </a:prstGeom>
            <a:grpFill/>
            <a:ln>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cxnSp>
          <p:nvCxnSpPr>
            <p:cNvPr id="459" name="Straight Connector 458"/>
            <p:cNvCxnSpPr/>
            <p:nvPr/>
          </p:nvCxnSpPr>
          <p:spPr>
            <a:xfrm rot="12840000">
              <a:off x="7281571" y="2437167"/>
              <a:ext cx="36000" cy="54000"/>
            </a:xfrm>
            <a:prstGeom prst="line">
              <a:avLst/>
            </a:prstGeom>
            <a:grpFill/>
            <a:ln>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grpSp>
      <p:sp>
        <p:nvSpPr>
          <p:cNvPr id="384" name="Rectangle 383"/>
          <p:cNvSpPr/>
          <p:nvPr/>
        </p:nvSpPr>
        <p:spPr>
          <a:xfrm>
            <a:off x="6929454" y="2428868"/>
            <a:ext cx="45719" cy="428628"/>
          </a:xfrm>
          <a:prstGeom prst="rect">
            <a:avLst/>
          </a:prstGeom>
          <a:gradFill flip="none" rotWithShape="1">
            <a:gsLst>
              <a:gs pos="0">
                <a:schemeClr val="bg2">
                  <a:lumMod val="75000"/>
                  <a:shade val="30000"/>
                  <a:satMod val="115000"/>
                </a:schemeClr>
              </a:gs>
              <a:gs pos="50000">
                <a:schemeClr val="bg2">
                  <a:lumMod val="75000"/>
                  <a:shade val="67500"/>
                  <a:satMod val="115000"/>
                </a:schemeClr>
              </a:gs>
              <a:gs pos="100000">
                <a:schemeClr val="bg2">
                  <a:lumMod val="75000"/>
                  <a:shade val="100000"/>
                  <a:satMod val="115000"/>
                </a:schemeClr>
              </a:gs>
            </a:gsLst>
            <a:lin ang="18900000" scaled="1"/>
            <a:tileRect/>
          </a:gradFill>
          <a:ln w="1270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45" name="Straight Connector 344"/>
          <p:cNvCxnSpPr/>
          <p:nvPr/>
        </p:nvCxnSpPr>
        <p:spPr>
          <a:xfrm rot="10800000">
            <a:off x="5929322" y="2857496"/>
            <a:ext cx="2714644" cy="1588"/>
          </a:xfrm>
          <a:prstGeom prst="line">
            <a:avLst/>
          </a:prstGeom>
        </p:spPr>
        <p:style>
          <a:lnRef idx="3">
            <a:schemeClr val="dk1"/>
          </a:lnRef>
          <a:fillRef idx="0">
            <a:schemeClr val="dk1"/>
          </a:fillRef>
          <a:effectRef idx="2">
            <a:schemeClr val="dk1"/>
          </a:effectRef>
          <a:fontRef idx="minor">
            <a:schemeClr val="tx1"/>
          </a:fontRef>
        </p:style>
      </p:cxnSp>
      <p:sp>
        <p:nvSpPr>
          <p:cNvPr id="565" name="4-Point Star 564"/>
          <p:cNvSpPr/>
          <p:nvPr/>
        </p:nvSpPr>
        <p:spPr>
          <a:xfrm>
            <a:off x="2357422" y="353770"/>
            <a:ext cx="324000" cy="468000"/>
          </a:xfrm>
          <a:prstGeom prst="star4">
            <a:avLst/>
          </a:prstGeom>
          <a:solidFill>
            <a:schemeClr val="bg1"/>
          </a:solidFill>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6" name="4-Point Star 565"/>
          <p:cNvSpPr/>
          <p:nvPr/>
        </p:nvSpPr>
        <p:spPr>
          <a:xfrm>
            <a:off x="4714876" y="210894"/>
            <a:ext cx="396000" cy="540000"/>
          </a:xfrm>
          <a:prstGeom prst="star4">
            <a:avLst/>
          </a:prstGeom>
          <a:solidFill>
            <a:schemeClr val="bg1"/>
          </a:solidFill>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7" name="4-Point Star 566"/>
          <p:cNvSpPr/>
          <p:nvPr/>
        </p:nvSpPr>
        <p:spPr>
          <a:xfrm>
            <a:off x="6572264" y="353770"/>
            <a:ext cx="324000" cy="468000"/>
          </a:xfrm>
          <a:prstGeom prst="star4">
            <a:avLst/>
          </a:prstGeom>
          <a:solidFill>
            <a:schemeClr val="bg1"/>
          </a:solidFill>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8" name="4-Point Star 567"/>
          <p:cNvSpPr/>
          <p:nvPr/>
        </p:nvSpPr>
        <p:spPr>
          <a:xfrm>
            <a:off x="8358214" y="139456"/>
            <a:ext cx="288000" cy="432000"/>
          </a:xfrm>
          <a:prstGeom prst="star4">
            <a:avLst/>
          </a:prstGeom>
          <a:solidFill>
            <a:schemeClr val="bg1"/>
          </a:solidFill>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9" name="4-Point Star 568"/>
          <p:cNvSpPr/>
          <p:nvPr/>
        </p:nvSpPr>
        <p:spPr>
          <a:xfrm>
            <a:off x="5929322" y="853860"/>
            <a:ext cx="288000" cy="432000"/>
          </a:xfrm>
          <a:prstGeom prst="star4">
            <a:avLst/>
          </a:prstGeom>
          <a:solidFill>
            <a:schemeClr val="bg1"/>
          </a:solidFill>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0" name="4-Point Star 569"/>
          <p:cNvSpPr/>
          <p:nvPr/>
        </p:nvSpPr>
        <p:spPr>
          <a:xfrm>
            <a:off x="1071538" y="353770"/>
            <a:ext cx="324000" cy="360000"/>
          </a:xfrm>
          <a:prstGeom prst="star4">
            <a:avLst/>
          </a:prstGeom>
          <a:solidFill>
            <a:schemeClr val="bg1"/>
          </a:solidFill>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5" name="Flowchart: Summing Junction 414"/>
          <p:cNvSpPr/>
          <p:nvPr/>
        </p:nvSpPr>
        <p:spPr>
          <a:xfrm>
            <a:off x="7074318" y="5214950"/>
            <a:ext cx="360000" cy="360000"/>
          </a:xfrm>
          <a:prstGeom prst="flowChartSummingJunction">
            <a:avLst/>
          </a:prstGeom>
          <a:blipFill>
            <a:blip r:embed="rId7"/>
            <a:tile tx="0" ty="0" sx="100000" sy="100000" flip="none" algn="tl"/>
          </a:blipFill>
          <a:ln>
            <a:solidFill>
              <a:schemeClr val="accent1"/>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pic>
        <p:nvPicPr>
          <p:cNvPr id="421" name="Sequence 02.wav">
            <a:hlinkClick r:id="" action="ppaction://media"/>
          </p:cNvPr>
          <p:cNvPicPr>
            <a:picLocks noRot="1" noChangeAspect="1"/>
          </p:cNvPicPr>
          <p:nvPr>
            <a:audioFile r:link="rId1"/>
          </p:nvPr>
        </p:nvPicPr>
        <p:blipFill>
          <a:blip/>
          <a:stretch>
            <a:fillRect/>
          </a:stretch>
        </p:blipFill>
        <p:spPr>
          <a:xfrm>
            <a:off x="428596" y="-152400"/>
            <a:ext cx="304800" cy="304800"/>
          </a:xfrm>
          <a:prstGeom prst="rect">
            <a:avLst/>
          </a:prstGeom>
        </p:spPr>
      </p:pic>
      <p:pic>
        <p:nvPicPr>
          <p:cNvPr id="428" name="B-Instrumental 3.mp3">
            <a:hlinkClick r:id="" action="ppaction://media"/>
          </p:cNvPr>
          <p:cNvPicPr>
            <a:picLocks noRot="1" noChangeAspect="1"/>
          </p:cNvPicPr>
          <p:nvPr>
            <a:audioFile r:link="rId2"/>
          </p:nvPr>
        </p:nvPicPr>
        <p:blipFill>
          <a:blip/>
          <a:stretch>
            <a:fillRect/>
          </a:stretch>
        </p:blipFill>
        <p:spPr>
          <a:xfrm>
            <a:off x="857224" y="-152400"/>
            <a:ext cx="304800" cy="304800"/>
          </a:xfrm>
          <a:prstGeom prst="rect">
            <a:avLst/>
          </a:prstGeom>
        </p:spPr>
      </p:pic>
    </p:spTree>
    <p:extLst>
      <p:ext uri="{BB962C8B-B14F-4D97-AF65-F5344CB8AC3E}">
        <p14:creationId xmlns:p14="http://schemas.microsoft.com/office/powerpoint/2010/main" val="267469451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withEffect">
                                  <p:stCondLst>
                                    <p:cond delay="0"/>
                                  </p:stCondLst>
                                  <p:childTnLst>
                                    <p:cmd type="call" cmd="playFrom(0.0)">
                                      <p:cBhvr>
                                        <p:cTn id="6" dur="203960" fill="hold"/>
                                        <p:tgtEl>
                                          <p:spTgt spid="421"/>
                                        </p:tgtEl>
                                      </p:cBhvr>
                                    </p:cmd>
                                  </p:childTnLst>
                                </p:cTn>
                              </p:par>
                              <p:par>
                                <p:cTn id="7" presetID="1" presetClass="mediacall" presetSubtype="0" fill="hold" nodeType="withEffect">
                                  <p:stCondLst>
                                    <p:cond delay="0"/>
                                  </p:stCondLst>
                                  <p:childTnLst>
                                    <p:cmd type="call" cmd="playFrom(0.0)">
                                      <p:cBhvr>
                                        <p:cTn id="8" dur="276628" fill="hold"/>
                                        <p:tgtEl>
                                          <p:spTgt spid="428"/>
                                        </p:tgtEl>
                                      </p:cBhvr>
                                    </p:cmd>
                                  </p:childTnLst>
                                </p:cTn>
                              </p:par>
                              <p:par>
                                <p:cTn id="9" presetID="63" presetClass="path" presetSubtype="0" repeatCount="indefinite" fill="hold" nodeType="withEffect">
                                  <p:stCondLst>
                                    <p:cond delay="0"/>
                                  </p:stCondLst>
                                  <p:childTnLst>
                                    <p:animMotion origin="layout" path="M -2.5E-6 3.14306E-6 L 2.05018 0.00785 " pathEditMode="relative" rAng="0" ptsTypes="AA">
                                      <p:cBhvr>
                                        <p:cTn id="10" dur="40000" fill="hold"/>
                                        <p:tgtEl>
                                          <p:spTgt spid="28"/>
                                        </p:tgtEl>
                                        <p:attrNameLst>
                                          <p:attrName>ppt_x</p:attrName>
                                          <p:attrName>ppt_y</p:attrName>
                                        </p:attrNameLst>
                                      </p:cBhvr>
                                      <p:rCtr x="1025" y="4"/>
                                    </p:animMotion>
                                  </p:childTnLst>
                                </p:cTn>
                              </p:par>
                              <p:par>
                                <p:cTn id="11" presetID="63" presetClass="path" presetSubtype="0" repeatCount="indefinite" fill="hold" nodeType="withEffect">
                                  <p:stCondLst>
                                    <p:cond delay="0"/>
                                  </p:stCondLst>
                                  <p:childTnLst>
                                    <p:animMotion origin="layout" path="M 0.09948 -0.01875 L 1.55643 0.02338 " pathEditMode="relative" rAng="0" ptsTypes="AA">
                                      <p:cBhvr>
                                        <p:cTn id="12" dur="40000" fill="hold"/>
                                        <p:tgtEl>
                                          <p:spTgt spid="30"/>
                                        </p:tgtEl>
                                        <p:attrNameLst>
                                          <p:attrName>ppt_x</p:attrName>
                                          <p:attrName>ppt_y</p:attrName>
                                        </p:attrNameLst>
                                      </p:cBhvr>
                                      <p:rCtr x="728" y="21"/>
                                    </p:animMotion>
                                  </p:childTnLst>
                                </p:cTn>
                              </p:par>
                              <p:par>
                                <p:cTn id="13" presetID="63" presetClass="path" presetSubtype="0" repeatCount="indefinite" fill="remove" nodeType="withEffect">
                                  <p:stCondLst>
                                    <p:cond delay="0"/>
                                  </p:stCondLst>
                                  <p:childTnLst>
                                    <p:animMotion origin="layout" path="M 0.10712 0.00162 L 1.95764 0.02265 " pathEditMode="relative" rAng="0" ptsTypes="AA">
                                      <p:cBhvr>
                                        <p:cTn id="14" dur="40000" fill="hold"/>
                                        <p:tgtEl>
                                          <p:spTgt spid="29"/>
                                        </p:tgtEl>
                                        <p:attrNameLst>
                                          <p:attrName>ppt_x</p:attrName>
                                          <p:attrName>ppt_y</p:attrName>
                                        </p:attrNameLst>
                                      </p:cBhvr>
                                      <p:rCtr x="925" y="10"/>
                                    </p:animMotion>
                                  </p:childTnLst>
                                </p:cTn>
                              </p:par>
                              <p:par>
                                <p:cTn id="15" presetID="32" presetClass="emph" presetSubtype="0" repeatCount="indefinite" fill="hold" nodeType="withEffect">
                                  <p:stCondLst>
                                    <p:cond delay="0"/>
                                  </p:stCondLst>
                                  <p:childTnLst>
                                    <p:animClr clrSpc="rgb" dir="cw">
                                      <p:cBhvr override="childStyle">
                                        <p:cTn id="16" dur="300" fill="hold"/>
                                        <p:tgtEl>
                                          <p:spTgt spid="369"/>
                                        </p:tgtEl>
                                        <p:attrNameLst>
                                          <p:attrName>style.color</p:attrName>
                                        </p:attrNameLst>
                                      </p:cBhvr>
                                      <p:to>
                                        <a:srgbClr val="99CC00"/>
                                      </p:to>
                                    </p:animClr>
                                    <p:animClr clrSpc="rgb" dir="cw">
                                      <p:cBhvr>
                                        <p:cTn id="17" dur="300" fill="hold"/>
                                        <p:tgtEl>
                                          <p:spTgt spid="369"/>
                                        </p:tgtEl>
                                        <p:attrNameLst>
                                          <p:attrName>fillcolor</p:attrName>
                                        </p:attrNameLst>
                                      </p:cBhvr>
                                      <p:to>
                                        <a:srgbClr val="99CC00"/>
                                      </p:to>
                                    </p:animClr>
                                    <p:set>
                                      <p:cBhvr>
                                        <p:cTn id="18" dur="300" fill="hold"/>
                                        <p:tgtEl>
                                          <p:spTgt spid="369"/>
                                        </p:tgtEl>
                                        <p:attrNameLst>
                                          <p:attrName>fill.type</p:attrName>
                                        </p:attrNameLst>
                                      </p:cBhvr>
                                      <p:to>
                                        <p:strVal val="solid"/>
                                      </p:to>
                                    </p:set>
                                    <p:set>
                                      <p:cBhvr>
                                        <p:cTn id="19" dur="300" fill="hold"/>
                                        <p:tgtEl>
                                          <p:spTgt spid="369"/>
                                        </p:tgtEl>
                                        <p:attrNameLst>
                                          <p:attrName>fill.on</p:attrName>
                                        </p:attrNameLst>
                                      </p:cBhvr>
                                      <p:to>
                                        <p:strVal val="true"/>
                                      </p:to>
                                    </p:set>
                                    <p:animRot by="120000">
                                      <p:cBhvr>
                                        <p:cTn id="20" dur="300" fill="hold">
                                          <p:stCondLst>
                                            <p:cond delay="0"/>
                                          </p:stCondLst>
                                        </p:cTn>
                                        <p:tgtEl>
                                          <p:spTgt spid="369"/>
                                        </p:tgtEl>
                                        <p:attrNameLst>
                                          <p:attrName>r</p:attrName>
                                        </p:attrNameLst>
                                      </p:cBhvr>
                                    </p:animRot>
                                    <p:animRot by="-240000">
                                      <p:cBhvr>
                                        <p:cTn id="21" dur="600" fill="hold">
                                          <p:stCondLst>
                                            <p:cond delay="600"/>
                                          </p:stCondLst>
                                        </p:cTn>
                                        <p:tgtEl>
                                          <p:spTgt spid="369"/>
                                        </p:tgtEl>
                                        <p:attrNameLst>
                                          <p:attrName>r</p:attrName>
                                        </p:attrNameLst>
                                      </p:cBhvr>
                                    </p:animRot>
                                    <p:animRot by="240000">
                                      <p:cBhvr>
                                        <p:cTn id="22" dur="600" fill="hold">
                                          <p:stCondLst>
                                            <p:cond delay="1200"/>
                                          </p:stCondLst>
                                        </p:cTn>
                                        <p:tgtEl>
                                          <p:spTgt spid="369"/>
                                        </p:tgtEl>
                                        <p:attrNameLst>
                                          <p:attrName>r</p:attrName>
                                        </p:attrNameLst>
                                      </p:cBhvr>
                                    </p:animRot>
                                    <p:animRot by="-240000">
                                      <p:cBhvr>
                                        <p:cTn id="23" dur="600" fill="hold">
                                          <p:stCondLst>
                                            <p:cond delay="1800"/>
                                          </p:stCondLst>
                                        </p:cTn>
                                        <p:tgtEl>
                                          <p:spTgt spid="369"/>
                                        </p:tgtEl>
                                        <p:attrNameLst>
                                          <p:attrName>r</p:attrName>
                                        </p:attrNameLst>
                                      </p:cBhvr>
                                    </p:animRot>
                                    <p:animRot by="120000">
                                      <p:cBhvr>
                                        <p:cTn id="24" dur="600" fill="hold">
                                          <p:stCondLst>
                                            <p:cond delay="2400"/>
                                          </p:stCondLst>
                                        </p:cTn>
                                        <p:tgtEl>
                                          <p:spTgt spid="369"/>
                                        </p:tgtEl>
                                        <p:attrNameLst>
                                          <p:attrName>r</p:attrName>
                                        </p:attrNameLst>
                                      </p:cBhvr>
                                    </p:animRot>
                                  </p:childTnLst>
                                </p:cTn>
                              </p:par>
                              <p:par>
                                <p:cTn id="25" presetID="63" presetClass="path" presetSubtype="0" decel="50000" fill="hold" nodeType="withEffect">
                                  <p:stCondLst>
                                    <p:cond delay="0"/>
                                  </p:stCondLst>
                                  <p:childTnLst>
                                    <p:animMotion origin="layout" path="M -4.44444E-6 4.07407E-6 L 0.10278 4.07407E-6 " pathEditMode="fixed" rAng="0" ptsTypes="AA">
                                      <p:cBhvr>
                                        <p:cTn id="26" dur="10000" fill="hold"/>
                                        <p:tgtEl>
                                          <p:spTgt spid="318"/>
                                        </p:tgtEl>
                                        <p:attrNameLst>
                                          <p:attrName>ppt_x</p:attrName>
                                          <p:attrName>ppt_y</p:attrName>
                                        </p:attrNameLst>
                                      </p:cBhvr>
                                      <p:rCtr x="51" y="0"/>
                                    </p:animMotion>
                                  </p:childTnLst>
                                </p:cTn>
                              </p:par>
                              <p:par>
                                <p:cTn id="27" presetID="27" presetClass="emph" presetSubtype="0" repeatCount="indefinite" fill="hold" nodeType="withEffect">
                                  <p:stCondLst>
                                    <p:cond delay="10000"/>
                                  </p:stCondLst>
                                  <p:endCondLst>
                                    <p:cond evt="onNext" delay="0">
                                      <p:tgtEl>
                                        <p:sldTgt/>
                                      </p:tgtEl>
                                    </p:cond>
                                  </p:endCondLst>
                                  <p:childTnLst>
                                    <p:animClr clrSpc="rgb" dir="cw">
                                      <p:cBhvr override="childStyle">
                                        <p:cTn id="28" dur="250" autoRev="1" fill="hold"/>
                                        <p:tgtEl>
                                          <p:spTgt spid="321"/>
                                        </p:tgtEl>
                                        <p:attrNameLst>
                                          <p:attrName>style.color</p:attrName>
                                        </p:attrNameLst>
                                      </p:cBhvr>
                                      <p:to>
                                        <a:srgbClr val="FFFF00"/>
                                      </p:to>
                                    </p:animClr>
                                    <p:animClr clrSpc="rgb" dir="cw">
                                      <p:cBhvr>
                                        <p:cTn id="29" dur="250" autoRev="1" fill="hold"/>
                                        <p:tgtEl>
                                          <p:spTgt spid="321"/>
                                        </p:tgtEl>
                                        <p:attrNameLst>
                                          <p:attrName>fillcolor</p:attrName>
                                        </p:attrNameLst>
                                      </p:cBhvr>
                                      <p:to>
                                        <a:srgbClr val="FFFF00"/>
                                      </p:to>
                                    </p:animClr>
                                    <p:set>
                                      <p:cBhvr>
                                        <p:cTn id="30" dur="250" autoRev="1" fill="hold"/>
                                        <p:tgtEl>
                                          <p:spTgt spid="321"/>
                                        </p:tgtEl>
                                        <p:attrNameLst>
                                          <p:attrName>fill.type</p:attrName>
                                        </p:attrNameLst>
                                      </p:cBhvr>
                                      <p:to>
                                        <p:strVal val="solid"/>
                                      </p:to>
                                    </p:set>
                                    <p:set>
                                      <p:cBhvr>
                                        <p:cTn id="31" dur="250" autoRev="1" fill="hold"/>
                                        <p:tgtEl>
                                          <p:spTgt spid="321"/>
                                        </p:tgtEl>
                                        <p:attrNameLst>
                                          <p:attrName>fill.on</p:attrName>
                                        </p:attrNameLst>
                                      </p:cBhvr>
                                      <p:to>
                                        <p:strVal val="true"/>
                                      </p:to>
                                    </p:set>
                                  </p:childTnLst>
                                </p:cTn>
                              </p:par>
                              <p:par>
                                <p:cTn id="32" presetID="1" presetClass="emph" presetSubtype="2" decel="50000" autoRev="1" fill="remove" nodeType="withEffect">
                                  <p:stCondLst>
                                    <p:cond delay="10000"/>
                                  </p:stCondLst>
                                  <p:childTnLst>
                                    <p:animClr clrSpc="rgb" dir="cw">
                                      <p:cBhvr>
                                        <p:cTn id="33" dur="5000" fill="hold"/>
                                        <p:tgtEl>
                                          <p:spTgt spid="202"/>
                                        </p:tgtEl>
                                        <p:attrNameLst>
                                          <p:attrName>fillcolor</p:attrName>
                                        </p:attrNameLst>
                                      </p:cBhvr>
                                      <p:to>
                                        <a:srgbClr val="FF3300"/>
                                      </p:to>
                                    </p:animClr>
                                    <p:set>
                                      <p:cBhvr>
                                        <p:cTn id="34" dur="5000" fill="hold"/>
                                        <p:tgtEl>
                                          <p:spTgt spid="202"/>
                                        </p:tgtEl>
                                        <p:attrNameLst>
                                          <p:attrName>fill.type</p:attrName>
                                        </p:attrNameLst>
                                      </p:cBhvr>
                                      <p:to>
                                        <p:strVal val="solid"/>
                                      </p:to>
                                    </p:set>
                                    <p:set>
                                      <p:cBhvr>
                                        <p:cTn id="35" dur="5000" fill="hold"/>
                                        <p:tgtEl>
                                          <p:spTgt spid="202"/>
                                        </p:tgtEl>
                                        <p:attrNameLst>
                                          <p:attrName>fill.on</p:attrName>
                                        </p:attrNameLst>
                                      </p:cBhvr>
                                      <p:to>
                                        <p:strVal val="true"/>
                                      </p:to>
                                    </p:set>
                                  </p:childTnLst>
                                </p:cTn>
                              </p:par>
                              <p:par>
                                <p:cTn id="36" presetID="1" presetClass="emph" presetSubtype="2" decel="50000" autoRev="1" fill="remove" nodeType="withEffect">
                                  <p:stCondLst>
                                    <p:cond delay="10000"/>
                                  </p:stCondLst>
                                  <p:childTnLst>
                                    <p:animClr clrSpc="rgb" dir="cw">
                                      <p:cBhvr>
                                        <p:cTn id="37" dur="5000" fill="hold"/>
                                        <p:tgtEl>
                                          <p:spTgt spid="203"/>
                                        </p:tgtEl>
                                        <p:attrNameLst>
                                          <p:attrName>fillcolor</p:attrName>
                                        </p:attrNameLst>
                                      </p:cBhvr>
                                      <p:to>
                                        <a:srgbClr val="FF3300"/>
                                      </p:to>
                                    </p:animClr>
                                    <p:set>
                                      <p:cBhvr>
                                        <p:cTn id="38" dur="5000" fill="hold"/>
                                        <p:tgtEl>
                                          <p:spTgt spid="203"/>
                                        </p:tgtEl>
                                        <p:attrNameLst>
                                          <p:attrName>fill.type</p:attrName>
                                        </p:attrNameLst>
                                      </p:cBhvr>
                                      <p:to>
                                        <p:strVal val="solid"/>
                                      </p:to>
                                    </p:set>
                                    <p:set>
                                      <p:cBhvr>
                                        <p:cTn id="39" dur="5000" fill="hold"/>
                                        <p:tgtEl>
                                          <p:spTgt spid="203"/>
                                        </p:tgtEl>
                                        <p:attrNameLst>
                                          <p:attrName>fill.on</p:attrName>
                                        </p:attrNameLst>
                                      </p:cBhvr>
                                      <p:to>
                                        <p:strVal val="true"/>
                                      </p:to>
                                    </p:set>
                                  </p:childTnLst>
                                </p:cTn>
                              </p:par>
                              <p:par>
                                <p:cTn id="40" presetID="1" presetClass="emph" presetSubtype="2" decel="50000" autoRev="1" fill="remove" nodeType="withEffect">
                                  <p:stCondLst>
                                    <p:cond delay="10000"/>
                                  </p:stCondLst>
                                  <p:childTnLst>
                                    <p:animClr clrSpc="rgb" dir="cw">
                                      <p:cBhvr>
                                        <p:cTn id="41" dur="5000" fill="hold"/>
                                        <p:tgtEl>
                                          <p:spTgt spid="35"/>
                                        </p:tgtEl>
                                        <p:attrNameLst>
                                          <p:attrName>fillcolor</p:attrName>
                                        </p:attrNameLst>
                                      </p:cBhvr>
                                      <p:to>
                                        <a:srgbClr val="FF3300"/>
                                      </p:to>
                                    </p:animClr>
                                    <p:set>
                                      <p:cBhvr>
                                        <p:cTn id="42" dur="5000" fill="hold"/>
                                        <p:tgtEl>
                                          <p:spTgt spid="35"/>
                                        </p:tgtEl>
                                        <p:attrNameLst>
                                          <p:attrName>fill.type</p:attrName>
                                        </p:attrNameLst>
                                      </p:cBhvr>
                                      <p:to>
                                        <p:strVal val="solid"/>
                                      </p:to>
                                    </p:set>
                                    <p:set>
                                      <p:cBhvr>
                                        <p:cTn id="43" dur="5000" fill="hold"/>
                                        <p:tgtEl>
                                          <p:spTgt spid="35"/>
                                        </p:tgtEl>
                                        <p:attrNameLst>
                                          <p:attrName>fill.on</p:attrName>
                                        </p:attrNameLst>
                                      </p:cBhvr>
                                      <p:to>
                                        <p:strVal val="true"/>
                                      </p:to>
                                    </p:set>
                                  </p:childTnLst>
                                </p:cTn>
                              </p:par>
                              <p:par>
                                <p:cTn id="44" presetID="1" presetClass="emph" presetSubtype="2" decel="50000" autoRev="1" fill="remove" nodeType="withEffect">
                                  <p:stCondLst>
                                    <p:cond delay="10000"/>
                                  </p:stCondLst>
                                  <p:childTnLst>
                                    <p:animClr clrSpc="rgb" dir="cw">
                                      <p:cBhvr>
                                        <p:cTn id="45" dur="5000" fill="hold"/>
                                        <p:tgtEl>
                                          <p:spTgt spid="206"/>
                                        </p:tgtEl>
                                        <p:attrNameLst>
                                          <p:attrName>fillcolor</p:attrName>
                                        </p:attrNameLst>
                                      </p:cBhvr>
                                      <p:to>
                                        <a:srgbClr val="FF3300"/>
                                      </p:to>
                                    </p:animClr>
                                    <p:set>
                                      <p:cBhvr>
                                        <p:cTn id="46" dur="5000" fill="hold"/>
                                        <p:tgtEl>
                                          <p:spTgt spid="206"/>
                                        </p:tgtEl>
                                        <p:attrNameLst>
                                          <p:attrName>fill.type</p:attrName>
                                        </p:attrNameLst>
                                      </p:cBhvr>
                                      <p:to>
                                        <p:strVal val="solid"/>
                                      </p:to>
                                    </p:set>
                                    <p:set>
                                      <p:cBhvr>
                                        <p:cTn id="47" dur="5000" fill="hold"/>
                                        <p:tgtEl>
                                          <p:spTgt spid="206"/>
                                        </p:tgtEl>
                                        <p:attrNameLst>
                                          <p:attrName>fill.on</p:attrName>
                                        </p:attrNameLst>
                                      </p:cBhvr>
                                      <p:to>
                                        <p:strVal val="true"/>
                                      </p:to>
                                    </p:set>
                                  </p:childTnLst>
                                </p:cTn>
                              </p:par>
                              <p:par>
                                <p:cTn id="48" presetID="1" presetClass="emph" presetSubtype="2" decel="50000" autoRev="1" fill="remove" nodeType="withEffect">
                                  <p:stCondLst>
                                    <p:cond delay="10000"/>
                                  </p:stCondLst>
                                  <p:childTnLst>
                                    <p:animClr clrSpc="rgb" dir="cw">
                                      <p:cBhvr>
                                        <p:cTn id="49" dur="5000" fill="hold"/>
                                        <p:tgtEl>
                                          <p:spTgt spid="205"/>
                                        </p:tgtEl>
                                        <p:attrNameLst>
                                          <p:attrName>fillcolor</p:attrName>
                                        </p:attrNameLst>
                                      </p:cBhvr>
                                      <p:to>
                                        <a:srgbClr val="FF3300"/>
                                      </p:to>
                                    </p:animClr>
                                    <p:set>
                                      <p:cBhvr>
                                        <p:cTn id="50" dur="5000" fill="hold"/>
                                        <p:tgtEl>
                                          <p:spTgt spid="205"/>
                                        </p:tgtEl>
                                        <p:attrNameLst>
                                          <p:attrName>fill.type</p:attrName>
                                        </p:attrNameLst>
                                      </p:cBhvr>
                                      <p:to>
                                        <p:strVal val="solid"/>
                                      </p:to>
                                    </p:set>
                                    <p:set>
                                      <p:cBhvr>
                                        <p:cTn id="51" dur="5000" fill="hold"/>
                                        <p:tgtEl>
                                          <p:spTgt spid="205"/>
                                        </p:tgtEl>
                                        <p:attrNameLst>
                                          <p:attrName>fill.on</p:attrName>
                                        </p:attrNameLst>
                                      </p:cBhvr>
                                      <p:to>
                                        <p:strVal val="true"/>
                                      </p:to>
                                    </p:set>
                                  </p:childTnLst>
                                </p:cTn>
                              </p:par>
                              <p:par>
                                <p:cTn id="52" presetID="1" presetClass="emph" presetSubtype="2" decel="50000" autoRev="1" fill="remove" nodeType="withEffect">
                                  <p:stCondLst>
                                    <p:cond delay="10000"/>
                                  </p:stCondLst>
                                  <p:childTnLst>
                                    <p:animClr clrSpc="rgb" dir="cw">
                                      <p:cBhvr>
                                        <p:cTn id="53" dur="5000" fill="hold"/>
                                        <p:tgtEl>
                                          <p:spTgt spid="350"/>
                                        </p:tgtEl>
                                        <p:attrNameLst>
                                          <p:attrName>fillcolor</p:attrName>
                                        </p:attrNameLst>
                                      </p:cBhvr>
                                      <p:to>
                                        <a:srgbClr val="FF3300"/>
                                      </p:to>
                                    </p:animClr>
                                    <p:set>
                                      <p:cBhvr>
                                        <p:cTn id="54" dur="5000" fill="hold"/>
                                        <p:tgtEl>
                                          <p:spTgt spid="350"/>
                                        </p:tgtEl>
                                        <p:attrNameLst>
                                          <p:attrName>fill.type</p:attrName>
                                        </p:attrNameLst>
                                      </p:cBhvr>
                                      <p:to>
                                        <p:strVal val="solid"/>
                                      </p:to>
                                    </p:set>
                                    <p:set>
                                      <p:cBhvr>
                                        <p:cTn id="55" dur="5000" fill="hold"/>
                                        <p:tgtEl>
                                          <p:spTgt spid="350"/>
                                        </p:tgtEl>
                                        <p:attrNameLst>
                                          <p:attrName>fill.on</p:attrName>
                                        </p:attrNameLst>
                                      </p:cBhvr>
                                      <p:to>
                                        <p:strVal val="true"/>
                                      </p:to>
                                    </p:set>
                                  </p:childTnLst>
                                </p:cTn>
                              </p:par>
                              <p:par>
                                <p:cTn id="56" presetID="1" presetClass="emph" presetSubtype="2" decel="50000" autoRev="1" fill="remove" nodeType="withEffect">
                                  <p:stCondLst>
                                    <p:cond delay="10000"/>
                                  </p:stCondLst>
                                  <p:childTnLst>
                                    <p:animClr clrSpc="rgb" dir="cw">
                                      <p:cBhvr>
                                        <p:cTn id="57" dur="5000" fill="hold"/>
                                        <p:tgtEl>
                                          <p:spTgt spid="347"/>
                                        </p:tgtEl>
                                        <p:attrNameLst>
                                          <p:attrName>fillcolor</p:attrName>
                                        </p:attrNameLst>
                                      </p:cBhvr>
                                      <p:to>
                                        <a:srgbClr val="FF3300"/>
                                      </p:to>
                                    </p:animClr>
                                    <p:set>
                                      <p:cBhvr>
                                        <p:cTn id="58" dur="5000" fill="hold"/>
                                        <p:tgtEl>
                                          <p:spTgt spid="347"/>
                                        </p:tgtEl>
                                        <p:attrNameLst>
                                          <p:attrName>fill.type</p:attrName>
                                        </p:attrNameLst>
                                      </p:cBhvr>
                                      <p:to>
                                        <p:strVal val="solid"/>
                                      </p:to>
                                    </p:set>
                                    <p:set>
                                      <p:cBhvr>
                                        <p:cTn id="59" dur="5000" fill="hold"/>
                                        <p:tgtEl>
                                          <p:spTgt spid="347"/>
                                        </p:tgtEl>
                                        <p:attrNameLst>
                                          <p:attrName>fill.on</p:attrName>
                                        </p:attrNameLst>
                                      </p:cBhvr>
                                      <p:to>
                                        <p:strVal val="true"/>
                                      </p:to>
                                    </p:set>
                                  </p:childTnLst>
                                </p:cTn>
                              </p:par>
                              <p:par>
                                <p:cTn id="60" presetID="23" presetClass="entr" presetSubtype="16" fill="hold" nodeType="withEffect">
                                  <p:stCondLst>
                                    <p:cond delay="10000"/>
                                  </p:stCondLst>
                                  <p:childTnLst>
                                    <p:set>
                                      <p:cBhvr>
                                        <p:cTn id="61" dur="1" fill="hold">
                                          <p:stCondLst>
                                            <p:cond delay="0"/>
                                          </p:stCondLst>
                                        </p:cTn>
                                        <p:tgtEl>
                                          <p:spTgt spid="349"/>
                                        </p:tgtEl>
                                        <p:attrNameLst>
                                          <p:attrName>style.visibility</p:attrName>
                                        </p:attrNameLst>
                                      </p:cBhvr>
                                      <p:to>
                                        <p:strVal val="visible"/>
                                      </p:to>
                                    </p:set>
                                    <p:anim calcmode="lin" valueType="num">
                                      <p:cBhvr>
                                        <p:cTn id="62" dur="2000" fill="hold"/>
                                        <p:tgtEl>
                                          <p:spTgt spid="349"/>
                                        </p:tgtEl>
                                        <p:attrNameLst>
                                          <p:attrName>ppt_w</p:attrName>
                                        </p:attrNameLst>
                                      </p:cBhvr>
                                      <p:tavLst>
                                        <p:tav tm="0">
                                          <p:val>
                                            <p:fltVal val="0"/>
                                          </p:val>
                                        </p:tav>
                                        <p:tav tm="100000">
                                          <p:val>
                                            <p:strVal val="#ppt_w"/>
                                          </p:val>
                                        </p:tav>
                                      </p:tavLst>
                                    </p:anim>
                                    <p:anim calcmode="lin" valueType="num">
                                      <p:cBhvr>
                                        <p:cTn id="63" dur="2000" fill="hold"/>
                                        <p:tgtEl>
                                          <p:spTgt spid="349"/>
                                        </p:tgtEl>
                                        <p:attrNameLst>
                                          <p:attrName>ppt_h</p:attrName>
                                        </p:attrNameLst>
                                      </p:cBhvr>
                                      <p:tavLst>
                                        <p:tav tm="0">
                                          <p:val>
                                            <p:fltVal val="0"/>
                                          </p:val>
                                        </p:tav>
                                        <p:tav tm="100000">
                                          <p:val>
                                            <p:strVal val="#ppt_h"/>
                                          </p:val>
                                        </p:tav>
                                      </p:tavLst>
                                    </p:anim>
                                  </p:childTnLst>
                                </p:cTn>
                              </p:par>
                              <p:par>
                                <p:cTn id="64" presetID="53" presetClass="exit" presetSubtype="0" fill="hold" nodeType="withEffect">
                                  <p:stCondLst>
                                    <p:cond delay="18500"/>
                                  </p:stCondLst>
                                  <p:childTnLst>
                                    <p:anim calcmode="lin" valueType="num">
                                      <p:cBhvr>
                                        <p:cTn id="65" dur="1500"/>
                                        <p:tgtEl>
                                          <p:spTgt spid="349"/>
                                        </p:tgtEl>
                                        <p:attrNameLst>
                                          <p:attrName>ppt_w</p:attrName>
                                        </p:attrNameLst>
                                      </p:cBhvr>
                                      <p:tavLst>
                                        <p:tav tm="0">
                                          <p:val>
                                            <p:strVal val="ppt_w"/>
                                          </p:val>
                                        </p:tav>
                                        <p:tav tm="100000">
                                          <p:val>
                                            <p:fltVal val="0"/>
                                          </p:val>
                                        </p:tav>
                                      </p:tavLst>
                                    </p:anim>
                                    <p:anim calcmode="lin" valueType="num">
                                      <p:cBhvr>
                                        <p:cTn id="66" dur="1500"/>
                                        <p:tgtEl>
                                          <p:spTgt spid="349"/>
                                        </p:tgtEl>
                                        <p:attrNameLst>
                                          <p:attrName>ppt_h</p:attrName>
                                        </p:attrNameLst>
                                      </p:cBhvr>
                                      <p:tavLst>
                                        <p:tav tm="0">
                                          <p:val>
                                            <p:strVal val="ppt_h"/>
                                          </p:val>
                                        </p:tav>
                                        <p:tav tm="100000">
                                          <p:val>
                                            <p:fltVal val="0"/>
                                          </p:val>
                                        </p:tav>
                                      </p:tavLst>
                                    </p:anim>
                                    <p:animEffect transition="out" filter="fade">
                                      <p:cBhvr>
                                        <p:cTn id="67" dur="1500"/>
                                        <p:tgtEl>
                                          <p:spTgt spid="349"/>
                                        </p:tgtEl>
                                      </p:cBhvr>
                                    </p:animEffect>
                                    <p:set>
                                      <p:cBhvr>
                                        <p:cTn id="68" dur="1" fill="hold">
                                          <p:stCondLst>
                                            <p:cond delay="1499"/>
                                          </p:stCondLst>
                                        </p:cTn>
                                        <p:tgtEl>
                                          <p:spTgt spid="349"/>
                                        </p:tgtEl>
                                        <p:attrNameLst>
                                          <p:attrName>style.visibility</p:attrName>
                                        </p:attrNameLst>
                                      </p:cBhvr>
                                      <p:to>
                                        <p:strVal val="hidden"/>
                                      </p:to>
                                    </p:set>
                                  </p:childTnLst>
                                </p:cTn>
                              </p:par>
                              <p:par>
                                <p:cTn id="69" presetID="63" presetClass="path" presetSubtype="0" accel="50000" decel="50000" fill="hold" nodeType="withEffect">
                                  <p:stCondLst>
                                    <p:cond delay="19900"/>
                                  </p:stCondLst>
                                  <p:childTnLst>
                                    <p:animMotion origin="layout" path="M 0.10278 4.07407E-6 L 0.20521 4.07407E-6 " pathEditMode="relative" rAng="0" ptsTypes="AA">
                                      <p:cBhvr>
                                        <p:cTn id="70" dur="10000" fill="hold"/>
                                        <p:tgtEl>
                                          <p:spTgt spid="318"/>
                                        </p:tgtEl>
                                        <p:attrNameLst>
                                          <p:attrName>ppt_x</p:attrName>
                                          <p:attrName>ppt_y</p:attrName>
                                        </p:attrNameLst>
                                      </p:cBhvr>
                                      <p:rCtr x="51" y="0"/>
                                    </p:animMotion>
                                  </p:childTnLst>
                                </p:cTn>
                              </p:par>
                              <p:par>
                                <p:cTn id="71" presetID="27" presetClass="emph" presetSubtype="0" repeatCount="indefinite" fill="hold" nodeType="withEffect">
                                  <p:stCondLst>
                                    <p:cond delay="29800"/>
                                  </p:stCondLst>
                                  <p:childTnLst>
                                    <p:animClr clrSpc="rgb" dir="cw">
                                      <p:cBhvr override="childStyle">
                                        <p:cTn id="72" dur="250" autoRev="1" fill="hold"/>
                                        <p:tgtEl>
                                          <p:spTgt spid="323"/>
                                        </p:tgtEl>
                                        <p:attrNameLst>
                                          <p:attrName>style.color</p:attrName>
                                        </p:attrNameLst>
                                      </p:cBhvr>
                                      <p:to>
                                        <a:srgbClr val="FFFF00"/>
                                      </p:to>
                                    </p:animClr>
                                    <p:animClr clrSpc="rgb" dir="cw">
                                      <p:cBhvr>
                                        <p:cTn id="73" dur="250" autoRev="1" fill="hold"/>
                                        <p:tgtEl>
                                          <p:spTgt spid="323"/>
                                        </p:tgtEl>
                                        <p:attrNameLst>
                                          <p:attrName>fillcolor</p:attrName>
                                        </p:attrNameLst>
                                      </p:cBhvr>
                                      <p:to>
                                        <a:srgbClr val="FFFF00"/>
                                      </p:to>
                                    </p:animClr>
                                    <p:set>
                                      <p:cBhvr>
                                        <p:cTn id="74" dur="250" autoRev="1" fill="hold"/>
                                        <p:tgtEl>
                                          <p:spTgt spid="323"/>
                                        </p:tgtEl>
                                        <p:attrNameLst>
                                          <p:attrName>fill.type</p:attrName>
                                        </p:attrNameLst>
                                      </p:cBhvr>
                                      <p:to>
                                        <p:strVal val="solid"/>
                                      </p:to>
                                    </p:set>
                                    <p:set>
                                      <p:cBhvr>
                                        <p:cTn id="75" dur="250" autoRev="1" fill="hold"/>
                                        <p:tgtEl>
                                          <p:spTgt spid="323"/>
                                        </p:tgtEl>
                                        <p:attrNameLst>
                                          <p:attrName>fill.on</p:attrName>
                                        </p:attrNameLst>
                                      </p:cBhvr>
                                      <p:to>
                                        <p:strVal val="true"/>
                                      </p:to>
                                    </p:set>
                                  </p:childTnLst>
                                </p:cTn>
                              </p:par>
                              <p:par>
                                <p:cTn id="76" presetID="23" presetClass="entr" presetSubtype="16" fill="hold" nodeType="withEffect">
                                  <p:stCondLst>
                                    <p:cond delay="29800"/>
                                  </p:stCondLst>
                                  <p:childTnLst>
                                    <p:set>
                                      <p:cBhvr>
                                        <p:cTn id="77" dur="1" fill="hold">
                                          <p:stCondLst>
                                            <p:cond delay="0"/>
                                          </p:stCondLst>
                                        </p:cTn>
                                        <p:tgtEl>
                                          <p:spTgt spid="372"/>
                                        </p:tgtEl>
                                        <p:attrNameLst>
                                          <p:attrName>style.visibility</p:attrName>
                                        </p:attrNameLst>
                                      </p:cBhvr>
                                      <p:to>
                                        <p:strVal val="visible"/>
                                      </p:to>
                                    </p:set>
                                    <p:anim calcmode="lin" valueType="num">
                                      <p:cBhvr>
                                        <p:cTn id="78" dur="1200" fill="hold"/>
                                        <p:tgtEl>
                                          <p:spTgt spid="372"/>
                                        </p:tgtEl>
                                        <p:attrNameLst>
                                          <p:attrName>ppt_w</p:attrName>
                                        </p:attrNameLst>
                                      </p:cBhvr>
                                      <p:tavLst>
                                        <p:tav tm="0">
                                          <p:val>
                                            <p:fltVal val="0"/>
                                          </p:val>
                                        </p:tav>
                                        <p:tav tm="100000">
                                          <p:val>
                                            <p:strVal val="#ppt_w"/>
                                          </p:val>
                                        </p:tav>
                                      </p:tavLst>
                                    </p:anim>
                                    <p:anim calcmode="lin" valueType="num">
                                      <p:cBhvr>
                                        <p:cTn id="79" dur="1200" fill="hold"/>
                                        <p:tgtEl>
                                          <p:spTgt spid="372"/>
                                        </p:tgtEl>
                                        <p:attrNameLst>
                                          <p:attrName>ppt_h</p:attrName>
                                        </p:attrNameLst>
                                      </p:cBhvr>
                                      <p:tavLst>
                                        <p:tav tm="0">
                                          <p:val>
                                            <p:fltVal val="0"/>
                                          </p:val>
                                        </p:tav>
                                        <p:tav tm="100000">
                                          <p:val>
                                            <p:strVal val="#ppt_h"/>
                                          </p:val>
                                        </p:tav>
                                      </p:tavLst>
                                    </p:anim>
                                  </p:childTnLst>
                                </p:cTn>
                              </p:par>
                              <p:par>
                                <p:cTn id="80" presetID="18" presetClass="entr" presetSubtype="6" fill="hold" nodeType="withEffect">
                                  <p:stCondLst>
                                    <p:cond delay="29800"/>
                                  </p:stCondLst>
                                  <p:childTnLst>
                                    <p:set>
                                      <p:cBhvr>
                                        <p:cTn id="81" dur="1" fill="hold">
                                          <p:stCondLst>
                                            <p:cond delay="0"/>
                                          </p:stCondLst>
                                        </p:cTn>
                                        <p:tgtEl>
                                          <p:spTgt spid="169"/>
                                        </p:tgtEl>
                                        <p:attrNameLst>
                                          <p:attrName>style.visibility</p:attrName>
                                        </p:attrNameLst>
                                      </p:cBhvr>
                                      <p:to>
                                        <p:strVal val="visible"/>
                                      </p:to>
                                    </p:set>
                                    <p:animEffect transition="in" filter="strips(downRight)">
                                      <p:cBhvr>
                                        <p:cTn id="82" dur="3000"/>
                                        <p:tgtEl>
                                          <p:spTgt spid="169"/>
                                        </p:tgtEl>
                                      </p:cBhvr>
                                    </p:animEffect>
                                  </p:childTnLst>
                                </p:cTn>
                              </p:par>
                              <p:par>
                                <p:cTn id="83" presetID="18" presetClass="entr" presetSubtype="6" fill="hold" nodeType="withEffect">
                                  <p:stCondLst>
                                    <p:cond delay="29800"/>
                                  </p:stCondLst>
                                  <p:childTnLst>
                                    <p:set>
                                      <p:cBhvr>
                                        <p:cTn id="84" dur="1" fill="hold">
                                          <p:stCondLst>
                                            <p:cond delay="0"/>
                                          </p:stCondLst>
                                        </p:cTn>
                                        <p:tgtEl>
                                          <p:spTgt spid="170"/>
                                        </p:tgtEl>
                                        <p:attrNameLst>
                                          <p:attrName>style.visibility</p:attrName>
                                        </p:attrNameLst>
                                      </p:cBhvr>
                                      <p:to>
                                        <p:strVal val="visible"/>
                                      </p:to>
                                    </p:set>
                                    <p:animEffect transition="in" filter="strips(downRight)">
                                      <p:cBhvr>
                                        <p:cTn id="85" dur="3000"/>
                                        <p:tgtEl>
                                          <p:spTgt spid="170"/>
                                        </p:tgtEl>
                                      </p:cBhvr>
                                    </p:animEffect>
                                  </p:childTnLst>
                                </p:cTn>
                              </p:par>
                              <p:par>
                                <p:cTn id="86" presetID="10" presetClass="entr" presetSubtype="0" fill="hold" nodeType="withEffect">
                                  <p:stCondLst>
                                    <p:cond delay="29800"/>
                                  </p:stCondLst>
                                  <p:childTnLst>
                                    <p:set>
                                      <p:cBhvr>
                                        <p:cTn id="87" dur="1" fill="hold">
                                          <p:stCondLst>
                                            <p:cond delay="0"/>
                                          </p:stCondLst>
                                        </p:cTn>
                                        <p:tgtEl>
                                          <p:spTgt spid="244"/>
                                        </p:tgtEl>
                                        <p:attrNameLst>
                                          <p:attrName>style.visibility</p:attrName>
                                        </p:attrNameLst>
                                      </p:cBhvr>
                                      <p:to>
                                        <p:strVal val="visible"/>
                                      </p:to>
                                    </p:set>
                                    <p:animEffect transition="in" filter="fade">
                                      <p:cBhvr>
                                        <p:cTn id="88" dur="3000"/>
                                        <p:tgtEl>
                                          <p:spTgt spid="244"/>
                                        </p:tgtEl>
                                      </p:cBhvr>
                                    </p:animEffect>
                                  </p:childTnLst>
                                </p:cTn>
                              </p:par>
                              <p:par>
                                <p:cTn id="89" presetID="10" presetClass="entr" presetSubtype="0" fill="hold" nodeType="withEffect">
                                  <p:stCondLst>
                                    <p:cond delay="29800"/>
                                  </p:stCondLst>
                                  <p:iterate type="lt">
                                    <p:tmPct val="0"/>
                                  </p:iterate>
                                  <p:childTnLst>
                                    <p:set>
                                      <p:cBhvr>
                                        <p:cTn id="90" dur="1" fill="hold">
                                          <p:stCondLst>
                                            <p:cond delay="0"/>
                                          </p:stCondLst>
                                        </p:cTn>
                                        <p:tgtEl>
                                          <p:spTgt spid="179"/>
                                        </p:tgtEl>
                                        <p:attrNameLst>
                                          <p:attrName>style.visibility</p:attrName>
                                        </p:attrNameLst>
                                      </p:cBhvr>
                                      <p:to>
                                        <p:strVal val="visible"/>
                                      </p:to>
                                    </p:set>
                                    <p:animEffect transition="in" filter="fade">
                                      <p:cBhvr>
                                        <p:cTn id="91" dur="3000"/>
                                        <p:tgtEl>
                                          <p:spTgt spid="179"/>
                                        </p:tgtEl>
                                      </p:cBhvr>
                                    </p:animEffect>
                                  </p:childTnLst>
                                </p:cTn>
                              </p:par>
                              <p:par>
                                <p:cTn id="92" presetID="10" presetClass="exit" presetSubtype="0" fill="hold" nodeType="withEffect">
                                  <p:stCondLst>
                                    <p:cond delay="32700"/>
                                  </p:stCondLst>
                                  <p:iterate type="lt">
                                    <p:tmPct val="0"/>
                                  </p:iterate>
                                  <p:childTnLst>
                                    <p:animEffect transition="out" filter="fade">
                                      <p:cBhvr>
                                        <p:cTn id="93" dur="2200"/>
                                        <p:tgtEl>
                                          <p:spTgt spid="179"/>
                                        </p:tgtEl>
                                      </p:cBhvr>
                                    </p:animEffect>
                                    <p:set>
                                      <p:cBhvr>
                                        <p:cTn id="94" dur="1" fill="hold">
                                          <p:stCondLst>
                                            <p:cond delay="2199"/>
                                          </p:stCondLst>
                                        </p:cTn>
                                        <p:tgtEl>
                                          <p:spTgt spid="179"/>
                                        </p:tgtEl>
                                        <p:attrNameLst>
                                          <p:attrName>style.visibility</p:attrName>
                                        </p:attrNameLst>
                                      </p:cBhvr>
                                      <p:to>
                                        <p:strVal val="hidden"/>
                                      </p:to>
                                    </p:set>
                                  </p:childTnLst>
                                </p:cTn>
                              </p:par>
                              <p:par>
                                <p:cTn id="95" presetID="10" presetClass="entr" presetSubtype="0" fill="hold" nodeType="withEffect">
                                  <p:stCondLst>
                                    <p:cond delay="32700"/>
                                  </p:stCondLst>
                                  <p:childTnLst>
                                    <p:set>
                                      <p:cBhvr>
                                        <p:cTn id="96" dur="1" fill="hold">
                                          <p:stCondLst>
                                            <p:cond delay="0"/>
                                          </p:stCondLst>
                                        </p:cTn>
                                        <p:tgtEl>
                                          <p:spTgt spid="277"/>
                                        </p:tgtEl>
                                        <p:attrNameLst>
                                          <p:attrName>style.visibility</p:attrName>
                                        </p:attrNameLst>
                                      </p:cBhvr>
                                      <p:to>
                                        <p:strVal val="visible"/>
                                      </p:to>
                                    </p:set>
                                    <p:animEffect transition="in" filter="fade">
                                      <p:cBhvr>
                                        <p:cTn id="97" dur="2200"/>
                                        <p:tgtEl>
                                          <p:spTgt spid="277"/>
                                        </p:tgtEl>
                                      </p:cBhvr>
                                    </p:animEffect>
                                  </p:childTnLst>
                                </p:cTn>
                              </p:par>
                              <p:par>
                                <p:cTn id="98" presetID="10" presetClass="exit" presetSubtype="0" fill="hold" nodeType="withEffect">
                                  <p:stCondLst>
                                    <p:cond delay="34800"/>
                                  </p:stCondLst>
                                  <p:childTnLst>
                                    <p:animEffect transition="out" filter="fade">
                                      <p:cBhvr>
                                        <p:cTn id="99" dur="2300"/>
                                        <p:tgtEl>
                                          <p:spTgt spid="277"/>
                                        </p:tgtEl>
                                      </p:cBhvr>
                                    </p:animEffect>
                                    <p:set>
                                      <p:cBhvr>
                                        <p:cTn id="100" dur="1" fill="hold">
                                          <p:stCondLst>
                                            <p:cond delay="2299"/>
                                          </p:stCondLst>
                                        </p:cTn>
                                        <p:tgtEl>
                                          <p:spTgt spid="277"/>
                                        </p:tgtEl>
                                        <p:attrNameLst>
                                          <p:attrName>style.visibility</p:attrName>
                                        </p:attrNameLst>
                                      </p:cBhvr>
                                      <p:to>
                                        <p:strVal val="hidden"/>
                                      </p:to>
                                    </p:set>
                                  </p:childTnLst>
                                </p:cTn>
                              </p:par>
                              <p:par>
                                <p:cTn id="101" presetID="10" presetClass="entr" presetSubtype="0" fill="hold" nodeType="withEffect">
                                  <p:stCondLst>
                                    <p:cond delay="34800"/>
                                  </p:stCondLst>
                                  <p:childTnLst>
                                    <p:set>
                                      <p:cBhvr>
                                        <p:cTn id="102" dur="1" fill="hold">
                                          <p:stCondLst>
                                            <p:cond delay="0"/>
                                          </p:stCondLst>
                                        </p:cTn>
                                        <p:tgtEl>
                                          <p:spTgt spid="285"/>
                                        </p:tgtEl>
                                        <p:attrNameLst>
                                          <p:attrName>style.visibility</p:attrName>
                                        </p:attrNameLst>
                                      </p:cBhvr>
                                      <p:to>
                                        <p:strVal val="visible"/>
                                      </p:to>
                                    </p:set>
                                    <p:animEffect transition="in" filter="fade">
                                      <p:cBhvr>
                                        <p:cTn id="103" dur="2300"/>
                                        <p:tgtEl>
                                          <p:spTgt spid="285"/>
                                        </p:tgtEl>
                                      </p:cBhvr>
                                    </p:animEffect>
                                  </p:childTnLst>
                                </p:cTn>
                              </p:par>
                              <p:par>
                                <p:cTn id="104" presetID="10" presetClass="exit" presetSubtype="0" fill="hold" nodeType="withEffect">
                                  <p:stCondLst>
                                    <p:cond delay="37000"/>
                                  </p:stCondLst>
                                  <p:childTnLst>
                                    <p:animEffect transition="out" filter="fade">
                                      <p:cBhvr>
                                        <p:cTn id="105" dur="1600"/>
                                        <p:tgtEl>
                                          <p:spTgt spid="285"/>
                                        </p:tgtEl>
                                      </p:cBhvr>
                                    </p:animEffect>
                                    <p:set>
                                      <p:cBhvr>
                                        <p:cTn id="106" dur="1" fill="hold">
                                          <p:stCondLst>
                                            <p:cond delay="1599"/>
                                          </p:stCondLst>
                                        </p:cTn>
                                        <p:tgtEl>
                                          <p:spTgt spid="285"/>
                                        </p:tgtEl>
                                        <p:attrNameLst>
                                          <p:attrName>style.visibility</p:attrName>
                                        </p:attrNameLst>
                                      </p:cBhvr>
                                      <p:to>
                                        <p:strVal val="hidden"/>
                                      </p:to>
                                    </p:set>
                                  </p:childTnLst>
                                </p:cTn>
                              </p:par>
                              <p:par>
                                <p:cTn id="107" presetID="10" presetClass="entr" presetSubtype="0" fill="hold" nodeType="withEffect">
                                  <p:stCondLst>
                                    <p:cond delay="37000"/>
                                  </p:stCondLst>
                                  <p:iterate type="lt">
                                    <p:tmPct val="0"/>
                                  </p:iterate>
                                  <p:childTnLst>
                                    <p:set>
                                      <p:cBhvr>
                                        <p:cTn id="108" dur="1" fill="hold">
                                          <p:stCondLst>
                                            <p:cond delay="0"/>
                                          </p:stCondLst>
                                        </p:cTn>
                                        <p:tgtEl>
                                          <p:spTgt spid="179"/>
                                        </p:tgtEl>
                                        <p:attrNameLst>
                                          <p:attrName>style.visibility</p:attrName>
                                        </p:attrNameLst>
                                      </p:cBhvr>
                                      <p:to>
                                        <p:strVal val="visible"/>
                                      </p:to>
                                    </p:set>
                                    <p:animEffect transition="in" filter="fade">
                                      <p:cBhvr>
                                        <p:cTn id="109" dur="1500"/>
                                        <p:tgtEl>
                                          <p:spTgt spid="179"/>
                                        </p:tgtEl>
                                      </p:cBhvr>
                                    </p:animEffect>
                                  </p:childTnLst>
                                </p:cTn>
                              </p:par>
                              <p:par>
                                <p:cTn id="110" presetID="10" presetClass="exit" presetSubtype="0" fill="hold" nodeType="withEffect">
                                  <p:stCondLst>
                                    <p:cond delay="38400"/>
                                  </p:stCondLst>
                                  <p:iterate type="lt">
                                    <p:tmPct val="0"/>
                                  </p:iterate>
                                  <p:childTnLst>
                                    <p:animEffect transition="out" filter="fade">
                                      <p:cBhvr>
                                        <p:cTn id="111" dur="1500"/>
                                        <p:tgtEl>
                                          <p:spTgt spid="179"/>
                                        </p:tgtEl>
                                      </p:cBhvr>
                                    </p:animEffect>
                                    <p:set>
                                      <p:cBhvr>
                                        <p:cTn id="112" dur="1" fill="hold">
                                          <p:stCondLst>
                                            <p:cond delay="1499"/>
                                          </p:stCondLst>
                                        </p:cTn>
                                        <p:tgtEl>
                                          <p:spTgt spid="179"/>
                                        </p:tgtEl>
                                        <p:attrNameLst>
                                          <p:attrName>style.visibility</p:attrName>
                                        </p:attrNameLst>
                                      </p:cBhvr>
                                      <p:to>
                                        <p:strVal val="hidden"/>
                                      </p:to>
                                    </p:set>
                                  </p:childTnLst>
                                </p:cTn>
                              </p:par>
                              <p:par>
                                <p:cTn id="113" presetID="10" presetClass="exit" presetSubtype="0" fill="hold" nodeType="withEffect">
                                  <p:stCondLst>
                                    <p:cond delay="38400"/>
                                  </p:stCondLst>
                                  <p:childTnLst>
                                    <p:animEffect transition="out" filter="fade">
                                      <p:cBhvr>
                                        <p:cTn id="114" dur="1500"/>
                                        <p:tgtEl>
                                          <p:spTgt spid="244"/>
                                        </p:tgtEl>
                                      </p:cBhvr>
                                    </p:animEffect>
                                    <p:set>
                                      <p:cBhvr>
                                        <p:cTn id="115" dur="1" fill="hold">
                                          <p:stCondLst>
                                            <p:cond delay="1499"/>
                                          </p:stCondLst>
                                        </p:cTn>
                                        <p:tgtEl>
                                          <p:spTgt spid="244"/>
                                        </p:tgtEl>
                                        <p:attrNameLst>
                                          <p:attrName>style.visibility</p:attrName>
                                        </p:attrNameLst>
                                      </p:cBhvr>
                                      <p:to>
                                        <p:strVal val="hidden"/>
                                      </p:to>
                                    </p:set>
                                  </p:childTnLst>
                                </p:cTn>
                              </p:par>
                              <p:par>
                                <p:cTn id="116" presetID="53" presetClass="exit" presetSubtype="0" fill="hold" nodeType="withEffect">
                                  <p:stCondLst>
                                    <p:cond delay="38400"/>
                                  </p:stCondLst>
                                  <p:childTnLst>
                                    <p:anim calcmode="lin" valueType="num">
                                      <p:cBhvr>
                                        <p:cTn id="117" dur="1500"/>
                                        <p:tgtEl>
                                          <p:spTgt spid="372"/>
                                        </p:tgtEl>
                                        <p:attrNameLst>
                                          <p:attrName>ppt_w</p:attrName>
                                        </p:attrNameLst>
                                      </p:cBhvr>
                                      <p:tavLst>
                                        <p:tav tm="0">
                                          <p:val>
                                            <p:strVal val="ppt_w"/>
                                          </p:val>
                                        </p:tav>
                                        <p:tav tm="100000">
                                          <p:val>
                                            <p:fltVal val="0"/>
                                          </p:val>
                                        </p:tav>
                                      </p:tavLst>
                                    </p:anim>
                                    <p:anim calcmode="lin" valueType="num">
                                      <p:cBhvr>
                                        <p:cTn id="118" dur="1500"/>
                                        <p:tgtEl>
                                          <p:spTgt spid="372"/>
                                        </p:tgtEl>
                                        <p:attrNameLst>
                                          <p:attrName>ppt_h</p:attrName>
                                        </p:attrNameLst>
                                      </p:cBhvr>
                                      <p:tavLst>
                                        <p:tav tm="0">
                                          <p:val>
                                            <p:strVal val="ppt_h"/>
                                          </p:val>
                                        </p:tav>
                                        <p:tav tm="100000">
                                          <p:val>
                                            <p:fltVal val="0"/>
                                          </p:val>
                                        </p:tav>
                                      </p:tavLst>
                                    </p:anim>
                                    <p:animEffect transition="out" filter="fade">
                                      <p:cBhvr>
                                        <p:cTn id="119" dur="1500"/>
                                        <p:tgtEl>
                                          <p:spTgt spid="372"/>
                                        </p:tgtEl>
                                      </p:cBhvr>
                                    </p:animEffect>
                                    <p:set>
                                      <p:cBhvr>
                                        <p:cTn id="120" dur="1" fill="hold">
                                          <p:stCondLst>
                                            <p:cond delay="1499"/>
                                          </p:stCondLst>
                                        </p:cTn>
                                        <p:tgtEl>
                                          <p:spTgt spid="372"/>
                                        </p:tgtEl>
                                        <p:attrNameLst>
                                          <p:attrName>style.visibility</p:attrName>
                                        </p:attrNameLst>
                                      </p:cBhvr>
                                      <p:to>
                                        <p:strVal val="hidden"/>
                                      </p:to>
                                    </p:set>
                                  </p:childTnLst>
                                </p:cTn>
                              </p:par>
                              <p:par>
                                <p:cTn id="121" presetID="18" presetClass="exit" presetSubtype="3" fill="hold" nodeType="withEffect">
                                  <p:stCondLst>
                                    <p:cond delay="38400"/>
                                  </p:stCondLst>
                                  <p:childTnLst>
                                    <p:animEffect transition="out" filter="strips(upRight)">
                                      <p:cBhvr>
                                        <p:cTn id="122" dur="1500"/>
                                        <p:tgtEl>
                                          <p:spTgt spid="170"/>
                                        </p:tgtEl>
                                      </p:cBhvr>
                                    </p:animEffect>
                                    <p:set>
                                      <p:cBhvr>
                                        <p:cTn id="123" dur="1" fill="hold">
                                          <p:stCondLst>
                                            <p:cond delay="1499"/>
                                          </p:stCondLst>
                                        </p:cTn>
                                        <p:tgtEl>
                                          <p:spTgt spid="170"/>
                                        </p:tgtEl>
                                        <p:attrNameLst>
                                          <p:attrName>style.visibility</p:attrName>
                                        </p:attrNameLst>
                                      </p:cBhvr>
                                      <p:to>
                                        <p:strVal val="hidden"/>
                                      </p:to>
                                    </p:set>
                                  </p:childTnLst>
                                </p:cTn>
                              </p:par>
                              <p:par>
                                <p:cTn id="124" presetID="18" presetClass="exit" presetSubtype="3" fill="hold" nodeType="withEffect">
                                  <p:stCondLst>
                                    <p:cond delay="38400"/>
                                  </p:stCondLst>
                                  <p:childTnLst>
                                    <p:animEffect transition="out" filter="strips(upRight)">
                                      <p:cBhvr>
                                        <p:cTn id="125" dur="1500"/>
                                        <p:tgtEl>
                                          <p:spTgt spid="169"/>
                                        </p:tgtEl>
                                      </p:cBhvr>
                                    </p:animEffect>
                                    <p:set>
                                      <p:cBhvr>
                                        <p:cTn id="126" dur="1" fill="hold">
                                          <p:stCondLst>
                                            <p:cond delay="1499"/>
                                          </p:stCondLst>
                                        </p:cTn>
                                        <p:tgtEl>
                                          <p:spTgt spid="169"/>
                                        </p:tgtEl>
                                        <p:attrNameLst>
                                          <p:attrName>style.visibility</p:attrName>
                                        </p:attrNameLst>
                                      </p:cBhvr>
                                      <p:to>
                                        <p:strVal val="hidden"/>
                                      </p:to>
                                    </p:set>
                                  </p:childTnLst>
                                </p:cTn>
                              </p:par>
                              <p:par>
                                <p:cTn id="127" presetID="63" presetClass="path" presetSubtype="0" accel="50000" decel="50000" fill="hold" nodeType="withEffect">
                                  <p:stCondLst>
                                    <p:cond delay="38400"/>
                                  </p:stCondLst>
                                  <p:childTnLst>
                                    <p:animMotion origin="layout" path="M 0.20521 2.12682E-6 L 0.30833 2.12682E-6 " pathEditMode="relative" rAng="0" ptsTypes="AA">
                                      <p:cBhvr>
                                        <p:cTn id="128" dur="10000" fill="hold"/>
                                        <p:tgtEl>
                                          <p:spTgt spid="318"/>
                                        </p:tgtEl>
                                        <p:attrNameLst>
                                          <p:attrName>ppt_x</p:attrName>
                                          <p:attrName>ppt_y</p:attrName>
                                        </p:attrNameLst>
                                      </p:cBhvr>
                                      <p:rCtr x="52" y="0"/>
                                    </p:animMotion>
                                  </p:childTnLst>
                                </p:cTn>
                              </p:par>
                              <p:par>
                                <p:cTn id="129" presetID="27" presetClass="emph" presetSubtype="0" repeatCount="indefinite" fill="hold" nodeType="withEffect">
                                  <p:stCondLst>
                                    <p:cond delay="48100"/>
                                  </p:stCondLst>
                                  <p:childTnLst>
                                    <p:animClr clrSpc="rgb" dir="cw">
                                      <p:cBhvr override="childStyle">
                                        <p:cTn id="130" dur="250" autoRev="1" fill="hold"/>
                                        <p:tgtEl>
                                          <p:spTgt spid="325"/>
                                        </p:tgtEl>
                                        <p:attrNameLst>
                                          <p:attrName>style.color</p:attrName>
                                        </p:attrNameLst>
                                      </p:cBhvr>
                                      <p:to>
                                        <a:srgbClr val="FFFF00"/>
                                      </p:to>
                                    </p:animClr>
                                    <p:animClr clrSpc="rgb" dir="cw">
                                      <p:cBhvr>
                                        <p:cTn id="131" dur="250" autoRev="1" fill="hold"/>
                                        <p:tgtEl>
                                          <p:spTgt spid="325"/>
                                        </p:tgtEl>
                                        <p:attrNameLst>
                                          <p:attrName>fillcolor</p:attrName>
                                        </p:attrNameLst>
                                      </p:cBhvr>
                                      <p:to>
                                        <a:srgbClr val="FFFF00"/>
                                      </p:to>
                                    </p:animClr>
                                    <p:set>
                                      <p:cBhvr>
                                        <p:cTn id="132" dur="250" autoRev="1" fill="hold"/>
                                        <p:tgtEl>
                                          <p:spTgt spid="325"/>
                                        </p:tgtEl>
                                        <p:attrNameLst>
                                          <p:attrName>fill.type</p:attrName>
                                        </p:attrNameLst>
                                      </p:cBhvr>
                                      <p:to>
                                        <p:strVal val="solid"/>
                                      </p:to>
                                    </p:set>
                                    <p:set>
                                      <p:cBhvr>
                                        <p:cTn id="133" dur="250" autoRev="1" fill="hold"/>
                                        <p:tgtEl>
                                          <p:spTgt spid="325"/>
                                        </p:tgtEl>
                                        <p:attrNameLst>
                                          <p:attrName>fill.on</p:attrName>
                                        </p:attrNameLst>
                                      </p:cBhvr>
                                      <p:to>
                                        <p:strVal val="true"/>
                                      </p:to>
                                    </p:set>
                                  </p:childTnLst>
                                </p:cTn>
                              </p:par>
                              <p:par>
                                <p:cTn id="134" presetID="6" presetClass="emph" presetSubtype="0" repeatCount="2000" decel="50000" fill="remove" nodeType="withEffect">
                                  <p:stCondLst>
                                    <p:cond delay="48100"/>
                                  </p:stCondLst>
                                  <p:childTnLst>
                                    <p:animScale>
                                      <p:cBhvr>
                                        <p:cTn id="135" dur="5800" fill="hold"/>
                                        <p:tgtEl>
                                          <p:spTgt spid="42"/>
                                        </p:tgtEl>
                                      </p:cBhvr>
                                      <p:by x="103000" y="103000"/>
                                    </p:animScale>
                                  </p:childTnLst>
                                  <p:subTnLst>
                                    <p:animClr clrSpc="rgb" dir="cw">
                                      <p:cBhvr override="childStyle">
                                        <p:cTn dur="1" fill="hold" display="0" masterRel="nextClick" afterEffect="1"/>
                                        <p:tgtEl>
                                          <p:spTgt spid="42"/>
                                        </p:tgtEl>
                                        <p:attrNameLst>
                                          <p:attrName>ppt_c</p:attrName>
                                        </p:attrNameLst>
                                      </p:cBhvr>
                                      <p:to>
                                        <a:srgbClr val="CCECFF"/>
                                      </p:to>
                                    </p:animClr>
                                  </p:subTnLst>
                                </p:cTn>
                              </p:par>
                              <p:par>
                                <p:cTn id="136" presetID="23" presetClass="entr" presetSubtype="16" fill="hold" nodeType="withEffect">
                                  <p:stCondLst>
                                    <p:cond delay="48100"/>
                                  </p:stCondLst>
                                  <p:childTnLst>
                                    <p:set>
                                      <p:cBhvr>
                                        <p:cTn id="137" dur="1" fill="hold">
                                          <p:stCondLst>
                                            <p:cond delay="0"/>
                                          </p:stCondLst>
                                        </p:cTn>
                                        <p:tgtEl>
                                          <p:spTgt spid="390"/>
                                        </p:tgtEl>
                                        <p:attrNameLst>
                                          <p:attrName>style.visibility</p:attrName>
                                        </p:attrNameLst>
                                      </p:cBhvr>
                                      <p:to>
                                        <p:strVal val="visible"/>
                                      </p:to>
                                    </p:set>
                                    <p:anim calcmode="lin" valueType="num">
                                      <p:cBhvr>
                                        <p:cTn id="138" dur="1200" fill="hold"/>
                                        <p:tgtEl>
                                          <p:spTgt spid="390"/>
                                        </p:tgtEl>
                                        <p:attrNameLst>
                                          <p:attrName>ppt_w</p:attrName>
                                        </p:attrNameLst>
                                      </p:cBhvr>
                                      <p:tavLst>
                                        <p:tav tm="0">
                                          <p:val>
                                            <p:fltVal val="0"/>
                                          </p:val>
                                        </p:tav>
                                        <p:tav tm="100000">
                                          <p:val>
                                            <p:strVal val="#ppt_w"/>
                                          </p:val>
                                        </p:tav>
                                      </p:tavLst>
                                    </p:anim>
                                    <p:anim calcmode="lin" valueType="num">
                                      <p:cBhvr>
                                        <p:cTn id="139" dur="1200" fill="hold"/>
                                        <p:tgtEl>
                                          <p:spTgt spid="390"/>
                                        </p:tgtEl>
                                        <p:attrNameLst>
                                          <p:attrName>ppt_h</p:attrName>
                                        </p:attrNameLst>
                                      </p:cBhvr>
                                      <p:tavLst>
                                        <p:tav tm="0">
                                          <p:val>
                                            <p:fltVal val="0"/>
                                          </p:val>
                                        </p:tav>
                                        <p:tav tm="100000">
                                          <p:val>
                                            <p:strVal val="#ppt_h"/>
                                          </p:val>
                                        </p:tav>
                                      </p:tavLst>
                                    </p:anim>
                                  </p:childTnLst>
                                </p:cTn>
                              </p:par>
                              <p:par>
                                <p:cTn id="140" presetID="10" presetClass="entr" presetSubtype="0" fill="hold" nodeType="withEffect">
                                  <p:stCondLst>
                                    <p:cond delay="48100"/>
                                  </p:stCondLst>
                                  <p:childTnLst>
                                    <p:set>
                                      <p:cBhvr>
                                        <p:cTn id="141" dur="1" fill="hold">
                                          <p:stCondLst>
                                            <p:cond delay="0"/>
                                          </p:stCondLst>
                                        </p:cTn>
                                        <p:tgtEl>
                                          <p:spTgt spid="263"/>
                                        </p:tgtEl>
                                        <p:attrNameLst>
                                          <p:attrName>style.visibility</p:attrName>
                                        </p:attrNameLst>
                                      </p:cBhvr>
                                      <p:to>
                                        <p:strVal val="visible"/>
                                      </p:to>
                                    </p:set>
                                    <p:animEffect transition="in" filter="fade">
                                      <p:cBhvr>
                                        <p:cTn id="142" dur="3000"/>
                                        <p:tgtEl>
                                          <p:spTgt spid="263"/>
                                        </p:tgtEl>
                                      </p:cBhvr>
                                    </p:animEffect>
                                  </p:childTnLst>
                                </p:cTn>
                              </p:par>
                              <p:par>
                                <p:cTn id="143" presetID="10" presetClass="entr" presetSubtype="0" fill="hold" nodeType="withEffect">
                                  <p:stCondLst>
                                    <p:cond delay="48100"/>
                                  </p:stCondLst>
                                  <p:iterate type="lt">
                                    <p:tmPct val="0"/>
                                  </p:iterate>
                                  <p:childTnLst>
                                    <p:set>
                                      <p:cBhvr>
                                        <p:cTn id="144" dur="1" fill="hold">
                                          <p:stCondLst>
                                            <p:cond delay="0"/>
                                          </p:stCondLst>
                                        </p:cTn>
                                        <p:tgtEl>
                                          <p:spTgt spid="273"/>
                                        </p:tgtEl>
                                        <p:attrNameLst>
                                          <p:attrName>style.visibility</p:attrName>
                                        </p:attrNameLst>
                                      </p:cBhvr>
                                      <p:to>
                                        <p:strVal val="visible"/>
                                      </p:to>
                                    </p:set>
                                    <p:animEffect transition="in" filter="fade">
                                      <p:cBhvr>
                                        <p:cTn id="145" dur="3000"/>
                                        <p:tgtEl>
                                          <p:spTgt spid="273"/>
                                        </p:tgtEl>
                                      </p:cBhvr>
                                    </p:animEffect>
                                  </p:childTnLst>
                                </p:cTn>
                              </p:par>
                              <p:par>
                                <p:cTn id="146" presetID="10" presetClass="exit" presetSubtype="0" fill="hold" nodeType="withEffect">
                                  <p:stCondLst>
                                    <p:cond delay="51000"/>
                                  </p:stCondLst>
                                  <p:iterate type="lt">
                                    <p:tmPct val="0"/>
                                  </p:iterate>
                                  <p:childTnLst>
                                    <p:animEffect transition="out" filter="fade">
                                      <p:cBhvr>
                                        <p:cTn id="147" dur="3000"/>
                                        <p:tgtEl>
                                          <p:spTgt spid="273"/>
                                        </p:tgtEl>
                                      </p:cBhvr>
                                    </p:animEffect>
                                    <p:set>
                                      <p:cBhvr>
                                        <p:cTn id="148" dur="1" fill="hold">
                                          <p:stCondLst>
                                            <p:cond delay="2999"/>
                                          </p:stCondLst>
                                        </p:cTn>
                                        <p:tgtEl>
                                          <p:spTgt spid="273"/>
                                        </p:tgtEl>
                                        <p:attrNameLst>
                                          <p:attrName>style.visibility</p:attrName>
                                        </p:attrNameLst>
                                      </p:cBhvr>
                                      <p:to>
                                        <p:strVal val="hidden"/>
                                      </p:to>
                                    </p:set>
                                  </p:childTnLst>
                                </p:cTn>
                              </p:par>
                              <p:par>
                                <p:cTn id="149" presetID="10" presetClass="entr" presetSubtype="0" fill="hold" nodeType="withEffect">
                                  <p:stCondLst>
                                    <p:cond delay="51000"/>
                                  </p:stCondLst>
                                  <p:childTnLst>
                                    <p:set>
                                      <p:cBhvr>
                                        <p:cTn id="150" dur="1" fill="hold">
                                          <p:stCondLst>
                                            <p:cond delay="0"/>
                                          </p:stCondLst>
                                        </p:cTn>
                                        <p:tgtEl>
                                          <p:spTgt spid="276"/>
                                        </p:tgtEl>
                                        <p:attrNameLst>
                                          <p:attrName>style.visibility</p:attrName>
                                        </p:attrNameLst>
                                      </p:cBhvr>
                                      <p:to>
                                        <p:strVal val="visible"/>
                                      </p:to>
                                    </p:set>
                                    <p:animEffect transition="in" filter="fade">
                                      <p:cBhvr>
                                        <p:cTn id="151" dur="3000"/>
                                        <p:tgtEl>
                                          <p:spTgt spid="276"/>
                                        </p:tgtEl>
                                      </p:cBhvr>
                                    </p:animEffect>
                                  </p:childTnLst>
                                </p:cTn>
                              </p:par>
                              <p:par>
                                <p:cTn id="152" presetID="10" presetClass="exit" presetSubtype="0" fill="hold" nodeType="withEffect">
                                  <p:stCondLst>
                                    <p:cond delay="53800"/>
                                  </p:stCondLst>
                                  <p:childTnLst>
                                    <p:animEffect transition="out" filter="fade">
                                      <p:cBhvr>
                                        <p:cTn id="153" dur="3000"/>
                                        <p:tgtEl>
                                          <p:spTgt spid="276"/>
                                        </p:tgtEl>
                                      </p:cBhvr>
                                    </p:animEffect>
                                    <p:set>
                                      <p:cBhvr>
                                        <p:cTn id="154" dur="1" fill="hold">
                                          <p:stCondLst>
                                            <p:cond delay="2999"/>
                                          </p:stCondLst>
                                        </p:cTn>
                                        <p:tgtEl>
                                          <p:spTgt spid="276"/>
                                        </p:tgtEl>
                                        <p:attrNameLst>
                                          <p:attrName>style.visibility</p:attrName>
                                        </p:attrNameLst>
                                      </p:cBhvr>
                                      <p:to>
                                        <p:strVal val="hidden"/>
                                      </p:to>
                                    </p:set>
                                  </p:childTnLst>
                                </p:cTn>
                              </p:par>
                              <p:par>
                                <p:cTn id="155" presetID="10" presetClass="entr" presetSubtype="0" fill="hold" nodeType="withEffect">
                                  <p:stCondLst>
                                    <p:cond delay="53800"/>
                                  </p:stCondLst>
                                  <p:childTnLst>
                                    <p:set>
                                      <p:cBhvr>
                                        <p:cTn id="156" dur="1" fill="hold">
                                          <p:stCondLst>
                                            <p:cond delay="0"/>
                                          </p:stCondLst>
                                        </p:cTn>
                                        <p:tgtEl>
                                          <p:spTgt spid="293"/>
                                        </p:tgtEl>
                                        <p:attrNameLst>
                                          <p:attrName>style.visibility</p:attrName>
                                        </p:attrNameLst>
                                      </p:cBhvr>
                                      <p:to>
                                        <p:strVal val="visible"/>
                                      </p:to>
                                    </p:set>
                                    <p:animEffect transition="in" filter="fade">
                                      <p:cBhvr>
                                        <p:cTn id="157" dur="3000"/>
                                        <p:tgtEl>
                                          <p:spTgt spid="293"/>
                                        </p:tgtEl>
                                      </p:cBhvr>
                                    </p:animEffect>
                                  </p:childTnLst>
                                </p:cTn>
                              </p:par>
                              <p:par>
                                <p:cTn id="158" presetID="10" presetClass="exit" presetSubtype="0" fill="hold" nodeType="withEffect">
                                  <p:stCondLst>
                                    <p:cond delay="56800"/>
                                  </p:stCondLst>
                                  <p:childTnLst>
                                    <p:animEffect transition="out" filter="fade">
                                      <p:cBhvr>
                                        <p:cTn id="159" dur="3000"/>
                                        <p:tgtEl>
                                          <p:spTgt spid="293"/>
                                        </p:tgtEl>
                                      </p:cBhvr>
                                    </p:animEffect>
                                    <p:set>
                                      <p:cBhvr>
                                        <p:cTn id="160" dur="1" fill="hold">
                                          <p:stCondLst>
                                            <p:cond delay="2999"/>
                                          </p:stCondLst>
                                        </p:cTn>
                                        <p:tgtEl>
                                          <p:spTgt spid="293"/>
                                        </p:tgtEl>
                                        <p:attrNameLst>
                                          <p:attrName>style.visibility</p:attrName>
                                        </p:attrNameLst>
                                      </p:cBhvr>
                                      <p:to>
                                        <p:strVal val="hidden"/>
                                      </p:to>
                                    </p:set>
                                  </p:childTnLst>
                                </p:cTn>
                              </p:par>
                              <p:par>
                                <p:cTn id="161" presetID="10" presetClass="entr" presetSubtype="0" fill="hold" nodeType="withEffect">
                                  <p:stCondLst>
                                    <p:cond delay="57800"/>
                                  </p:stCondLst>
                                  <p:iterate type="lt">
                                    <p:tmPct val="0"/>
                                  </p:iterate>
                                  <p:childTnLst>
                                    <p:set>
                                      <p:cBhvr>
                                        <p:cTn id="162" dur="1" fill="hold">
                                          <p:stCondLst>
                                            <p:cond delay="0"/>
                                          </p:stCondLst>
                                        </p:cTn>
                                        <p:tgtEl>
                                          <p:spTgt spid="273"/>
                                        </p:tgtEl>
                                        <p:attrNameLst>
                                          <p:attrName>style.visibility</p:attrName>
                                        </p:attrNameLst>
                                      </p:cBhvr>
                                      <p:to>
                                        <p:strVal val="visible"/>
                                      </p:to>
                                    </p:set>
                                    <p:animEffect transition="in" filter="fade">
                                      <p:cBhvr>
                                        <p:cTn id="163" dur="2000"/>
                                        <p:tgtEl>
                                          <p:spTgt spid="273"/>
                                        </p:tgtEl>
                                      </p:cBhvr>
                                    </p:animEffect>
                                  </p:childTnLst>
                                </p:cTn>
                              </p:par>
                              <p:par>
                                <p:cTn id="164" presetID="10" presetClass="exit" presetSubtype="0" fill="hold" nodeType="withEffect">
                                  <p:stCondLst>
                                    <p:cond delay="59700"/>
                                  </p:stCondLst>
                                  <p:iterate type="lt">
                                    <p:tmPct val="0"/>
                                  </p:iterate>
                                  <p:childTnLst>
                                    <p:animEffect transition="out" filter="fade">
                                      <p:cBhvr>
                                        <p:cTn id="165" dur="2000"/>
                                        <p:tgtEl>
                                          <p:spTgt spid="273"/>
                                        </p:tgtEl>
                                      </p:cBhvr>
                                    </p:animEffect>
                                    <p:set>
                                      <p:cBhvr>
                                        <p:cTn id="166" dur="1" fill="hold">
                                          <p:stCondLst>
                                            <p:cond delay="1999"/>
                                          </p:stCondLst>
                                        </p:cTn>
                                        <p:tgtEl>
                                          <p:spTgt spid="273"/>
                                        </p:tgtEl>
                                        <p:attrNameLst>
                                          <p:attrName>style.visibility</p:attrName>
                                        </p:attrNameLst>
                                      </p:cBhvr>
                                      <p:to>
                                        <p:strVal val="hidden"/>
                                      </p:to>
                                    </p:set>
                                  </p:childTnLst>
                                </p:cTn>
                              </p:par>
                              <p:par>
                                <p:cTn id="167" presetID="10" presetClass="exit" presetSubtype="0" fill="hold" nodeType="withEffect">
                                  <p:stCondLst>
                                    <p:cond delay="59700"/>
                                  </p:stCondLst>
                                  <p:childTnLst>
                                    <p:animEffect transition="out" filter="fade">
                                      <p:cBhvr>
                                        <p:cTn id="168" dur="2000"/>
                                        <p:tgtEl>
                                          <p:spTgt spid="263"/>
                                        </p:tgtEl>
                                      </p:cBhvr>
                                    </p:animEffect>
                                    <p:set>
                                      <p:cBhvr>
                                        <p:cTn id="169" dur="1" fill="hold">
                                          <p:stCondLst>
                                            <p:cond delay="1999"/>
                                          </p:stCondLst>
                                        </p:cTn>
                                        <p:tgtEl>
                                          <p:spTgt spid="263"/>
                                        </p:tgtEl>
                                        <p:attrNameLst>
                                          <p:attrName>style.visibility</p:attrName>
                                        </p:attrNameLst>
                                      </p:cBhvr>
                                      <p:to>
                                        <p:strVal val="hidden"/>
                                      </p:to>
                                    </p:set>
                                  </p:childTnLst>
                                </p:cTn>
                              </p:par>
                              <p:par>
                                <p:cTn id="170" presetID="53" presetClass="exit" presetSubtype="0" fill="hold" nodeType="withEffect">
                                  <p:stCondLst>
                                    <p:cond delay="59700"/>
                                  </p:stCondLst>
                                  <p:childTnLst>
                                    <p:anim calcmode="lin" valueType="num">
                                      <p:cBhvr>
                                        <p:cTn id="171" dur="1500"/>
                                        <p:tgtEl>
                                          <p:spTgt spid="390"/>
                                        </p:tgtEl>
                                        <p:attrNameLst>
                                          <p:attrName>ppt_w</p:attrName>
                                        </p:attrNameLst>
                                      </p:cBhvr>
                                      <p:tavLst>
                                        <p:tav tm="0">
                                          <p:val>
                                            <p:strVal val="ppt_w"/>
                                          </p:val>
                                        </p:tav>
                                        <p:tav tm="100000">
                                          <p:val>
                                            <p:fltVal val="0"/>
                                          </p:val>
                                        </p:tav>
                                      </p:tavLst>
                                    </p:anim>
                                    <p:anim calcmode="lin" valueType="num">
                                      <p:cBhvr>
                                        <p:cTn id="172" dur="1500"/>
                                        <p:tgtEl>
                                          <p:spTgt spid="390"/>
                                        </p:tgtEl>
                                        <p:attrNameLst>
                                          <p:attrName>ppt_h</p:attrName>
                                        </p:attrNameLst>
                                      </p:cBhvr>
                                      <p:tavLst>
                                        <p:tav tm="0">
                                          <p:val>
                                            <p:strVal val="ppt_h"/>
                                          </p:val>
                                        </p:tav>
                                        <p:tav tm="100000">
                                          <p:val>
                                            <p:fltVal val="0"/>
                                          </p:val>
                                        </p:tav>
                                      </p:tavLst>
                                    </p:anim>
                                    <p:animEffect transition="out" filter="fade">
                                      <p:cBhvr>
                                        <p:cTn id="173" dur="1500"/>
                                        <p:tgtEl>
                                          <p:spTgt spid="390"/>
                                        </p:tgtEl>
                                      </p:cBhvr>
                                    </p:animEffect>
                                    <p:set>
                                      <p:cBhvr>
                                        <p:cTn id="174" dur="1" fill="hold">
                                          <p:stCondLst>
                                            <p:cond delay="1499"/>
                                          </p:stCondLst>
                                        </p:cTn>
                                        <p:tgtEl>
                                          <p:spTgt spid="390"/>
                                        </p:tgtEl>
                                        <p:attrNameLst>
                                          <p:attrName>style.visibility</p:attrName>
                                        </p:attrNameLst>
                                      </p:cBhvr>
                                      <p:to>
                                        <p:strVal val="hidden"/>
                                      </p:to>
                                    </p:set>
                                  </p:childTnLst>
                                </p:cTn>
                              </p:par>
                              <p:par>
                                <p:cTn id="175" presetID="63" presetClass="path" presetSubtype="0" accel="50000" decel="50000" fill="hold" grpId="0" nodeType="withEffect">
                                  <p:stCondLst>
                                    <p:cond delay="59800"/>
                                  </p:stCondLst>
                                  <p:childTnLst>
                                    <p:animMotion origin="layout" path="M 0.30834 6.98912E-7 L 0.41789 6.98912E-7 " pathEditMode="relative" rAng="0" ptsTypes="AA">
                                      <p:cBhvr>
                                        <p:cTn id="176" dur="10000" fill="hold"/>
                                        <p:tgtEl>
                                          <p:spTgt spid="318"/>
                                        </p:tgtEl>
                                        <p:attrNameLst>
                                          <p:attrName>ppt_x</p:attrName>
                                          <p:attrName>ppt_y</p:attrName>
                                        </p:attrNameLst>
                                      </p:cBhvr>
                                      <p:rCtr x="55" y="0"/>
                                    </p:animMotion>
                                  </p:childTnLst>
                                </p:cTn>
                              </p:par>
                              <p:par>
                                <p:cTn id="177" presetID="27" presetClass="emph" presetSubtype="0" repeatCount="indefinite" fill="hold" grpId="0" nodeType="withEffect">
                                  <p:stCondLst>
                                    <p:cond delay="69700"/>
                                  </p:stCondLst>
                                  <p:childTnLst>
                                    <p:animClr clrSpc="rgb" dir="cw">
                                      <p:cBhvr override="childStyle">
                                        <p:cTn id="178" dur="250" autoRev="1" fill="hold"/>
                                        <p:tgtEl>
                                          <p:spTgt spid="535"/>
                                        </p:tgtEl>
                                        <p:attrNameLst>
                                          <p:attrName>style.color</p:attrName>
                                        </p:attrNameLst>
                                      </p:cBhvr>
                                      <p:to>
                                        <a:srgbClr val="FFFF00"/>
                                      </p:to>
                                    </p:animClr>
                                    <p:animClr clrSpc="rgb" dir="cw">
                                      <p:cBhvr>
                                        <p:cTn id="179" dur="250" autoRev="1" fill="hold"/>
                                        <p:tgtEl>
                                          <p:spTgt spid="535"/>
                                        </p:tgtEl>
                                        <p:attrNameLst>
                                          <p:attrName>fillcolor</p:attrName>
                                        </p:attrNameLst>
                                      </p:cBhvr>
                                      <p:to>
                                        <a:srgbClr val="FFFF00"/>
                                      </p:to>
                                    </p:animClr>
                                    <p:set>
                                      <p:cBhvr>
                                        <p:cTn id="180" dur="250" autoRev="1" fill="hold"/>
                                        <p:tgtEl>
                                          <p:spTgt spid="535"/>
                                        </p:tgtEl>
                                        <p:attrNameLst>
                                          <p:attrName>fill.type</p:attrName>
                                        </p:attrNameLst>
                                      </p:cBhvr>
                                      <p:to>
                                        <p:strVal val="solid"/>
                                      </p:to>
                                    </p:set>
                                    <p:set>
                                      <p:cBhvr>
                                        <p:cTn id="181" dur="250" autoRev="1" fill="hold"/>
                                        <p:tgtEl>
                                          <p:spTgt spid="535"/>
                                        </p:tgtEl>
                                        <p:attrNameLst>
                                          <p:attrName>fill.on</p:attrName>
                                        </p:attrNameLst>
                                      </p:cBhvr>
                                      <p:to>
                                        <p:strVal val="true"/>
                                      </p:to>
                                    </p:set>
                                  </p:childTnLst>
                                </p:cTn>
                              </p:par>
                              <p:par>
                                <p:cTn id="182" presetID="8" presetClass="emph" presetSubtype="0" repeatCount="20000" fill="hold" grpId="0" nodeType="withEffect">
                                  <p:stCondLst>
                                    <p:cond delay="69700"/>
                                  </p:stCondLst>
                                  <p:childTnLst>
                                    <p:animRot by="21600000">
                                      <p:cBhvr>
                                        <p:cTn id="183" dur="1000" fill="hold"/>
                                        <p:tgtEl>
                                          <p:spTgt spid="347"/>
                                        </p:tgtEl>
                                        <p:attrNameLst>
                                          <p:attrName>r</p:attrName>
                                        </p:attrNameLst>
                                      </p:cBhvr>
                                    </p:animRot>
                                  </p:childTnLst>
                                </p:cTn>
                              </p:par>
                              <p:par>
                                <p:cTn id="184" presetID="8" presetClass="emph" presetSubtype="0" repeatCount="20000" fill="hold" grpId="0" nodeType="withEffect">
                                  <p:stCondLst>
                                    <p:cond delay="69700"/>
                                  </p:stCondLst>
                                  <p:childTnLst>
                                    <p:animRot by="21600000">
                                      <p:cBhvr>
                                        <p:cTn id="185" dur="1000" fill="hold"/>
                                        <p:tgtEl>
                                          <p:spTgt spid="350"/>
                                        </p:tgtEl>
                                        <p:attrNameLst>
                                          <p:attrName>r</p:attrName>
                                        </p:attrNameLst>
                                      </p:cBhvr>
                                    </p:animRot>
                                  </p:childTnLst>
                                </p:cTn>
                              </p:par>
                              <p:par>
                                <p:cTn id="186" presetID="23" presetClass="entr" presetSubtype="16" fill="hold" nodeType="withEffect">
                                  <p:stCondLst>
                                    <p:cond delay="69700"/>
                                  </p:stCondLst>
                                  <p:childTnLst>
                                    <p:set>
                                      <p:cBhvr>
                                        <p:cTn id="187" dur="1" fill="hold">
                                          <p:stCondLst>
                                            <p:cond delay="0"/>
                                          </p:stCondLst>
                                        </p:cTn>
                                        <p:tgtEl>
                                          <p:spTgt spid="392"/>
                                        </p:tgtEl>
                                        <p:attrNameLst>
                                          <p:attrName>style.visibility</p:attrName>
                                        </p:attrNameLst>
                                      </p:cBhvr>
                                      <p:to>
                                        <p:strVal val="visible"/>
                                      </p:to>
                                    </p:set>
                                    <p:anim calcmode="lin" valueType="num">
                                      <p:cBhvr>
                                        <p:cTn id="188" dur="2700" fill="hold"/>
                                        <p:tgtEl>
                                          <p:spTgt spid="392"/>
                                        </p:tgtEl>
                                        <p:attrNameLst>
                                          <p:attrName>ppt_w</p:attrName>
                                        </p:attrNameLst>
                                      </p:cBhvr>
                                      <p:tavLst>
                                        <p:tav tm="0">
                                          <p:val>
                                            <p:fltVal val="0"/>
                                          </p:val>
                                        </p:tav>
                                        <p:tav tm="100000">
                                          <p:val>
                                            <p:strVal val="#ppt_w"/>
                                          </p:val>
                                        </p:tav>
                                      </p:tavLst>
                                    </p:anim>
                                    <p:anim calcmode="lin" valueType="num">
                                      <p:cBhvr>
                                        <p:cTn id="189" dur="2700" fill="hold"/>
                                        <p:tgtEl>
                                          <p:spTgt spid="392"/>
                                        </p:tgtEl>
                                        <p:attrNameLst>
                                          <p:attrName>ppt_h</p:attrName>
                                        </p:attrNameLst>
                                      </p:cBhvr>
                                      <p:tavLst>
                                        <p:tav tm="0">
                                          <p:val>
                                            <p:fltVal val="0"/>
                                          </p:val>
                                        </p:tav>
                                        <p:tav tm="100000">
                                          <p:val>
                                            <p:strVal val="#ppt_h"/>
                                          </p:val>
                                        </p:tav>
                                      </p:tavLst>
                                    </p:anim>
                                  </p:childTnLst>
                                </p:cTn>
                              </p:par>
                              <p:par>
                                <p:cTn id="190" presetID="10" presetClass="entr" presetSubtype="0" repeatCount="10000" fill="hold" grpId="0" nodeType="withEffect">
                                  <p:stCondLst>
                                    <p:cond delay="70000"/>
                                  </p:stCondLst>
                                  <p:childTnLst>
                                    <p:set>
                                      <p:cBhvr>
                                        <p:cTn id="191" dur="1" fill="hold">
                                          <p:stCondLst>
                                            <p:cond delay="0"/>
                                          </p:stCondLst>
                                        </p:cTn>
                                        <p:tgtEl>
                                          <p:spTgt spid="351"/>
                                        </p:tgtEl>
                                        <p:attrNameLst>
                                          <p:attrName>style.visibility</p:attrName>
                                        </p:attrNameLst>
                                      </p:cBhvr>
                                      <p:to>
                                        <p:strVal val="visible"/>
                                      </p:to>
                                    </p:set>
                                    <p:animEffect transition="in" filter="fade">
                                      <p:cBhvr>
                                        <p:cTn id="192" dur="2000"/>
                                        <p:tgtEl>
                                          <p:spTgt spid="351"/>
                                        </p:tgtEl>
                                      </p:cBhvr>
                                    </p:animEffect>
                                  </p:childTnLst>
                                  <p:subTnLst>
                                    <p:set>
                                      <p:cBhvr override="childStyle">
                                        <p:cTn dur="1" fill="hold" display="0" masterRel="sameClick" afterEffect="1">
                                          <p:stCondLst>
                                            <p:cond evt="end" delay="0">
                                              <p:tn val="190"/>
                                            </p:cond>
                                          </p:stCondLst>
                                        </p:cTn>
                                        <p:tgtEl>
                                          <p:spTgt spid="351"/>
                                        </p:tgtEl>
                                        <p:attrNameLst>
                                          <p:attrName>style.visibility</p:attrName>
                                        </p:attrNameLst>
                                      </p:cBhvr>
                                      <p:to>
                                        <p:strVal val="hidden"/>
                                      </p:to>
                                    </p:set>
                                  </p:subTnLst>
                                </p:cTn>
                              </p:par>
                              <p:par>
                                <p:cTn id="193" presetID="10" presetClass="entr" presetSubtype="0" repeatCount="10000" fill="hold" grpId="0" nodeType="withEffect">
                                  <p:stCondLst>
                                    <p:cond delay="70000"/>
                                  </p:stCondLst>
                                  <p:childTnLst>
                                    <p:set>
                                      <p:cBhvr>
                                        <p:cTn id="194" dur="1" fill="hold">
                                          <p:stCondLst>
                                            <p:cond delay="0"/>
                                          </p:stCondLst>
                                        </p:cTn>
                                        <p:tgtEl>
                                          <p:spTgt spid="352"/>
                                        </p:tgtEl>
                                        <p:attrNameLst>
                                          <p:attrName>style.visibility</p:attrName>
                                        </p:attrNameLst>
                                      </p:cBhvr>
                                      <p:to>
                                        <p:strVal val="visible"/>
                                      </p:to>
                                    </p:set>
                                    <p:animEffect transition="in" filter="fade">
                                      <p:cBhvr>
                                        <p:cTn id="195" dur="2000"/>
                                        <p:tgtEl>
                                          <p:spTgt spid="352"/>
                                        </p:tgtEl>
                                      </p:cBhvr>
                                    </p:animEffect>
                                  </p:childTnLst>
                                  <p:subTnLst>
                                    <p:set>
                                      <p:cBhvr override="childStyle">
                                        <p:cTn dur="1" fill="hold" display="0" masterRel="sameClick" afterEffect="1">
                                          <p:stCondLst>
                                            <p:cond evt="end" delay="0">
                                              <p:tn val="193"/>
                                            </p:cond>
                                          </p:stCondLst>
                                        </p:cTn>
                                        <p:tgtEl>
                                          <p:spTgt spid="352"/>
                                        </p:tgtEl>
                                        <p:attrNameLst>
                                          <p:attrName>style.visibility</p:attrName>
                                        </p:attrNameLst>
                                      </p:cBhvr>
                                      <p:to>
                                        <p:strVal val="hidden"/>
                                      </p:to>
                                    </p:set>
                                  </p:subTnLst>
                                </p:cTn>
                              </p:par>
                              <p:par>
                                <p:cTn id="196" presetID="10" presetClass="entr" presetSubtype="0" repeatCount="10000" fill="hold" grpId="0" nodeType="withEffect">
                                  <p:stCondLst>
                                    <p:cond delay="70000"/>
                                  </p:stCondLst>
                                  <p:childTnLst>
                                    <p:set>
                                      <p:cBhvr>
                                        <p:cTn id="197" dur="1" fill="hold">
                                          <p:stCondLst>
                                            <p:cond delay="0"/>
                                          </p:stCondLst>
                                        </p:cTn>
                                        <p:tgtEl>
                                          <p:spTgt spid="353"/>
                                        </p:tgtEl>
                                        <p:attrNameLst>
                                          <p:attrName>style.visibility</p:attrName>
                                        </p:attrNameLst>
                                      </p:cBhvr>
                                      <p:to>
                                        <p:strVal val="visible"/>
                                      </p:to>
                                    </p:set>
                                    <p:animEffect transition="in" filter="fade">
                                      <p:cBhvr>
                                        <p:cTn id="198" dur="2000"/>
                                        <p:tgtEl>
                                          <p:spTgt spid="353"/>
                                        </p:tgtEl>
                                      </p:cBhvr>
                                    </p:animEffect>
                                  </p:childTnLst>
                                  <p:subTnLst>
                                    <p:set>
                                      <p:cBhvr override="childStyle">
                                        <p:cTn dur="1" fill="hold" display="0" masterRel="sameClick" afterEffect="1">
                                          <p:stCondLst>
                                            <p:cond evt="end" delay="0">
                                              <p:tn val="196"/>
                                            </p:cond>
                                          </p:stCondLst>
                                        </p:cTn>
                                        <p:tgtEl>
                                          <p:spTgt spid="353"/>
                                        </p:tgtEl>
                                        <p:attrNameLst>
                                          <p:attrName>style.visibility</p:attrName>
                                        </p:attrNameLst>
                                      </p:cBhvr>
                                      <p:to>
                                        <p:strVal val="hidden"/>
                                      </p:to>
                                    </p:set>
                                  </p:subTnLst>
                                </p:cTn>
                              </p:par>
                              <p:par>
                                <p:cTn id="199" presetID="10" presetClass="entr" presetSubtype="0" repeatCount="10000" fill="hold" grpId="0" nodeType="withEffect">
                                  <p:stCondLst>
                                    <p:cond delay="70000"/>
                                  </p:stCondLst>
                                  <p:childTnLst>
                                    <p:set>
                                      <p:cBhvr>
                                        <p:cTn id="200" dur="1" fill="hold">
                                          <p:stCondLst>
                                            <p:cond delay="0"/>
                                          </p:stCondLst>
                                        </p:cTn>
                                        <p:tgtEl>
                                          <p:spTgt spid="360"/>
                                        </p:tgtEl>
                                        <p:attrNameLst>
                                          <p:attrName>style.visibility</p:attrName>
                                        </p:attrNameLst>
                                      </p:cBhvr>
                                      <p:to>
                                        <p:strVal val="visible"/>
                                      </p:to>
                                    </p:set>
                                    <p:animEffect transition="in" filter="fade">
                                      <p:cBhvr>
                                        <p:cTn id="201" dur="2000"/>
                                        <p:tgtEl>
                                          <p:spTgt spid="360"/>
                                        </p:tgtEl>
                                      </p:cBhvr>
                                    </p:animEffect>
                                  </p:childTnLst>
                                  <p:subTnLst>
                                    <p:set>
                                      <p:cBhvr override="childStyle">
                                        <p:cTn dur="1" fill="hold" display="0" masterRel="sameClick" afterEffect="1">
                                          <p:stCondLst>
                                            <p:cond evt="end" delay="0">
                                              <p:tn val="199"/>
                                            </p:cond>
                                          </p:stCondLst>
                                        </p:cTn>
                                        <p:tgtEl>
                                          <p:spTgt spid="360"/>
                                        </p:tgtEl>
                                        <p:attrNameLst>
                                          <p:attrName>style.visibility</p:attrName>
                                        </p:attrNameLst>
                                      </p:cBhvr>
                                      <p:to>
                                        <p:strVal val="hidden"/>
                                      </p:to>
                                    </p:set>
                                  </p:subTnLst>
                                </p:cTn>
                              </p:par>
                              <p:par>
                                <p:cTn id="202" presetID="10" presetClass="entr" presetSubtype="0" repeatCount="10000" fill="hold" grpId="0" nodeType="withEffect">
                                  <p:stCondLst>
                                    <p:cond delay="70000"/>
                                  </p:stCondLst>
                                  <p:childTnLst>
                                    <p:set>
                                      <p:cBhvr>
                                        <p:cTn id="203" dur="1" fill="hold">
                                          <p:stCondLst>
                                            <p:cond delay="0"/>
                                          </p:stCondLst>
                                        </p:cTn>
                                        <p:tgtEl>
                                          <p:spTgt spid="361"/>
                                        </p:tgtEl>
                                        <p:attrNameLst>
                                          <p:attrName>style.visibility</p:attrName>
                                        </p:attrNameLst>
                                      </p:cBhvr>
                                      <p:to>
                                        <p:strVal val="visible"/>
                                      </p:to>
                                    </p:set>
                                    <p:animEffect transition="in" filter="fade">
                                      <p:cBhvr>
                                        <p:cTn id="204" dur="2000"/>
                                        <p:tgtEl>
                                          <p:spTgt spid="361"/>
                                        </p:tgtEl>
                                      </p:cBhvr>
                                    </p:animEffect>
                                  </p:childTnLst>
                                  <p:subTnLst>
                                    <p:set>
                                      <p:cBhvr override="childStyle">
                                        <p:cTn dur="1" fill="hold" display="0" masterRel="sameClick" afterEffect="1">
                                          <p:stCondLst>
                                            <p:cond evt="end" delay="0">
                                              <p:tn val="202"/>
                                            </p:cond>
                                          </p:stCondLst>
                                        </p:cTn>
                                        <p:tgtEl>
                                          <p:spTgt spid="361"/>
                                        </p:tgtEl>
                                        <p:attrNameLst>
                                          <p:attrName>style.visibility</p:attrName>
                                        </p:attrNameLst>
                                      </p:cBhvr>
                                      <p:to>
                                        <p:strVal val="hidden"/>
                                      </p:to>
                                    </p:set>
                                  </p:subTnLst>
                                </p:cTn>
                              </p:par>
                              <p:par>
                                <p:cTn id="205" presetID="23" presetClass="entr" presetSubtype="16" repeatCount="11000" fill="hold" grpId="0" nodeType="withEffect">
                                  <p:stCondLst>
                                    <p:cond delay="70000"/>
                                  </p:stCondLst>
                                  <p:childTnLst>
                                    <p:set>
                                      <p:cBhvr>
                                        <p:cTn id="206" dur="1" fill="hold">
                                          <p:stCondLst>
                                            <p:cond delay="0"/>
                                          </p:stCondLst>
                                        </p:cTn>
                                        <p:tgtEl>
                                          <p:spTgt spid="576"/>
                                        </p:tgtEl>
                                        <p:attrNameLst>
                                          <p:attrName>style.visibility</p:attrName>
                                        </p:attrNameLst>
                                      </p:cBhvr>
                                      <p:to>
                                        <p:strVal val="visible"/>
                                      </p:to>
                                    </p:set>
                                    <p:anim calcmode="lin" valueType="num">
                                      <p:cBhvr>
                                        <p:cTn id="207" dur="2000" fill="hold"/>
                                        <p:tgtEl>
                                          <p:spTgt spid="576"/>
                                        </p:tgtEl>
                                        <p:attrNameLst>
                                          <p:attrName>ppt_w</p:attrName>
                                        </p:attrNameLst>
                                      </p:cBhvr>
                                      <p:tavLst>
                                        <p:tav tm="0">
                                          <p:val>
                                            <p:fltVal val="0"/>
                                          </p:val>
                                        </p:tav>
                                        <p:tav tm="100000">
                                          <p:val>
                                            <p:strVal val="#ppt_w"/>
                                          </p:val>
                                        </p:tav>
                                      </p:tavLst>
                                    </p:anim>
                                    <p:anim calcmode="lin" valueType="num">
                                      <p:cBhvr>
                                        <p:cTn id="208" dur="2000" fill="hold"/>
                                        <p:tgtEl>
                                          <p:spTgt spid="576"/>
                                        </p:tgtEl>
                                        <p:attrNameLst>
                                          <p:attrName>ppt_h</p:attrName>
                                        </p:attrNameLst>
                                      </p:cBhvr>
                                      <p:tavLst>
                                        <p:tav tm="0">
                                          <p:val>
                                            <p:fltVal val="0"/>
                                          </p:val>
                                        </p:tav>
                                        <p:tav tm="100000">
                                          <p:val>
                                            <p:strVal val="#ppt_h"/>
                                          </p:val>
                                        </p:tav>
                                      </p:tavLst>
                                    </p:anim>
                                  </p:childTnLst>
                                  <p:subTnLst>
                                    <p:set>
                                      <p:cBhvr override="childStyle">
                                        <p:cTn dur="1" fill="hold" display="0" masterRel="sameClick" afterEffect="1">
                                          <p:stCondLst>
                                            <p:cond evt="end" delay="0">
                                              <p:tn val="205"/>
                                            </p:cond>
                                          </p:stCondLst>
                                        </p:cTn>
                                        <p:tgtEl>
                                          <p:spTgt spid="576"/>
                                        </p:tgtEl>
                                        <p:attrNameLst>
                                          <p:attrName>style.visibility</p:attrName>
                                        </p:attrNameLst>
                                      </p:cBhvr>
                                      <p:to>
                                        <p:strVal val="hidden"/>
                                      </p:to>
                                    </p:set>
                                  </p:subTnLst>
                                </p:cTn>
                              </p:par>
                              <p:par>
                                <p:cTn id="209" presetID="23" presetClass="entr" presetSubtype="16" repeatCount="11000" fill="hold" grpId="0" nodeType="withEffect">
                                  <p:stCondLst>
                                    <p:cond delay="70000"/>
                                  </p:stCondLst>
                                  <p:childTnLst>
                                    <p:set>
                                      <p:cBhvr>
                                        <p:cTn id="210" dur="1" fill="hold">
                                          <p:stCondLst>
                                            <p:cond delay="0"/>
                                          </p:stCondLst>
                                        </p:cTn>
                                        <p:tgtEl>
                                          <p:spTgt spid="573"/>
                                        </p:tgtEl>
                                        <p:attrNameLst>
                                          <p:attrName>style.visibility</p:attrName>
                                        </p:attrNameLst>
                                      </p:cBhvr>
                                      <p:to>
                                        <p:strVal val="visible"/>
                                      </p:to>
                                    </p:set>
                                    <p:anim calcmode="lin" valueType="num">
                                      <p:cBhvr>
                                        <p:cTn id="211" dur="2000" fill="hold"/>
                                        <p:tgtEl>
                                          <p:spTgt spid="573"/>
                                        </p:tgtEl>
                                        <p:attrNameLst>
                                          <p:attrName>ppt_w</p:attrName>
                                        </p:attrNameLst>
                                      </p:cBhvr>
                                      <p:tavLst>
                                        <p:tav tm="0">
                                          <p:val>
                                            <p:fltVal val="0"/>
                                          </p:val>
                                        </p:tav>
                                        <p:tav tm="100000">
                                          <p:val>
                                            <p:strVal val="#ppt_w"/>
                                          </p:val>
                                        </p:tav>
                                      </p:tavLst>
                                    </p:anim>
                                    <p:anim calcmode="lin" valueType="num">
                                      <p:cBhvr>
                                        <p:cTn id="212" dur="2000" fill="hold"/>
                                        <p:tgtEl>
                                          <p:spTgt spid="573"/>
                                        </p:tgtEl>
                                        <p:attrNameLst>
                                          <p:attrName>ppt_h</p:attrName>
                                        </p:attrNameLst>
                                      </p:cBhvr>
                                      <p:tavLst>
                                        <p:tav tm="0">
                                          <p:val>
                                            <p:fltVal val="0"/>
                                          </p:val>
                                        </p:tav>
                                        <p:tav tm="100000">
                                          <p:val>
                                            <p:strVal val="#ppt_h"/>
                                          </p:val>
                                        </p:tav>
                                      </p:tavLst>
                                    </p:anim>
                                  </p:childTnLst>
                                  <p:subTnLst>
                                    <p:set>
                                      <p:cBhvr override="childStyle">
                                        <p:cTn dur="1" fill="hold" display="0" masterRel="sameClick" afterEffect="1">
                                          <p:stCondLst>
                                            <p:cond evt="end" delay="0">
                                              <p:tn val="209"/>
                                            </p:cond>
                                          </p:stCondLst>
                                        </p:cTn>
                                        <p:tgtEl>
                                          <p:spTgt spid="573"/>
                                        </p:tgtEl>
                                        <p:attrNameLst>
                                          <p:attrName>style.visibility</p:attrName>
                                        </p:attrNameLst>
                                      </p:cBhvr>
                                      <p:to>
                                        <p:strVal val="hidden"/>
                                      </p:to>
                                    </p:set>
                                  </p:subTnLst>
                                </p:cTn>
                              </p:par>
                              <p:par>
                                <p:cTn id="213" presetID="23" presetClass="entr" presetSubtype="16" repeatCount="11000" fill="hold" grpId="0" nodeType="withEffect">
                                  <p:stCondLst>
                                    <p:cond delay="70000"/>
                                  </p:stCondLst>
                                  <p:childTnLst>
                                    <p:set>
                                      <p:cBhvr>
                                        <p:cTn id="214" dur="1" fill="hold">
                                          <p:stCondLst>
                                            <p:cond delay="0"/>
                                          </p:stCondLst>
                                        </p:cTn>
                                        <p:tgtEl>
                                          <p:spTgt spid="572"/>
                                        </p:tgtEl>
                                        <p:attrNameLst>
                                          <p:attrName>style.visibility</p:attrName>
                                        </p:attrNameLst>
                                      </p:cBhvr>
                                      <p:to>
                                        <p:strVal val="visible"/>
                                      </p:to>
                                    </p:set>
                                    <p:anim calcmode="lin" valueType="num">
                                      <p:cBhvr>
                                        <p:cTn id="215" dur="2000" fill="hold"/>
                                        <p:tgtEl>
                                          <p:spTgt spid="572"/>
                                        </p:tgtEl>
                                        <p:attrNameLst>
                                          <p:attrName>ppt_w</p:attrName>
                                        </p:attrNameLst>
                                      </p:cBhvr>
                                      <p:tavLst>
                                        <p:tav tm="0">
                                          <p:val>
                                            <p:fltVal val="0"/>
                                          </p:val>
                                        </p:tav>
                                        <p:tav tm="100000">
                                          <p:val>
                                            <p:strVal val="#ppt_w"/>
                                          </p:val>
                                        </p:tav>
                                      </p:tavLst>
                                    </p:anim>
                                    <p:anim calcmode="lin" valueType="num">
                                      <p:cBhvr>
                                        <p:cTn id="216" dur="2000" fill="hold"/>
                                        <p:tgtEl>
                                          <p:spTgt spid="572"/>
                                        </p:tgtEl>
                                        <p:attrNameLst>
                                          <p:attrName>ppt_h</p:attrName>
                                        </p:attrNameLst>
                                      </p:cBhvr>
                                      <p:tavLst>
                                        <p:tav tm="0">
                                          <p:val>
                                            <p:fltVal val="0"/>
                                          </p:val>
                                        </p:tav>
                                        <p:tav tm="100000">
                                          <p:val>
                                            <p:strVal val="#ppt_h"/>
                                          </p:val>
                                        </p:tav>
                                      </p:tavLst>
                                    </p:anim>
                                  </p:childTnLst>
                                  <p:subTnLst>
                                    <p:set>
                                      <p:cBhvr override="childStyle">
                                        <p:cTn dur="1" fill="hold" display="0" masterRel="sameClick" afterEffect="1">
                                          <p:stCondLst>
                                            <p:cond evt="end" delay="0">
                                              <p:tn val="213"/>
                                            </p:cond>
                                          </p:stCondLst>
                                        </p:cTn>
                                        <p:tgtEl>
                                          <p:spTgt spid="572"/>
                                        </p:tgtEl>
                                        <p:attrNameLst>
                                          <p:attrName>style.visibility</p:attrName>
                                        </p:attrNameLst>
                                      </p:cBhvr>
                                      <p:to>
                                        <p:strVal val="hidden"/>
                                      </p:to>
                                    </p:set>
                                  </p:subTnLst>
                                </p:cTn>
                              </p:par>
                              <p:par>
                                <p:cTn id="217" presetID="23" presetClass="entr" presetSubtype="16" repeatCount="11000" fill="hold" grpId="0" nodeType="withEffect">
                                  <p:stCondLst>
                                    <p:cond delay="70000"/>
                                  </p:stCondLst>
                                  <p:childTnLst>
                                    <p:set>
                                      <p:cBhvr>
                                        <p:cTn id="218" dur="1" fill="hold">
                                          <p:stCondLst>
                                            <p:cond delay="0"/>
                                          </p:stCondLst>
                                        </p:cTn>
                                        <p:tgtEl>
                                          <p:spTgt spid="575"/>
                                        </p:tgtEl>
                                        <p:attrNameLst>
                                          <p:attrName>style.visibility</p:attrName>
                                        </p:attrNameLst>
                                      </p:cBhvr>
                                      <p:to>
                                        <p:strVal val="visible"/>
                                      </p:to>
                                    </p:set>
                                    <p:anim calcmode="lin" valueType="num">
                                      <p:cBhvr>
                                        <p:cTn id="219" dur="2000" fill="hold"/>
                                        <p:tgtEl>
                                          <p:spTgt spid="575"/>
                                        </p:tgtEl>
                                        <p:attrNameLst>
                                          <p:attrName>ppt_w</p:attrName>
                                        </p:attrNameLst>
                                      </p:cBhvr>
                                      <p:tavLst>
                                        <p:tav tm="0">
                                          <p:val>
                                            <p:fltVal val="0"/>
                                          </p:val>
                                        </p:tav>
                                        <p:tav tm="100000">
                                          <p:val>
                                            <p:strVal val="#ppt_w"/>
                                          </p:val>
                                        </p:tav>
                                      </p:tavLst>
                                    </p:anim>
                                    <p:anim calcmode="lin" valueType="num">
                                      <p:cBhvr>
                                        <p:cTn id="220" dur="2000" fill="hold"/>
                                        <p:tgtEl>
                                          <p:spTgt spid="575"/>
                                        </p:tgtEl>
                                        <p:attrNameLst>
                                          <p:attrName>ppt_h</p:attrName>
                                        </p:attrNameLst>
                                      </p:cBhvr>
                                      <p:tavLst>
                                        <p:tav tm="0">
                                          <p:val>
                                            <p:fltVal val="0"/>
                                          </p:val>
                                        </p:tav>
                                        <p:tav tm="100000">
                                          <p:val>
                                            <p:strVal val="#ppt_h"/>
                                          </p:val>
                                        </p:tav>
                                      </p:tavLst>
                                    </p:anim>
                                  </p:childTnLst>
                                  <p:subTnLst>
                                    <p:set>
                                      <p:cBhvr override="childStyle">
                                        <p:cTn dur="1" fill="hold" display="0" masterRel="sameClick" afterEffect="1">
                                          <p:stCondLst>
                                            <p:cond evt="end" delay="0">
                                              <p:tn val="217"/>
                                            </p:cond>
                                          </p:stCondLst>
                                        </p:cTn>
                                        <p:tgtEl>
                                          <p:spTgt spid="575"/>
                                        </p:tgtEl>
                                        <p:attrNameLst>
                                          <p:attrName>style.visibility</p:attrName>
                                        </p:attrNameLst>
                                      </p:cBhvr>
                                      <p:to>
                                        <p:strVal val="hidden"/>
                                      </p:to>
                                    </p:set>
                                  </p:subTnLst>
                                </p:cTn>
                              </p:par>
                              <p:par>
                                <p:cTn id="221" presetID="23" presetClass="entr" presetSubtype="16" repeatCount="11000" fill="hold" grpId="0" nodeType="withEffect">
                                  <p:stCondLst>
                                    <p:cond delay="70000"/>
                                  </p:stCondLst>
                                  <p:childTnLst>
                                    <p:set>
                                      <p:cBhvr>
                                        <p:cTn id="222" dur="1" fill="hold">
                                          <p:stCondLst>
                                            <p:cond delay="0"/>
                                          </p:stCondLst>
                                        </p:cTn>
                                        <p:tgtEl>
                                          <p:spTgt spid="574"/>
                                        </p:tgtEl>
                                        <p:attrNameLst>
                                          <p:attrName>style.visibility</p:attrName>
                                        </p:attrNameLst>
                                      </p:cBhvr>
                                      <p:to>
                                        <p:strVal val="visible"/>
                                      </p:to>
                                    </p:set>
                                    <p:anim calcmode="lin" valueType="num">
                                      <p:cBhvr>
                                        <p:cTn id="223" dur="2000" fill="hold"/>
                                        <p:tgtEl>
                                          <p:spTgt spid="574"/>
                                        </p:tgtEl>
                                        <p:attrNameLst>
                                          <p:attrName>ppt_w</p:attrName>
                                        </p:attrNameLst>
                                      </p:cBhvr>
                                      <p:tavLst>
                                        <p:tav tm="0">
                                          <p:val>
                                            <p:fltVal val="0"/>
                                          </p:val>
                                        </p:tav>
                                        <p:tav tm="100000">
                                          <p:val>
                                            <p:strVal val="#ppt_w"/>
                                          </p:val>
                                        </p:tav>
                                      </p:tavLst>
                                    </p:anim>
                                    <p:anim calcmode="lin" valueType="num">
                                      <p:cBhvr>
                                        <p:cTn id="224" dur="2000" fill="hold"/>
                                        <p:tgtEl>
                                          <p:spTgt spid="574"/>
                                        </p:tgtEl>
                                        <p:attrNameLst>
                                          <p:attrName>ppt_h</p:attrName>
                                        </p:attrNameLst>
                                      </p:cBhvr>
                                      <p:tavLst>
                                        <p:tav tm="0">
                                          <p:val>
                                            <p:fltVal val="0"/>
                                          </p:val>
                                        </p:tav>
                                        <p:tav tm="100000">
                                          <p:val>
                                            <p:strVal val="#ppt_h"/>
                                          </p:val>
                                        </p:tav>
                                      </p:tavLst>
                                    </p:anim>
                                  </p:childTnLst>
                                  <p:subTnLst>
                                    <p:set>
                                      <p:cBhvr override="childStyle">
                                        <p:cTn dur="1" fill="hold" display="0" masterRel="sameClick" afterEffect="1">
                                          <p:stCondLst>
                                            <p:cond evt="end" delay="0">
                                              <p:tn val="221"/>
                                            </p:cond>
                                          </p:stCondLst>
                                        </p:cTn>
                                        <p:tgtEl>
                                          <p:spTgt spid="574"/>
                                        </p:tgtEl>
                                        <p:attrNameLst>
                                          <p:attrName>style.visibility</p:attrName>
                                        </p:attrNameLst>
                                      </p:cBhvr>
                                      <p:to>
                                        <p:strVal val="hidden"/>
                                      </p:to>
                                    </p:set>
                                  </p:subTnLst>
                                </p:cTn>
                              </p:par>
                              <p:par>
                                <p:cTn id="225" presetID="23" presetClass="entr" presetSubtype="16" repeatCount="11000" fill="hold" grpId="0" nodeType="withEffect">
                                  <p:stCondLst>
                                    <p:cond delay="70000"/>
                                  </p:stCondLst>
                                  <p:childTnLst>
                                    <p:set>
                                      <p:cBhvr>
                                        <p:cTn id="226" dur="1" fill="hold">
                                          <p:stCondLst>
                                            <p:cond delay="0"/>
                                          </p:stCondLst>
                                        </p:cTn>
                                        <p:tgtEl>
                                          <p:spTgt spid="396"/>
                                        </p:tgtEl>
                                        <p:attrNameLst>
                                          <p:attrName>style.visibility</p:attrName>
                                        </p:attrNameLst>
                                      </p:cBhvr>
                                      <p:to>
                                        <p:strVal val="visible"/>
                                      </p:to>
                                    </p:set>
                                    <p:anim calcmode="lin" valueType="num">
                                      <p:cBhvr>
                                        <p:cTn id="227" dur="2000" fill="hold"/>
                                        <p:tgtEl>
                                          <p:spTgt spid="396"/>
                                        </p:tgtEl>
                                        <p:attrNameLst>
                                          <p:attrName>ppt_w</p:attrName>
                                        </p:attrNameLst>
                                      </p:cBhvr>
                                      <p:tavLst>
                                        <p:tav tm="0">
                                          <p:val>
                                            <p:fltVal val="0"/>
                                          </p:val>
                                        </p:tav>
                                        <p:tav tm="100000">
                                          <p:val>
                                            <p:strVal val="#ppt_w"/>
                                          </p:val>
                                        </p:tav>
                                      </p:tavLst>
                                    </p:anim>
                                    <p:anim calcmode="lin" valueType="num">
                                      <p:cBhvr>
                                        <p:cTn id="228" dur="2000" fill="hold"/>
                                        <p:tgtEl>
                                          <p:spTgt spid="396"/>
                                        </p:tgtEl>
                                        <p:attrNameLst>
                                          <p:attrName>ppt_h</p:attrName>
                                        </p:attrNameLst>
                                      </p:cBhvr>
                                      <p:tavLst>
                                        <p:tav tm="0">
                                          <p:val>
                                            <p:fltVal val="0"/>
                                          </p:val>
                                        </p:tav>
                                        <p:tav tm="100000">
                                          <p:val>
                                            <p:strVal val="#ppt_h"/>
                                          </p:val>
                                        </p:tav>
                                      </p:tavLst>
                                    </p:anim>
                                  </p:childTnLst>
                                  <p:subTnLst>
                                    <p:set>
                                      <p:cBhvr override="childStyle">
                                        <p:cTn dur="1" fill="hold" display="0" masterRel="sameClick" afterEffect="1">
                                          <p:stCondLst>
                                            <p:cond evt="end" delay="0">
                                              <p:tn val="225"/>
                                            </p:cond>
                                          </p:stCondLst>
                                        </p:cTn>
                                        <p:tgtEl>
                                          <p:spTgt spid="396"/>
                                        </p:tgtEl>
                                        <p:attrNameLst>
                                          <p:attrName>style.visibility</p:attrName>
                                        </p:attrNameLst>
                                      </p:cBhvr>
                                      <p:to>
                                        <p:strVal val="hidden"/>
                                      </p:to>
                                    </p:set>
                                  </p:subTnLst>
                                </p:cTn>
                              </p:par>
                              <p:par>
                                <p:cTn id="229" presetID="23" presetClass="entr" presetSubtype="16" repeatCount="11000" fill="hold" grpId="0" nodeType="withEffect">
                                  <p:stCondLst>
                                    <p:cond delay="70000"/>
                                  </p:stCondLst>
                                  <p:childTnLst>
                                    <p:set>
                                      <p:cBhvr>
                                        <p:cTn id="230" dur="1" fill="hold">
                                          <p:stCondLst>
                                            <p:cond delay="0"/>
                                          </p:stCondLst>
                                        </p:cTn>
                                        <p:tgtEl>
                                          <p:spTgt spid="391"/>
                                        </p:tgtEl>
                                        <p:attrNameLst>
                                          <p:attrName>style.visibility</p:attrName>
                                        </p:attrNameLst>
                                      </p:cBhvr>
                                      <p:to>
                                        <p:strVal val="visible"/>
                                      </p:to>
                                    </p:set>
                                    <p:anim calcmode="lin" valueType="num">
                                      <p:cBhvr>
                                        <p:cTn id="231" dur="2000" fill="hold"/>
                                        <p:tgtEl>
                                          <p:spTgt spid="391"/>
                                        </p:tgtEl>
                                        <p:attrNameLst>
                                          <p:attrName>ppt_w</p:attrName>
                                        </p:attrNameLst>
                                      </p:cBhvr>
                                      <p:tavLst>
                                        <p:tav tm="0">
                                          <p:val>
                                            <p:fltVal val="0"/>
                                          </p:val>
                                        </p:tav>
                                        <p:tav tm="100000">
                                          <p:val>
                                            <p:strVal val="#ppt_w"/>
                                          </p:val>
                                        </p:tav>
                                      </p:tavLst>
                                    </p:anim>
                                    <p:anim calcmode="lin" valueType="num">
                                      <p:cBhvr>
                                        <p:cTn id="232" dur="2000" fill="hold"/>
                                        <p:tgtEl>
                                          <p:spTgt spid="391"/>
                                        </p:tgtEl>
                                        <p:attrNameLst>
                                          <p:attrName>ppt_h</p:attrName>
                                        </p:attrNameLst>
                                      </p:cBhvr>
                                      <p:tavLst>
                                        <p:tav tm="0">
                                          <p:val>
                                            <p:fltVal val="0"/>
                                          </p:val>
                                        </p:tav>
                                        <p:tav tm="100000">
                                          <p:val>
                                            <p:strVal val="#ppt_h"/>
                                          </p:val>
                                        </p:tav>
                                      </p:tavLst>
                                    </p:anim>
                                  </p:childTnLst>
                                  <p:subTnLst>
                                    <p:set>
                                      <p:cBhvr override="childStyle">
                                        <p:cTn dur="1" fill="hold" display="0" masterRel="sameClick" afterEffect="1">
                                          <p:stCondLst>
                                            <p:cond evt="end" delay="0">
                                              <p:tn val="229"/>
                                            </p:cond>
                                          </p:stCondLst>
                                        </p:cTn>
                                        <p:tgtEl>
                                          <p:spTgt spid="391"/>
                                        </p:tgtEl>
                                        <p:attrNameLst>
                                          <p:attrName>style.visibility</p:attrName>
                                        </p:attrNameLst>
                                      </p:cBhvr>
                                      <p:to>
                                        <p:strVal val="hidden"/>
                                      </p:to>
                                    </p:set>
                                  </p:subTnLst>
                                </p:cTn>
                              </p:par>
                              <p:par>
                                <p:cTn id="233" presetID="23" presetClass="entr" presetSubtype="16" repeatCount="11000" fill="hold" grpId="0" nodeType="withEffect">
                                  <p:stCondLst>
                                    <p:cond delay="70000"/>
                                  </p:stCondLst>
                                  <p:childTnLst>
                                    <p:set>
                                      <p:cBhvr>
                                        <p:cTn id="234" dur="1" fill="hold">
                                          <p:stCondLst>
                                            <p:cond delay="0"/>
                                          </p:stCondLst>
                                        </p:cTn>
                                        <p:tgtEl>
                                          <p:spTgt spid="388"/>
                                        </p:tgtEl>
                                        <p:attrNameLst>
                                          <p:attrName>style.visibility</p:attrName>
                                        </p:attrNameLst>
                                      </p:cBhvr>
                                      <p:to>
                                        <p:strVal val="visible"/>
                                      </p:to>
                                    </p:set>
                                    <p:anim calcmode="lin" valueType="num">
                                      <p:cBhvr>
                                        <p:cTn id="235" dur="2000" fill="hold"/>
                                        <p:tgtEl>
                                          <p:spTgt spid="388"/>
                                        </p:tgtEl>
                                        <p:attrNameLst>
                                          <p:attrName>ppt_w</p:attrName>
                                        </p:attrNameLst>
                                      </p:cBhvr>
                                      <p:tavLst>
                                        <p:tav tm="0">
                                          <p:val>
                                            <p:fltVal val="0"/>
                                          </p:val>
                                        </p:tav>
                                        <p:tav tm="100000">
                                          <p:val>
                                            <p:strVal val="#ppt_w"/>
                                          </p:val>
                                        </p:tav>
                                      </p:tavLst>
                                    </p:anim>
                                    <p:anim calcmode="lin" valueType="num">
                                      <p:cBhvr>
                                        <p:cTn id="236" dur="2000" fill="hold"/>
                                        <p:tgtEl>
                                          <p:spTgt spid="388"/>
                                        </p:tgtEl>
                                        <p:attrNameLst>
                                          <p:attrName>ppt_h</p:attrName>
                                        </p:attrNameLst>
                                      </p:cBhvr>
                                      <p:tavLst>
                                        <p:tav tm="0">
                                          <p:val>
                                            <p:fltVal val="0"/>
                                          </p:val>
                                        </p:tav>
                                        <p:tav tm="100000">
                                          <p:val>
                                            <p:strVal val="#ppt_h"/>
                                          </p:val>
                                        </p:tav>
                                      </p:tavLst>
                                    </p:anim>
                                  </p:childTnLst>
                                  <p:subTnLst>
                                    <p:set>
                                      <p:cBhvr override="childStyle">
                                        <p:cTn dur="1" fill="hold" display="0" masterRel="sameClick" afterEffect="1">
                                          <p:stCondLst>
                                            <p:cond evt="end" delay="0">
                                              <p:tn val="233"/>
                                            </p:cond>
                                          </p:stCondLst>
                                        </p:cTn>
                                        <p:tgtEl>
                                          <p:spTgt spid="388"/>
                                        </p:tgtEl>
                                        <p:attrNameLst>
                                          <p:attrName>style.visibility</p:attrName>
                                        </p:attrNameLst>
                                      </p:cBhvr>
                                      <p:to>
                                        <p:strVal val="hidden"/>
                                      </p:to>
                                    </p:set>
                                  </p:subTnLst>
                                </p:cTn>
                              </p:par>
                              <p:par>
                                <p:cTn id="237" presetID="23" presetClass="entr" presetSubtype="16" repeatCount="11000" fill="hold" grpId="0" nodeType="withEffect">
                                  <p:stCondLst>
                                    <p:cond delay="70000"/>
                                  </p:stCondLst>
                                  <p:childTnLst>
                                    <p:set>
                                      <p:cBhvr>
                                        <p:cTn id="238" dur="1" fill="hold">
                                          <p:stCondLst>
                                            <p:cond delay="0"/>
                                          </p:stCondLst>
                                        </p:cTn>
                                        <p:tgtEl>
                                          <p:spTgt spid="394"/>
                                        </p:tgtEl>
                                        <p:attrNameLst>
                                          <p:attrName>style.visibility</p:attrName>
                                        </p:attrNameLst>
                                      </p:cBhvr>
                                      <p:to>
                                        <p:strVal val="visible"/>
                                      </p:to>
                                    </p:set>
                                    <p:anim calcmode="lin" valueType="num">
                                      <p:cBhvr>
                                        <p:cTn id="239" dur="2000" fill="hold"/>
                                        <p:tgtEl>
                                          <p:spTgt spid="394"/>
                                        </p:tgtEl>
                                        <p:attrNameLst>
                                          <p:attrName>ppt_w</p:attrName>
                                        </p:attrNameLst>
                                      </p:cBhvr>
                                      <p:tavLst>
                                        <p:tav tm="0">
                                          <p:val>
                                            <p:fltVal val="0"/>
                                          </p:val>
                                        </p:tav>
                                        <p:tav tm="100000">
                                          <p:val>
                                            <p:strVal val="#ppt_w"/>
                                          </p:val>
                                        </p:tav>
                                      </p:tavLst>
                                    </p:anim>
                                    <p:anim calcmode="lin" valueType="num">
                                      <p:cBhvr>
                                        <p:cTn id="240" dur="2000" fill="hold"/>
                                        <p:tgtEl>
                                          <p:spTgt spid="394"/>
                                        </p:tgtEl>
                                        <p:attrNameLst>
                                          <p:attrName>ppt_h</p:attrName>
                                        </p:attrNameLst>
                                      </p:cBhvr>
                                      <p:tavLst>
                                        <p:tav tm="0">
                                          <p:val>
                                            <p:fltVal val="0"/>
                                          </p:val>
                                        </p:tav>
                                        <p:tav tm="100000">
                                          <p:val>
                                            <p:strVal val="#ppt_h"/>
                                          </p:val>
                                        </p:tav>
                                      </p:tavLst>
                                    </p:anim>
                                  </p:childTnLst>
                                  <p:subTnLst>
                                    <p:set>
                                      <p:cBhvr override="childStyle">
                                        <p:cTn dur="1" fill="hold" display="0" masterRel="sameClick" afterEffect="1">
                                          <p:stCondLst>
                                            <p:cond evt="end" delay="0">
                                              <p:tn val="237"/>
                                            </p:cond>
                                          </p:stCondLst>
                                        </p:cTn>
                                        <p:tgtEl>
                                          <p:spTgt spid="394"/>
                                        </p:tgtEl>
                                        <p:attrNameLst>
                                          <p:attrName>style.visibility</p:attrName>
                                        </p:attrNameLst>
                                      </p:cBhvr>
                                      <p:to>
                                        <p:strVal val="hidden"/>
                                      </p:to>
                                    </p:set>
                                  </p:subTnLst>
                                </p:cTn>
                              </p:par>
                              <p:par>
                                <p:cTn id="241" presetID="23" presetClass="entr" presetSubtype="16" repeatCount="11000" fill="hold" grpId="0" nodeType="withEffect">
                                  <p:stCondLst>
                                    <p:cond delay="70000"/>
                                  </p:stCondLst>
                                  <p:childTnLst>
                                    <p:set>
                                      <p:cBhvr>
                                        <p:cTn id="242" dur="1" fill="hold">
                                          <p:stCondLst>
                                            <p:cond delay="0"/>
                                          </p:stCondLst>
                                        </p:cTn>
                                        <p:tgtEl>
                                          <p:spTgt spid="393"/>
                                        </p:tgtEl>
                                        <p:attrNameLst>
                                          <p:attrName>style.visibility</p:attrName>
                                        </p:attrNameLst>
                                      </p:cBhvr>
                                      <p:to>
                                        <p:strVal val="visible"/>
                                      </p:to>
                                    </p:set>
                                    <p:anim calcmode="lin" valueType="num">
                                      <p:cBhvr>
                                        <p:cTn id="243" dur="2000" fill="hold"/>
                                        <p:tgtEl>
                                          <p:spTgt spid="393"/>
                                        </p:tgtEl>
                                        <p:attrNameLst>
                                          <p:attrName>ppt_w</p:attrName>
                                        </p:attrNameLst>
                                      </p:cBhvr>
                                      <p:tavLst>
                                        <p:tav tm="0">
                                          <p:val>
                                            <p:fltVal val="0"/>
                                          </p:val>
                                        </p:tav>
                                        <p:tav tm="100000">
                                          <p:val>
                                            <p:strVal val="#ppt_w"/>
                                          </p:val>
                                        </p:tav>
                                      </p:tavLst>
                                    </p:anim>
                                    <p:anim calcmode="lin" valueType="num">
                                      <p:cBhvr>
                                        <p:cTn id="244" dur="2000" fill="hold"/>
                                        <p:tgtEl>
                                          <p:spTgt spid="393"/>
                                        </p:tgtEl>
                                        <p:attrNameLst>
                                          <p:attrName>ppt_h</p:attrName>
                                        </p:attrNameLst>
                                      </p:cBhvr>
                                      <p:tavLst>
                                        <p:tav tm="0">
                                          <p:val>
                                            <p:fltVal val="0"/>
                                          </p:val>
                                        </p:tav>
                                        <p:tav tm="100000">
                                          <p:val>
                                            <p:strVal val="#ppt_h"/>
                                          </p:val>
                                        </p:tav>
                                      </p:tavLst>
                                    </p:anim>
                                  </p:childTnLst>
                                  <p:subTnLst>
                                    <p:set>
                                      <p:cBhvr override="childStyle">
                                        <p:cTn dur="1" fill="hold" display="0" masterRel="sameClick" afterEffect="1">
                                          <p:stCondLst>
                                            <p:cond evt="end" delay="0">
                                              <p:tn val="241"/>
                                            </p:cond>
                                          </p:stCondLst>
                                        </p:cTn>
                                        <p:tgtEl>
                                          <p:spTgt spid="393"/>
                                        </p:tgtEl>
                                        <p:attrNameLst>
                                          <p:attrName>style.visibility</p:attrName>
                                        </p:attrNameLst>
                                      </p:cBhvr>
                                      <p:to>
                                        <p:strVal val="hidden"/>
                                      </p:to>
                                    </p:set>
                                  </p:subTnLst>
                                </p:cTn>
                              </p:par>
                              <p:par>
                                <p:cTn id="245" presetID="18" presetClass="entr" presetSubtype="3" repeatCount="10000" fill="hold" grpId="0" nodeType="withEffect">
                                  <p:stCondLst>
                                    <p:cond delay="72000"/>
                                  </p:stCondLst>
                                  <p:childTnLst>
                                    <p:set>
                                      <p:cBhvr>
                                        <p:cTn id="246" dur="1" fill="hold">
                                          <p:stCondLst>
                                            <p:cond delay="0"/>
                                          </p:stCondLst>
                                        </p:cTn>
                                        <p:tgtEl>
                                          <p:spTgt spid="401"/>
                                        </p:tgtEl>
                                        <p:attrNameLst>
                                          <p:attrName>style.visibility</p:attrName>
                                        </p:attrNameLst>
                                      </p:cBhvr>
                                      <p:to>
                                        <p:strVal val="visible"/>
                                      </p:to>
                                    </p:set>
                                    <p:animEffect transition="in" filter="strips(upRight)">
                                      <p:cBhvr>
                                        <p:cTn id="247" dur="2000"/>
                                        <p:tgtEl>
                                          <p:spTgt spid="401"/>
                                        </p:tgtEl>
                                      </p:cBhvr>
                                    </p:animEffect>
                                  </p:childTnLst>
                                  <p:subTnLst>
                                    <p:set>
                                      <p:cBhvr override="childStyle">
                                        <p:cTn dur="1" fill="hold" display="0" masterRel="sameClick" afterEffect="1">
                                          <p:stCondLst>
                                            <p:cond evt="end" delay="0">
                                              <p:tn val="245"/>
                                            </p:cond>
                                          </p:stCondLst>
                                        </p:cTn>
                                        <p:tgtEl>
                                          <p:spTgt spid="401"/>
                                        </p:tgtEl>
                                        <p:attrNameLst>
                                          <p:attrName>style.visibility</p:attrName>
                                        </p:attrNameLst>
                                      </p:cBhvr>
                                      <p:to>
                                        <p:strVal val="hidden"/>
                                      </p:to>
                                    </p:set>
                                  </p:subTnLst>
                                </p:cTn>
                              </p:par>
                              <p:par>
                                <p:cTn id="248" presetID="18" presetClass="entr" presetSubtype="3" repeatCount="10000" fill="hold" grpId="0" nodeType="withEffect">
                                  <p:stCondLst>
                                    <p:cond delay="72000"/>
                                  </p:stCondLst>
                                  <p:childTnLst>
                                    <p:set>
                                      <p:cBhvr>
                                        <p:cTn id="249" dur="1" fill="hold">
                                          <p:stCondLst>
                                            <p:cond delay="0"/>
                                          </p:stCondLst>
                                        </p:cTn>
                                        <p:tgtEl>
                                          <p:spTgt spid="403"/>
                                        </p:tgtEl>
                                        <p:attrNameLst>
                                          <p:attrName>style.visibility</p:attrName>
                                        </p:attrNameLst>
                                      </p:cBhvr>
                                      <p:to>
                                        <p:strVal val="visible"/>
                                      </p:to>
                                    </p:set>
                                    <p:animEffect transition="in" filter="strips(upRight)">
                                      <p:cBhvr>
                                        <p:cTn id="250" dur="2000"/>
                                        <p:tgtEl>
                                          <p:spTgt spid="403"/>
                                        </p:tgtEl>
                                      </p:cBhvr>
                                    </p:animEffect>
                                  </p:childTnLst>
                                  <p:subTnLst>
                                    <p:set>
                                      <p:cBhvr override="childStyle">
                                        <p:cTn dur="1" fill="hold" display="0" masterRel="sameClick" afterEffect="1">
                                          <p:stCondLst>
                                            <p:cond evt="end" delay="0">
                                              <p:tn val="248"/>
                                            </p:cond>
                                          </p:stCondLst>
                                        </p:cTn>
                                        <p:tgtEl>
                                          <p:spTgt spid="403"/>
                                        </p:tgtEl>
                                        <p:attrNameLst>
                                          <p:attrName>style.visibility</p:attrName>
                                        </p:attrNameLst>
                                      </p:cBhvr>
                                      <p:to>
                                        <p:strVal val="hidden"/>
                                      </p:to>
                                    </p:set>
                                  </p:subTnLst>
                                </p:cTn>
                              </p:par>
                              <p:par>
                                <p:cTn id="251" presetID="22" presetClass="entr" presetSubtype="4" repeatCount="14000" fill="hold" grpId="0" nodeType="withEffect">
                                  <p:stCondLst>
                                    <p:cond delay="75000"/>
                                  </p:stCondLst>
                                  <p:childTnLst>
                                    <p:set>
                                      <p:cBhvr>
                                        <p:cTn id="252" dur="1" fill="hold">
                                          <p:stCondLst>
                                            <p:cond delay="0"/>
                                          </p:stCondLst>
                                        </p:cTn>
                                        <p:tgtEl>
                                          <p:spTgt spid="2"/>
                                        </p:tgtEl>
                                        <p:attrNameLst>
                                          <p:attrName>style.visibility</p:attrName>
                                        </p:attrNameLst>
                                      </p:cBhvr>
                                      <p:to>
                                        <p:strVal val="visible"/>
                                      </p:to>
                                    </p:set>
                                    <p:animEffect transition="in" filter="wipe(down)">
                                      <p:cBhvr>
                                        <p:cTn id="253" dur="1000"/>
                                        <p:tgtEl>
                                          <p:spTgt spid="2"/>
                                        </p:tgtEl>
                                      </p:cBhvr>
                                    </p:animEffect>
                                  </p:childTnLst>
                                  <p:subTnLst>
                                    <p:set>
                                      <p:cBhvr override="childStyle">
                                        <p:cTn dur="1" fill="hold" display="0" masterRel="sameClick" afterEffect="1">
                                          <p:stCondLst>
                                            <p:cond evt="end" delay="0">
                                              <p:tn val="251"/>
                                            </p:cond>
                                          </p:stCondLst>
                                        </p:cTn>
                                        <p:tgtEl>
                                          <p:spTgt spid="2"/>
                                        </p:tgtEl>
                                        <p:attrNameLst>
                                          <p:attrName>style.visibility</p:attrName>
                                        </p:attrNameLst>
                                      </p:cBhvr>
                                      <p:to>
                                        <p:strVal val="hidden"/>
                                      </p:to>
                                    </p:set>
                                  </p:subTnLst>
                                </p:cTn>
                              </p:par>
                              <p:par>
                                <p:cTn id="254" presetID="53" presetClass="exit" presetSubtype="0" fill="hold" grpId="0" nodeType="withEffect">
                                  <p:stCondLst>
                                    <p:cond delay="90100"/>
                                  </p:stCondLst>
                                  <p:childTnLst>
                                    <p:anim calcmode="lin" valueType="num">
                                      <p:cBhvr>
                                        <p:cTn id="255" dur="2000"/>
                                        <p:tgtEl>
                                          <p:spTgt spid="392"/>
                                        </p:tgtEl>
                                        <p:attrNameLst>
                                          <p:attrName>ppt_w</p:attrName>
                                        </p:attrNameLst>
                                      </p:cBhvr>
                                      <p:tavLst>
                                        <p:tav tm="0">
                                          <p:val>
                                            <p:strVal val="ppt_w"/>
                                          </p:val>
                                        </p:tav>
                                        <p:tav tm="100000">
                                          <p:val>
                                            <p:fltVal val="0"/>
                                          </p:val>
                                        </p:tav>
                                      </p:tavLst>
                                    </p:anim>
                                    <p:anim calcmode="lin" valueType="num">
                                      <p:cBhvr>
                                        <p:cTn id="256" dur="2000"/>
                                        <p:tgtEl>
                                          <p:spTgt spid="392"/>
                                        </p:tgtEl>
                                        <p:attrNameLst>
                                          <p:attrName>ppt_h</p:attrName>
                                        </p:attrNameLst>
                                      </p:cBhvr>
                                      <p:tavLst>
                                        <p:tav tm="0">
                                          <p:val>
                                            <p:strVal val="ppt_h"/>
                                          </p:val>
                                        </p:tav>
                                        <p:tav tm="100000">
                                          <p:val>
                                            <p:fltVal val="0"/>
                                          </p:val>
                                        </p:tav>
                                      </p:tavLst>
                                    </p:anim>
                                    <p:animEffect transition="out" filter="fade">
                                      <p:cBhvr>
                                        <p:cTn id="257" dur="2000"/>
                                        <p:tgtEl>
                                          <p:spTgt spid="392"/>
                                        </p:tgtEl>
                                      </p:cBhvr>
                                    </p:animEffect>
                                    <p:set>
                                      <p:cBhvr>
                                        <p:cTn id="258" dur="1" fill="hold">
                                          <p:stCondLst>
                                            <p:cond delay="1999"/>
                                          </p:stCondLst>
                                        </p:cTn>
                                        <p:tgtEl>
                                          <p:spTgt spid="392"/>
                                        </p:tgtEl>
                                        <p:attrNameLst>
                                          <p:attrName>style.visibility</p:attrName>
                                        </p:attrNameLst>
                                      </p:cBhvr>
                                      <p:to>
                                        <p:strVal val="hidden"/>
                                      </p:to>
                                    </p:set>
                                  </p:childTnLst>
                                </p:cTn>
                              </p:par>
                              <p:par>
                                <p:cTn id="259" presetID="63" presetClass="path" presetSubtype="0" accel="50000" decel="50000" fill="hold" grpId="1" nodeType="withEffect">
                                  <p:stCondLst>
                                    <p:cond delay="92000"/>
                                  </p:stCondLst>
                                  <p:childTnLst>
                                    <p:animMotion origin="layout" path="M 0.41788 4.07407E-6 L 0.5125 4.07407E-6 " pathEditMode="relative" rAng="0" ptsTypes="AA">
                                      <p:cBhvr>
                                        <p:cTn id="260" dur="10000" fill="hold"/>
                                        <p:tgtEl>
                                          <p:spTgt spid="318"/>
                                        </p:tgtEl>
                                        <p:attrNameLst>
                                          <p:attrName>ppt_x</p:attrName>
                                          <p:attrName>ppt_y</p:attrName>
                                        </p:attrNameLst>
                                      </p:cBhvr>
                                      <p:rCtr x="47" y="0"/>
                                    </p:animMotion>
                                  </p:childTnLst>
                                </p:cTn>
                              </p:par>
                              <p:par>
                                <p:cTn id="261" presetID="27" presetClass="emph" presetSubtype="0" repeatCount="indefinite" fill="hold" grpId="0" nodeType="withEffect">
                                  <p:stCondLst>
                                    <p:cond delay="102000"/>
                                  </p:stCondLst>
                                  <p:childTnLst>
                                    <p:animClr clrSpc="rgb" dir="cw">
                                      <p:cBhvr override="childStyle">
                                        <p:cTn id="262" dur="500" autoRev="1" fill="hold"/>
                                        <p:tgtEl>
                                          <p:spTgt spid="367"/>
                                        </p:tgtEl>
                                        <p:attrNameLst>
                                          <p:attrName>style.color</p:attrName>
                                        </p:attrNameLst>
                                      </p:cBhvr>
                                      <p:to>
                                        <a:srgbClr val="FFFF00"/>
                                      </p:to>
                                    </p:animClr>
                                    <p:animClr clrSpc="rgb" dir="cw">
                                      <p:cBhvr>
                                        <p:cTn id="263" dur="500" autoRev="1" fill="hold"/>
                                        <p:tgtEl>
                                          <p:spTgt spid="367"/>
                                        </p:tgtEl>
                                        <p:attrNameLst>
                                          <p:attrName>fillcolor</p:attrName>
                                        </p:attrNameLst>
                                      </p:cBhvr>
                                      <p:to>
                                        <a:srgbClr val="FFFF00"/>
                                      </p:to>
                                    </p:animClr>
                                    <p:set>
                                      <p:cBhvr>
                                        <p:cTn id="264" dur="500" autoRev="1" fill="hold"/>
                                        <p:tgtEl>
                                          <p:spTgt spid="367"/>
                                        </p:tgtEl>
                                        <p:attrNameLst>
                                          <p:attrName>fill.type</p:attrName>
                                        </p:attrNameLst>
                                      </p:cBhvr>
                                      <p:to>
                                        <p:strVal val="solid"/>
                                      </p:to>
                                    </p:set>
                                    <p:set>
                                      <p:cBhvr>
                                        <p:cTn id="265" dur="500" autoRev="1" fill="hold"/>
                                        <p:tgtEl>
                                          <p:spTgt spid="367"/>
                                        </p:tgtEl>
                                        <p:attrNameLst>
                                          <p:attrName>fill.on</p:attrName>
                                        </p:attrNameLst>
                                      </p:cBhvr>
                                      <p:to>
                                        <p:strVal val="true"/>
                                      </p:to>
                                    </p:set>
                                  </p:childTnLst>
                                </p:cTn>
                              </p:par>
                              <p:par>
                                <p:cTn id="266" presetID="23" presetClass="entr" presetSubtype="16" fill="hold" nodeType="withEffect">
                                  <p:stCondLst>
                                    <p:cond delay="102000"/>
                                  </p:stCondLst>
                                  <p:childTnLst>
                                    <p:set>
                                      <p:cBhvr>
                                        <p:cTn id="267" dur="1" fill="hold">
                                          <p:stCondLst>
                                            <p:cond delay="0"/>
                                          </p:stCondLst>
                                        </p:cTn>
                                        <p:tgtEl>
                                          <p:spTgt spid="404"/>
                                        </p:tgtEl>
                                        <p:attrNameLst>
                                          <p:attrName>style.visibility</p:attrName>
                                        </p:attrNameLst>
                                      </p:cBhvr>
                                      <p:to>
                                        <p:strVal val="visible"/>
                                      </p:to>
                                    </p:set>
                                    <p:anim calcmode="lin" valueType="num">
                                      <p:cBhvr>
                                        <p:cTn id="268" dur="2700" fill="hold"/>
                                        <p:tgtEl>
                                          <p:spTgt spid="404"/>
                                        </p:tgtEl>
                                        <p:attrNameLst>
                                          <p:attrName>ppt_w</p:attrName>
                                        </p:attrNameLst>
                                      </p:cBhvr>
                                      <p:tavLst>
                                        <p:tav tm="0">
                                          <p:val>
                                            <p:fltVal val="0"/>
                                          </p:val>
                                        </p:tav>
                                        <p:tav tm="100000">
                                          <p:val>
                                            <p:strVal val="#ppt_w"/>
                                          </p:val>
                                        </p:tav>
                                      </p:tavLst>
                                    </p:anim>
                                    <p:anim calcmode="lin" valueType="num">
                                      <p:cBhvr>
                                        <p:cTn id="269" dur="2700" fill="hold"/>
                                        <p:tgtEl>
                                          <p:spTgt spid="404"/>
                                        </p:tgtEl>
                                        <p:attrNameLst>
                                          <p:attrName>ppt_h</p:attrName>
                                        </p:attrNameLst>
                                      </p:cBhvr>
                                      <p:tavLst>
                                        <p:tav tm="0">
                                          <p:val>
                                            <p:fltVal val="0"/>
                                          </p:val>
                                        </p:tav>
                                        <p:tav tm="100000">
                                          <p:val>
                                            <p:strVal val="#ppt_h"/>
                                          </p:val>
                                        </p:tav>
                                      </p:tavLst>
                                    </p:anim>
                                  </p:childTnLst>
                                </p:cTn>
                              </p:par>
                              <p:par>
                                <p:cTn id="270" presetID="22" presetClass="entr" presetSubtype="1" repeatCount="10000" fill="hold" nodeType="withEffect">
                                  <p:stCondLst>
                                    <p:cond delay="102100"/>
                                  </p:stCondLst>
                                  <p:childTnLst>
                                    <p:set>
                                      <p:cBhvr>
                                        <p:cTn id="271" dur="1" fill="hold">
                                          <p:stCondLst>
                                            <p:cond delay="0"/>
                                          </p:stCondLst>
                                        </p:cTn>
                                        <p:tgtEl>
                                          <p:spTgt spid="526"/>
                                        </p:tgtEl>
                                        <p:attrNameLst>
                                          <p:attrName>style.visibility</p:attrName>
                                        </p:attrNameLst>
                                      </p:cBhvr>
                                      <p:to>
                                        <p:strVal val="visible"/>
                                      </p:to>
                                    </p:set>
                                    <p:animEffect transition="in" filter="wipe(up)">
                                      <p:cBhvr>
                                        <p:cTn id="272" dur="1000"/>
                                        <p:tgtEl>
                                          <p:spTgt spid="526"/>
                                        </p:tgtEl>
                                      </p:cBhvr>
                                    </p:animEffect>
                                  </p:childTnLst>
                                  <p:subTnLst>
                                    <p:set>
                                      <p:cBhvr override="childStyle">
                                        <p:cTn dur="1" fill="hold" display="0" masterRel="sameClick" afterEffect="1">
                                          <p:stCondLst>
                                            <p:cond evt="end" delay="0">
                                              <p:tn val="270"/>
                                            </p:cond>
                                          </p:stCondLst>
                                        </p:cTn>
                                        <p:tgtEl>
                                          <p:spTgt spid="526"/>
                                        </p:tgtEl>
                                        <p:attrNameLst>
                                          <p:attrName>style.visibility</p:attrName>
                                        </p:attrNameLst>
                                      </p:cBhvr>
                                      <p:to>
                                        <p:strVal val="hidden"/>
                                      </p:to>
                                    </p:set>
                                  </p:subTnLst>
                                </p:cTn>
                              </p:par>
                              <p:par>
                                <p:cTn id="273" presetID="22" presetClass="entr" presetSubtype="1" repeatCount="10000" fill="hold" nodeType="withEffect">
                                  <p:stCondLst>
                                    <p:cond delay="103300"/>
                                  </p:stCondLst>
                                  <p:childTnLst>
                                    <p:set>
                                      <p:cBhvr>
                                        <p:cTn id="274" dur="1" fill="hold">
                                          <p:stCondLst>
                                            <p:cond delay="0"/>
                                          </p:stCondLst>
                                        </p:cTn>
                                        <p:tgtEl>
                                          <p:spTgt spid="524"/>
                                        </p:tgtEl>
                                        <p:attrNameLst>
                                          <p:attrName>style.visibility</p:attrName>
                                        </p:attrNameLst>
                                      </p:cBhvr>
                                      <p:to>
                                        <p:strVal val="visible"/>
                                      </p:to>
                                    </p:set>
                                    <p:animEffect transition="in" filter="wipe(up)">
                                      <p:cBhvr>
                                        <p:cTn id="275" dur="1000"/>
                                        <p:tgtEl>
                                          <p:spTgt spid="524"/>
                                        </p:tgtEl>
                                      </p:cBhvr>
                                    </p:animEffect>
                                  </p:childTnLst>
                                  <p:subTnLst>
                                    <p:set>
                                      <p:cBhvr override="childStyle">
                                        <p:cTn dur="1" fill="hold" display="0" masterRel="sameClick" afterEffect="1">
                                          <p:stCondLst>
                                            <p:cond evt="end" delay="0">
                                              <p:tn val="273"/>
                                            </p:cond>
                                          </p:stCondLst>
                                        </p:cTn>
                                        <p:tgtEl>
                                          <p:spTgt spid="524"/>
                                        </p:tgtEl>
                                        <p:attrNameLst>
                                          <p:attrName>style.visibility</p:attrName>
                                        </p:attrNameLst>
                                      </p:cBhvr>
                                      <p:to>
                                        <p:strVal val="hidden"/>
                                      </p:to>
                                    </p:set>
                                  </p:subTnLst>
                                </p:cTn>
                              </p:par>
                              <p:par>
                                <p:cTn id="276" presetID="22" presetClass="entr" presetSubtype="1" repeatCount="10000" fill="hold" nodeType="withEffect">
                                  <p:stCondLst>
                                    <p:cond delay="103000"/>
                                  </p:stCondLst>
                                  <p:childTnLst>
                                    <p:set>
                                      <p:cBhvr>
                                        <p:cTn id="277" dur="1" fill="hold">
                                          <p:stCondLst>
                                            <p:cond delay="0"/>
                                          </p:stCondLst>
                                        </p:cTn>
                                        <p:tgtEl>
                                          <p:spTgt spid="530"/>
                                        </p:tgtEl>
                                        <p:attrNameLst>
                                          <p:attrName>style.visibility</p:attrName>
                                        </p:attrNameLst>
                                      </p:cBhvr>
                                      <p:to>
                                        <p:strVal val="visible"/>
                                      </p:to>
                                    </p:set>
                                    <p:animEffect transition="in" filter="wipe(up)">
                                      <p:cBhvr>
                                        <p:cTn id="278" dur="1000"/>
                                        <p:tgtEl>
                                          <p:spTgt spid="530"/>
                                        </p:tgtEl>
                                      </p:cBhvr>
                                    </p:animEffect>
                                  </p:childTnLst>
                                  <p:subTnLst>
                                    <p:set>
                                      <p:cBhvr override="childStyle">
                                        <p:cTn dur="1" fill="hold" display="0" masterRel="sameClick" afterEffect="1">
                                          <p:stCondLst>
                                            <p:cond evt="end" delay="0">
                                              <p:tn val="276"/>
                                            </p:cond>
                                          </p:stCondLst>
                                        </p:cTn>
                                        <p:tgtEl>
                                          <p:spTgt spid="530"/>
                                        </p:tgtEl>
                                        <p:attrNameLst>
                                          <p:attrName>style.visibility</p:attrName>
                                        </p:attrNameLst>
                                      </p:cBhvr>
                                      <p:to>
                                        <p:strVal val="hidden"/>
                                      </p:to>
                                    </p:set>
                                  </p:subTnLst>
                                </p:cTn>
                              </p:par>
                              <p:par>
                                <p:cTn id="279" presetID="22" presetClass="entr" presetSubtype="1" repeatCount="10000" fill="hold" nodeType="withEffect">
                                  <p:stCondLst>
                                    <p:cond delay="103600"/>
                                  </p:stCondLst>
                                  <p:childTnLst>
                                    <p:set>
                                      <p:cBhvr>
                                        <p:cTn id="280" dur="1" fill="hold">
                                          <p:stCondLst>
                                            <p:cond delay="0"/>
                                          </p:stCondLst>
                                        </p:cTn>
                                        <p:tgtEl>
                                          <p:spTgt spid="522"/>
                                        </p:tgtEl>
                                        <p:attrNameLst>
                                          <p:attrName>style.visibility</p:attrName>
                                        </p:attrNameLst>
                                      </p:cBhvr>
                                      <p:to>
                                        <p:strVal val="visible"/>
                                      </p:to>
                                    </p:set>
                                    <p:animEffect transition="in" filter="wipe(up)">
                                      <p:cBhvr>
                                        <p:cTn id="281" dur="1000"/>
                                        <p:tgtEl>
                                          <p:spTgt spid="522"/>
                                        </p:tgtEl>
                                      </p:cBhvr>
                                    </p:animEffect>
                                  </p:childTnLst>
                                  <p:subTnLst>
                                    <p:set>
                                      <p:cBhvr override="childStyle">
                                        <p:cTn dur="1" fill="hold" display="0" masterRel="sameClick" afterEffect="1">
                                          <p:stCondLst>
                                            <p:cond evt="end" delay="0">
                                              <p:tn val="279"/>
                                            </p:cond>
                                          </p:stCondLst>
                                        </p:cTn>
                                        <p:tgtEl>
                                          <p:spTgt spid="522"/>
                                        </p:tgtEl>
                                        <p:attrNameLst>
                                          <p:attrName>style.visibility</p:attrName>
                                        </p:attrNameLst>
                                      </p:cBhvr>
                                      <p:to>
                                        <p:strVal val="hidden"/>
                                      </p:to>
                                    </p:set>
                                  </p:subTnLst>
                                </p:cTn>
                              </p:par>
                              <p:par>
                                <p:cTn id="282" presetID="22" presetClass="entr" presetSubtype="1" repeatCount="10000" fill="hold" nodeType="withEffect">
                                  <p:stCondLst>
                                    <p:cond delay="102500"/>
                                  </p:stCondLst>
                                  <p:childTnLst>
                                    <p:set>
                                      <p:cBhvr>
                                        <p:cTn id="283" dur="1" fill="hold">
                                          <p:stCondLst>
                                            <p:cond delay="0"/>
                                          </p:stCondLst>
                                        </p:cTn>
                                        <p:tgtEl>
                                          <p:spTgt spid="532"/>
                                        </p:tgtEl>
                                        <p:attrNameLst>
                                          <p:attrName>style.visibility</p:attrName>
                                        </p:attrNameLst>
                                      </p:cBhvr>
                                      <p:to>
                                        <p:strVal val="visible"/>
                                      </p:to>
                                    </p:set>
                                    <p:animEffect transition="in" filter="wipe(up)">
                                      <p:cBhvr>
                                        <p:cTn id="284" dur="1000"/>
                                        <p:tgtEl>
                                          <p:spTgt spid="532"/>
                                        </p:tgtEl>
                                      </p:cBhvr>
                                    </p:animEffect>
                                  </p:childTnLst>
                                  <p:subTnLst>
                                    <p:set>
                                      <p:cBhvr override="childStyle">
                                        <p:cTn dur="1" fill="hold" display="0" masterRel="sameClick" afterEffect="1">
                                          <p:stCondLst>
                                            <p:cond evt="end" delay="0">
                                              <p:tn val="282"/>
                                            </p:cond>
                                          </p:stCondLst>
                                        </p:cTn>
                                        <p:tgtEl>
                                          <p:spTgt spid="532"/>
                                        </p:tgtEl>
                                        <p:attrNameLst>
                                          <p:attrName>style.visibility</p:attrName>
                                        </p:attrNameLst>
                                      </p:cBhvr>
                                      <p:to>
                                        <p:strVal val="hidden"/>
                                      </p:to>
                                    </p:set>
                                  </p:subTnLst>
                                </p:cTn>
                              </p:par>
                              <p:par>
                                <p:cTn id="285" presetID="22" presetClass="entr" presetSubtype="1" repeatCount="10000" fill="hold" nodeType="withEffect">
                                  <p:stCondLst>
                                    <p:cond delay="103000"/>
                                  </p:stCondLst>
                                  <p:childTnLst>
                                    <p:set>
                                      <p:cBhvr>
                                        <p:cTn id="286" dur="1" fill="hold">
                                          <p:stCondLst>
                                            <p:cond delay="0"/>
                                          </p:stCondLst>
                                        </p:cTn>
                                        <p:tgtEl>
                                          <p:spTgt spid="520"/>
                                        </p:tgtEl>
                                        <p:attrNameLst>
                                          <p:attrName>style.visibility</p:attrName>
                                        </p:attrNameLst>
                                      </p:cBhvr>
                                      <p:to>
                                        <p:strVal val="visible"/>
                                      </p:to>
                                    </p:set>
                                    <p:animEffect transition="in" filter="wipe(up)">
                                      <p:cBhvr>
                                        <p:cTn id="287" dur="1000"/>
                                        <p:tgtEl>
                                          <p:spTgt spid="520"/>
                                        </p:tgtEl>
                                      </p:cBhvr>
                                    </p:animEffect>
                                  </p:childTnLst>
                                  <p:subTnLst>
                                    <p:set>
                                      <p:cBhvr override="childStyle">
                                        <p:cTn dur="1" fill="hold" display="0" masterRel="sameClick" afterEffect="1">
                                          <p:stCondLst>
                                            <p:cond evt="end" delay="0">
                                              <p:tn val="285"/>
                                            </p:cond>
                                          </p:stCondLst>
                                        </p:cTn>
                                        <p:tgtEl>
                                          <p:spTgt spid="520"/>
                                        </p:tgtEl>
                                        <p:attrNameLst>
                                          <p:attrName>style.visibility</p:attrName>
                                        </p:attrNameLst>
                                      </p:cBhvr>
                                      <p:to>
                                        <p:strVal val="hidden"/>
                                      </p:to>
                                    </p:set>
                                  </p:subTnLst>
                                </p:cTn>
                              </p:par>
                              <p:par>
                                <p:cTn id="288" presetID="22" presetClass="entr" presetSubtype="1" repeatCount="10000" fill="hold" nodeType="withEffect">
                                  <p:stCondLst>
                                    <p:cond delay="102900"/>
                                  </p:stCondLst>
                                  <p:childTnLst>
                                    <p:set>
                                      <p:cBhvr>
                                        <p:cTn id="289" dur="1" fill="hold">
                                          <p:stCondLst>
                                            <p:cond delay="0"/>
                                          </p:stCondLst>
                                        </p:cTn>
                                        <p:tgtEl>
                                          <p:spTgt spid="518"/>
                                        </p:tgtEl>
                                        <p:attrNameLst>
                                          <p:attrName>style.visibility</p:attrName>
                                        </p:attrNameLst>
                                      </p:cBhvr>
                                      <p:to>
                                        <p:strVal val="visible"/>
                                      </p:to>
                                    </p:set>
                                    <p:animEffect transition="in" filter="wipe(up)">
                                      <p:cBhvr>
                                        <p:cTn id="290" dur="1000"/>
                                        <p:tgtEl>
                                          <p:spTgt spid="518"/>
                                        </p:tgtEl>
                                      </p:cBhvr>
                                    </p:animEffect>
                                  </p:childTnLst>
                                  <p:subTnLst>
                                    <p:set>
                                      <p:cBhvr override="childStyle">
                                        <p:cTn dur="1" fill="hold" display="0" masterRel="sameClick" afterEffect="1">
                                          <p:stCondLst>
                                            <p:cond evt="end" delay="0">
                                              <p:tn val="288"/>
                                            </p:cond>
                                          </p:stCondLst>
                                        </p:cTn>
                                        <p:tgtEl>
                                          <p:spTgt spid="518"/>
                                        </p:tgtEl>
                                        <p:attrNameLst>
                                          <p:attrName>style.visibility</p:attrName>
                                        </p:attrNameLst>
                                      </p:cBhvr>
                                      <p:to>
                                        <p:strVal val="hidden"/>
                                      </p:to>
                                    </p:set>
                                  </p:subTnLst>
                                </p:cTn>
                              </p:par>
                              <p:par>
                                <p:cTn id="291" presetID="22" presetClass="entr" presetSubtype="1" repeatCount="10000" fill="hold" nodeType="withEffect">
                                  <p:stCondLst>
                                    <p:cond delay="102100"/>
                                  </p:stCondLst>
                                  <p:childTnLst>
                                    <p:set>
                                      <p:cBhvr>
                                        <p:cTn id="292" dur="1" fill="hold">
                                          <p:stCondLst>
                                            <p:cond delay="0"/>
                                          </p:stCondLst>
                                        </p:cTn>
                                        <p:tgtEl>
                                          <p:spTgt spid="528"/>
                                        </p:tgtEl>
                                        <p:attrNameLst>
                                          <p:attrName>style.visibility</p:attrName>
                                        </p:attrNameLst>
                                      </p:cBhvr>
                                      <p:to>
                                        <p:strVal val="visible"/>
                                      </p:to>
                                    </p:set>
                                    <p:animEffect transition="in" filter="wipe(up)">
                                      <p:cBhvr>
                                        <p:cTn id="293" dur="1000"/>
                                        <p:tgtEl>
                                          <p:spTgt spid="528"/>
                                        </p:tgtEl>
                                      </p:cBhvr>
                                    </p:animEffect>
                                  </p:childTnLst>
                                  <p:subTnLst>
                                    <p:set>
                                      <p:cBhvr override="childStyle">
                                        <p:cTn dur="1" fill="hold" display="0" masterRel="sameClick" afterEffect="1">
                                          <p:stCondLst>
                                            <p:cond evt="end" delay="0">
                                              <p:tn val="291"/>
                                            </p:cond>
                                          </p:stCondLst>
                                        </p:cTn>
                                        <p:tgtEl>
                                          <p:spTgt spid="528"/>
                                        </p:tgtEl>
                                        <p:attrNameLst>
                                          <p:attrName>style.visibility</p:attrName>
                                        </p:attrNameLst>
                                      </p:cBhvr>
                                      <p:to>
                                        <p:strVal val="hidden"/>
                                      </p:to>
                                    </p:set>
                                  </p:subTnLst>
                                </p:cTn>
                              </p:par>
                              <p:par>
                                <p:cTn id="294" presetID="10" presetClass="entr" presetSubtype="0" fill="hold" grpId="0" nodeType="withEffect">
                                  <p:stCondLst>
                                    <p:cond delay="103400"/>
                                  </p:stCondLst>
                                  <p:childTnLst>
                                    <p:set>
                                      <p:cBhvr>
                                        <p:cTn id="295" dur="1" fill="hold">
                                          <p:stCondLst>
                                            <p:cond delay="0"/>
                                          </p:stCondLst>
                                        </p:cTn>
                                        <p:tgtEl>
                                          <p:spTgt spid="534"/>
                                        </p:tgtEl>
                                        <p:attrNameLst>
                                          <p:attrName>style.visibility</p:attrName>
                                        </p:attrNameLst>
                                      </p:cBhvr>
                                      <p:to>
                                        <p:strVal val="visible"/>
                                      </p:to>
                                    </p:set>
                                    <p:animEffect transition="in" filter="fade">
                                      <p:cBhvr>
                                        <p:cTn id="296" dur="3000"/>
                                        <p:tgtEl>
                                          <p:spTgt spid="534"/>
                                        </p:tgtEl>
                                      </p:cBhvr>
                                    </p:animEffect>
                                  </p:childTnLst>
                                </p:cTn>
                              </p:par>
                              <p:par>
                                <p:cTn id="297" presetID="10" presetClass="exit" presetSubtype="0" fill="hold" grpId="1" nodeType="withEffect">
                                  <p:stCondLst>
                                    <p:cond delay="110500"/>
                                  </p:stCondLst>
                                  <p:childTnLst>
                                    <p:animEffect transition="out" filter="fade">
                                      <p:cBhvr>
                                        <p:cTn id="298" dur="2500"/>
                                        <p:tgtEl>
                                          <p:spTgt spid="534"/>
                                        </p:tgtEl>
                                      </p:cBhvr>
                                    </p:animEffect>
                                    <p:set>
                                      <p:cBhvr>
                                        <p:cTn id="299" dur="1" fill="hold">
                                          <p:stCondLst>
                                            <p:cond delay="2499"/>
                                          </p:stCondLst>
                                        </p:cTn>
                                        <p:tgtEl>
                                          <p:spTgt spid="534"/>
                                        </p:tgtEl>
                                        <p:attrNameLst>
                                          <p:attrName>style.visibility</p:attrName>
                                        </p:attrNameLst>
                                      </p:cBhvr>
                                      <p:to>
                                        <p:strVal val="hidden"/>
                                      </p:to>
                                    </p:set>
                                  </p:childTnLst>
                                </p:cTn>
                              </p:par>
                              <p:par>
                                <p:cTn id="300" presetID="53" presetClass="exit" presetSubtype="0" fill="hold" grpId="0" nodeType="withEffect">
                                  <p:stCondLst>
                                    <p:cond delay="112100"/>
                                  </p:stCondLst>
                                  <p:childTnLst>
                                    <p:anim calcmode="lin" valueType="num">
                                      <p:cBhvr>
                                        <p:cTn id="301" dur="1500"/>
                                        <p:tgtEl>
                                          <p:spTgt spid="404"/>
                                        </p:tgtEl>
                                        <p:attrNameLst>
                                          <p:attrName>ppt_w</p:attrName>
                                        </p:attrNameLst>
                                      </p:cBhvr>
                                      <p:tavLst>
                                        <p:tav tm="0">
                                          <p:val>
                                            <p:strVal val="ppt_w"/>
                                          </p:val>
                                        </p:tav>
                                        <p:tav tm="100000">
                                          <p:val>
                                            <p:fltVal val="0"/>
                                          </p:val>
                                        </p:tav>
                                      </p:tavLst>
                                    </p:anim>
                                    <p:anim calcmode="lin" valueType="num">
                                      <p:cBhvr>
                                        <p:cTn id="302" dur="1500"/>
                                        <p:tgtEl>
                                          <p:spTgt spid="404"/>
                                        </p:tgtEl>
                                        <p:attrNameLst>
                                          <p:attrName>ppt_h</p:attrName>
                                        </p:attrNameLst>
                                      </p:cBhvr>
                                      <p:tavLst>
                                        <p:tav tm="0">
                                          <p:val>
                                            <p:strVal val="ppt_h"/>
                                          </p:val>
                                        </p:tav>
                                        <p:tav tm="100000">
                                          <p:val>
                                            <p:fltVal val="0"/>
                                          </p:val>
                                        </p:tav>
                                      </p:tavLst>
                                    </p:anim>
                                    <p:animEffect transition="out" filter="fade">
                                      <p:cBhvr>
                                        <p:cTn id="303" dur="1500"/>
                                        <p:tgtEl>
                                          <p:spTgt spid="404"/>
                                        </p:tgtEl>
                                      </p:cBhvr>
                                    </p:animEffect>
                                    <p:set>
                                      <p:cBhvr>
                                        <p:cTn id="304" dur="1" fill="hold">
                                          <p:stCondLst>
                                            <p:cond delay="1499"/>
                                          </p:stCondLst>
                                        </p:cTn>
                                        <p:tgtEl>
                                          <p:spTgt spid="404"/>
                                        </p:tgtEl>
                                        <p:attrNameLst>
                                          <p:attrName>style.visibility</p:attrName>
                                        </p:attrNameLst>
                                      </p:cBhvr>
                                      <p:to>
                                        <p:strVal val="hidden"/>
                                      </p:to>
                                    </p:set>
                                  </p:childTnLst>
                                </p:cTn>
                              </p:par>
                              <p:par>
                                <p:cTn id="305" presetID="63" presetClass="path" presetSubtype="0" accel="50000" decel="50000" fill="hold" grpId="2" nodeType="withEffect">
                                  <p:stCondLst>
                                    <p:cond delay="113600"/>
                                  </p:stCondLst>
                                  <p:childTnLst>
                                    <p:animMotion origin="layout" path="M 0.5125 4.07407E-6 L 0.62969 4.07407E-6 " pathEditMode="relative" rAng="0" ptsTypes="AA">
                                      <p:cBhvr>
                                        <p:cTn id="306" dur="10000" fill="hold"/>
                                        <p:tgtEl>
                                          <p:spTgt spid="318"/>
                                        </p:tgtEl>
                                        <p:attrNameLst>
                                          <p:attrName>ppt_x</p:attrName>
                                          <p:attrName>ppt_y</p:attrName>
                                        </p:attrNameLst>
                                      </p:cBhvr>
                                      <p:rCtr x="59" y="0"/>
                                    </p:animMotion>
                                  </p:childTnLst>
                                </p:cTn>
                              </p:par>
                              <p:par>
                                <p:cTn id="307" presetID="27" presetClass="emph" presetSubtype="0" repeatCount="indefinite" fill="hold" grpId="0" nodeType="withEffect">
                                  <p:stCondLst>
                                    <p:cond delay="123500"/>
                                  </p:stCondLst>
                                  <p:childTnLst>
                                    <p:animClr clrSpc="rgb" dir="cw">
                                      <p:cBhvr override="childStyle">
                                        <p:cTn id="308" dur="250" autoRev="1" fill="hold"/>
                                        <p:tgtEl>
                                          <p:spTgt spid="375"/>
                                        </p:tgtEl>
                                        <p:attrNameLst>
                                          <p:attrName>style.color</p:attrName>
                                        </p:attrNameLst>
                                      </p:cBhvr>
                                      <p:to>
                                        <a:srgbClr val="FFFF00"/>
                                      </p:to>
                                    </p:animClr>
                                    <p:animClr clrSpc="rgb" dir="cw">
                                      <p:cBhvr>
                                        <p:cTn id="309" dur="250" autoRev="1" fill="hold"/>
                                        <p:tgtEl>
                                          <p:spTgt spid="375"/>
                                        </p:tgtEl>
                                        <p:attrNameLst>
                                          <p:attrName>fillcolor</p:attrName>
                                        </p:attrNameLst>
                                      </p:cBhvr>
                                      <p:to>
                                        <a:srgbClr val="FFFF00"/>
                                      </p:to>
                                    </p:animClr>
                                    <p:set>
                                      <p:cBhvr>
                                        <p:cTn id="310" dur="250" autoRev="1" fill="hold"/>
                                        <p:tgtEl>
                                          <p:spTgt spid="375"/>
                                        </p:tgtEl>
                                        <p:attrNameLst>
                                          <p:attrName>fill.type</p:attrName>
                                        </p:attrNameLst>
                                      </p:cBhvr>
                                      <p:to>
                                        <p:strVal val="solid"/>
                                      </p:to>
                                    </p:set>
                                    <p:set>
                                      <p:cBhvr>
                                        <p:cTn id="311" dur="250" autoRev="1" fill="hold"/>
                                        <p:tgtEl>
                                          <p:spTgt spid="375"/>
                                        </p:tgtEl>
                                        <p:attrNameLst>
                                          <p:attrName>fill.on</p:attrName>
                                        </p:attrNameLst>
                                      </p:cBhvr>
                                      <p:to>
                                        <p:strVal val="true"/>
                                      </p:to>
                                    </p:set>
                                  </p:childTnLst>
                                </p:cTn>
                              </p:par>
                              <p:par>
                                <p:cTn id="312" presetID="23" presetClass="entr" presetSubtype="16" fill="hold" nodeType="withEffect">
                                  <p:stCondLst>
                                    <p:cond delay="123500"/>
                                  </p:stCondLst>
                                  <p:childTnLst>
                                    <p:set>
                                      <p:cBhvr>
                                        <p:cTn id="313" dur="1" fill="hold">
                                          <p:stCondLst>
                                            <p:cond delay="0"/>
                                          </p:stCondLst>
                                        </p:cTn>
                                        <p:tgtEl>
                                          <p:spTgt spid="408"/>
                                        </p:tgtEl>
                                        <p:attrNameLst>
                                          <p:attrName>style.visibility</p:attrName>
                                        </p:attrNameLst>
                                      </p:cBhvr>
                                      <p:to>
                                        <p:strVal val="visible"/>
                                      </p:to>
                                    </p:set>
                                    <p:anim calcmode="lin" valueType="num">
                                      <p:cBhvr>
                                        <p:cTn id="314" dur="2700" fill="hold"/>
                                        <p:tgtEl>
                                          <p:spTgt spid="408"/>
                                        </p:tgtEl>
                                        <p:attrNameLst>
                                          <p:attrName>ppt_w</p:attrName>
                                        </p:attrNameLst>
                                      </p:cBhvr>
                                      <p:tavLst>
                                        <p:tav tm="0">
                                          <p:val>
                                            <p:fltVal val="0"/>
                                          </p:val>
                                        </p:tav>
                                        <p:tav tm="100000">
                                          <p:val>
                                            <p:strVal val="#ppt_w"/>
                                          </p:val>
                                        </p:tav>
                                      </p:tavLst>
                                    </p:anim>
                                    <p:anim calcmode="lin" valueType="num">
                                      <p:cBhvr>
                                        <p:cTn id="315" dur="2700" fill="hold"/>
                                        <p:tgtEl>
                                          <p:spTgt spid="408"/>
                                        </p:tgtEl>
                                        <p:attrNameLst>
                                          <p:attrName>ppt_h</p:attrName>
                                        </p:attrNameLst>
                                      </p:cBhvr>
                                      <p:tavLst>
                                        <p:tav tm="0">
                                          <p:val>
                                            <p:fltVal val="0"/>
                                          </p:val>
                                        </p:tav>
                                        <p:tav tm="100000">
                                          <p:val>
                                            <p:strVal val="#ppt_h"/>
                                          </p:val>
                                        </p:tav>
                                      </p:tavLst>
                                    </p:anim>
                                  </p:childTnLst>
                                </p:cTn>
                              </p:par>
                              <p:par>
                                <p:cTn id="316" presetID="8" presetClass="emph" presetSubtype="0" repeatCount="10000" fill="hold" grpId="1" nodeType="withEffect">
                                  <p:stCondLst>
                                    <p:cond delay="123600"/>
                                  </p:stCondLst>
                                  <p:childTnLst>
                                    <p:animRot by="21600000">
                                      <p:cBhvr>
                                        <p:cTn id="317" dur="2000" fill="hold"/>
                                        <p:tgtEl>
                                          <p:spTgt spid="347"/>
                                        </p:tgtEl>
                                        <p:attrNameLst>
                                          <p:attrName>r</p:attrName>
                                        </p:attrNameLst>
                                      </p:cBhvr>
                                    </p:animRot>
                                  </p:childTnLst>
                                </p:cTn>
                              </p:par>
                              <p:par>
                                <p:cTn id="318" presetID="8" presetClass="emph" presetSubtype="0" repeatCount="10000" fill="hold" grpId="1" nodeType="withEffect">
                                  <p:stCondLst>
                                    <p:cond delay="123700"/>
                                  </p:stCondLst>
                                  <p:childTnLst>
                                    <p:animRot by="21600000">
                                      <p:cBhvr>
                                        <p:cTn id="319" dur="2000" fill="hold"/>
                                        <p:tgtEl>
                                          <p:spTgt spid="350"/>
                                        </p:tgtEl>
                                        <p:attrNameLst>
                                          <p:attrName>r</p:attrName>
                                        </p:attrNameLst>
                                      </p:cBhvr>
                                    </p:animRot>
                                  </p:childTnLst>
                                </p:cTn>
                              </p:par>
                              <p:par>
                                <p:cTn id="320" presetID="64" presetClass="path" presetSubtype="0" accel="50000" decel="50000" fill="hold" grpId="0" nodeType="withEffect">
                                  <p:stCondLst>
                                    <p:cond delay="123700"/>
                                  </p:stCondLst>
                                  <p:childTnLst>
                                    <p:animMotion origin="layout" path="M -2.22222E-6 0.01759 L -2.22222E-6 -0.04537 " pathEditMode="relative" rAng="0" ptsTypes="AA">
                                      <p:cBhvr>
                                        <p:cTn id="321" dur="2000" fill="hold"/>
                                        <p:tgtEl>
                                          <p:spTgt spid="94"/>
                                        </p:tgtEl>
                                        <p:attrNameLst>
                                          <p:attrName>ppt_x</p:attrName>
                                          <p:attrName>ppt_y</p:attrName>
                                        </p:attrNameLst>
                                      </p:cBhvr>
                                      <p:rCtr x="0" y="-31"/>
                                    </p:animMotion>
                                  </p:childTnLst>
                                </p:cTn>
                              </p:par>
                              <p:par>
                                <p:cTn id="322" presetID="64" presetClass="path" presetSubtype="0" accel="50000" decel="50000" fill="hold" grpId="0" nodeType="withEffect">
                                  <p:stCondLst>
                                    <p:cond delay="123700"/>
                                  </p:stCondLst>
                                  <p:childTnLst>
                                    <p:animMotion origin="layout" path="M -1.66667E-6 0.01759 L -1.66667E-6 -0.04537 " pathEditMode="relative" rAng="0" ptsTypes="AA">
                                      <p:cBhvr>
                                        <p:cTn id="323" dur="2000" fill="hold"/>
                                        <p:tgtEl>
                                          <p:spTgt spid="96"/>
                                        </p:tgtEl>
                                        <p:attrNameLst>
                                          <p:attrName>ppt_x</p:attrName>
                                          <p:attrName>ppt_y</p:attrName>
                                        </p:attrNameLst>
                                      </p:cBhvr>
                                      <p:rCtr x="0" y="-31"/>
                                    </p:animMotion>
                                  </p:childTnLst>
                                </p:cTn>
                              </p:par>
                              <p:par>
                                <p:cTn id="324" presetID="10" presetClass="entr" presetSubtype="0" repeatCount="10000" fill="hold" grpId="1" nodeType="withEffect">
                                  <p:stCondLst>
                                    <p:cond delay="123700"/>
                                  </p:stCondLst>
                                  <p:childTnLst>
                                    <p:set>
                                      <p:cBhvr>
                                        <p:cTn id="325" dur="1" fill="hold">
                                          <p:stCondLst>
                                            <p:cond delay="0"/>
                                          </p:stCondLst>
                                        </p:cTn>
                                        <p:tgtEl>
                                          <p:spTgt spid="351"/>
                                        </p:tgtEl>
                                        <p:attrNameLst>
                                          <p:attrName>style.visibility</p:attrName>
                                        </p:attrNameLst>
                                      </p:cBhvr>
                                      <p:to>
                                        <p:strVal val="visible"/>
                                      </p:to>
                                    </p:set>
                                    <p:animEffect transition="in" filter="fade">
                                      <p:cBhvr>
                                        <p:cTn id="326" dur="2000"/>
                                        <p:tgtEl>
                                          <p:spTgt spid="351"/>
                                        </p:tgtEl>
                                      </p:cBhvr>
                                    </p:animEffect>
                                  </p:childTnLst>
                                  <p:subTnLst>
                                    <p:set>
                                      <p:cBhvr override="childStyle">
                                        <p:cTn dur="1" fill="hold" display="0" masterRel="sameClick" afterEffect="1">
                                          <p:stCondLst>
                                            <p:cond evt="end" delay="0">
                                              <p:tn val="324"/>
                                            </p:cond>
                                          </p:stCondLst>
                                        </p:cTn>
                                        <p:tgtEl>
                                          <p:spTgt spid="351"/>
                                        </p:tgtEl>
                                        <p:attrNameLst>
                                          <p:attrName>style.visibility</p:attrName>
                                        </p:attrNameLst>
                                      </p:cBhvr>
                                      <p:to>
                                        <p:strVal val="hidden"/>
                                      </p:to>
                                    </p:set>
                                  </p:subTnLst>
                                </p:cTn>
                              </p:par>
                              <p:par>
                                <p:cTn id="327" presetID="10" presetClass="entr" presetSubtype="0" repeatCount="10000" fill="hold" grpId="1" nodeType="withEffect">
                                  <p:stCondLst>
                                    <p:cond delay="123700"/>
                                  </p:stCondLst>
                                  <p:childTnLst>
                                    <p:set>
                                      <p:cBhvr>
                                        <p:cTn id="328" dur="1" fill="hold">
                                          <p:stCondLst>
                                            <p:cond delay="0"/>
                                          </p:stCondLst>
                                        </p:cTn>
                                        <p:tgtEl>
                                          <p:spTgt spid="360"/>
                                        </p:tgtEl>
                                        <p:attrNameLst>
                                          <p:attrName>style.visibility</p:attrName>
                                        </p:attrNameLst>
                                      </p:cBhvr>
                                      <p:to>
                                        <p:strVal val="visible"/>
                                      </p:to>
                                    </p:set>
                                    <p:animEffect transition="in" filter="fade">
                                      <p:cBhvr>
                                        <p:cTn id="329" dur="2000"/>
                                        <p:tgtEl>
                                          <p:spTgt spid="360"/>
                                        </p:tgtEl>
                                      </p:cBhvr>
                                    </p:animEffect>
                                  </p:childTnLst>
                                  <p:subTnLst>
                                    <p:set>
                                      <p:cBhvr override="childStyle">
                                        <p:cTn dur="1" fill="hold" display="0" masterRel="sameClick" afterEffect="1">
                                          <p:stCondLst>
                                            <p:cond evt="end" delay="0">
                                              <p:tn val="327"/>
                                            </p:cond>
                                          </p:stCondLst>
                                        </p:cTn>
                                        <p:tgtEl>
                                          <p:spTgt spid="360"/>
                                        </p:tgtEl>
                                        <p:attrNameLst>
                                          <p:attrName>style.visibility</p:attrName>
                                        </p:attrNameLst>
                                      </p:cBhvr>
                                      <p:to>
                                        <p:strVal val="hidden"/>
                                      </p:to>
                                    </p:set>
                                  </p:subTnLst>
                                </p:cTn>
                              </p:par>
                              <p:par>
                                <p:cTn id="330" presetID="10" presetClass="entr" presetSubtype="0" repeatCount="10000" fill="hold" grpId="1" nodeType="withEffect">
                                  <p:stCondLst>
                                    <p:cond delay="123700"/>
                                  </p:stCondLst>
                                  <p:childTnLst>
                                    <p:set>
                                      <p:cBhvr>
                                        <p:cTn id="331" dur="1" fill="hold">
                                          <p:stCondLst>
                                            <p:cond delay="0"/>
                                          </p:stCondLst>
                                        </p:cTn>
                                        <p:tgtEl>
                                          <p:spTgt spid="353"/>
                                        </p:tgtEl>
                                        <p:attrNameLst>
                                          <p:attrName>style.visibility</p:attrName>
                                        </p:attrNameLst>
                                      </p:cBhvr>
                                      <p:to>
                                        <p:strVal val="visible"/>
                                      </p:to>
                                    </p:set>
                                    <p:animEffect transition="in" filter="fade">
                                      <p:cBhvr>
                                        <p:cTn id="332" dur="2000"/>
                                        <p:tgtEl>
                                          <p:spTgt spid="353"/>
                                        </p:tgtEl>
                                      </p:cBhvr>
                                    </p:animEffect>
                                  </p:childTnLst>
                                  <p:subTnLst>
                                    <p:set>
                                      <p:cBhvr override="childStyle">
                                        <p:cTn dur="1" fill="hold" display="0" masterRel="sameClick" afterEffect="1">
                                          <p:stCondLst>
                                            <p:cond evt="end" delay="0">
                                              <p:tn val="330"/>
                                            </p:cond>
                                          </p:stCondLst>
                                        </p:cTn>
                                        <p:tgtEl>
                                          <p:spTgt spid="353"/>
                                        </p:tgtEl>
                                        <p:attrNameLst>
                                          <p:attrName>style.visibility</p:attrName>
                                        </p:attrNameLst>
                                      </p:cBhvr>
                                      <p:to>
                                        <p:strVal val="hidden"/>
                                      </p:to>
                                    </p:set>
                                  </p:subTnLst>
                                </p:cTn>
                              </p:par>
                              <p:par>
                                <p:cTn id="333" presetID="10" presetClass="entr" presetSubtype="0" repeatCount="10000" fill="hold" grpId="1" nodeType="withEffect">
                                  <p:stCondLst>
                                    <p:cond delay="123700"/>
                                  </p:stCondLst>
                                  <p:childTnLst>
                                    <p:set>
                                      <p:cBhvr>
                                        <p:cTn id="334" dur="1" fill="hold">
                                          <p:stCondLst>
                                            <p:cond delay="0"/>
                                          </p:stCondLst>
                                        </p:cTn>
                                        <p:tgtEl>
                                          <p:spTgt spid="352"/>
                                        </p:tgtEl>
                                        <p:attrNameLst>
                                          <p:attrName>style.visibility</p:attrName>
                                        </p:attrNameLst>
                                      </p:cBhvr>
                                      <p:to>
                                        <p:strVal val="visible"/>
                                      </p:to>
                                    </p:set>
                                    <p:animEffect transition="in" filter="fade">
                                      <p:cBhvr>
                                        <p:cTn id="335" dur="2000"/>
                                        <p:tgtEl>
                                          <p:spTgt spid="352"/>
                                        </p:tgtEl>
                                      </p:cBhvr>
                                    </p:animEffect>
                                  </p:childTnLst>
                                  <p:subTnLst>
                                    <p:set>
                                      <p:cBhvr override="childStyle">
                                        <p:cTn dur="1" fill="hold" display="0" masterRel="sameClick" afterEffect="1">
                                          <p:stCondLst>
                                            <p:cond evt="end" delay="0">
                                              <p:tn val="333"/>
                                            </p:cond>
                                          </p:stCondLst>
                                        </p:cTn>
                                        <p:tgtEl>
                                          <p:spTgt spid="352"/>
                                        </p:tgtEl>
                                        <p:attrNameLst>
                                          <p:attrName>style.visibility</p:attrName>
                                        </p:attrNameLst>
                                      </p:cBhvr>
                                      <p:to>
                                        <p:strVal val="hidden"/>
                                      </p:to>
                                    </p:set>
                                  </p:subTnLst>
                                </p:cTn>
                              </p:par>
                              <p:par>
                                <p:cTn id="336" presetID="10" presetClass="entr" presetSubtype="0" repeatCount="10000" fill="hold" grpId="1" nodeType="withEffect">
                                  <p:stCondLst>
                                    <p:cond delay="123700"/>
                                  </p:stCondLst>
                                  <p:childTnLst>
                                    <p:set>
                                      <p:cBhvr>
                                        <p:cTn id="337" dur="1" fill="hold">
                                          <p:stCondLst>
                                            <p:cond delay="0"/>
                                          </p:stCondLst>
                                        </p:cTn>
                                        <p:tgtEl>
                                          <p:spTgt spid="361"/>
                                        </p:tgtEl>
                                        <p:attrNameLst>
                                          <p:attrName>style.visibility</p:attrName>
                                        </p:attrNameLst>
                                      </p:cBhvr>
                                      <p:to>
                                        <p:strVal val="visible"/>
                                      </p:to>
                                    </p:set>
                                    <p:animEffect transition="in" filter="fade">
                                      <p:cBhvr>
                                        <p:cTn id="338" dur="2000"/>
                                        <p:tgtEl>
                                          <p:spTgt spid="361"/>
                                        </p:tgtEl>
                                      </p:cBhvr>
                                    </p:animEffect>
                                  </p:childTnLst>
                                  <p:subTnLst>
                                    <p:set>
                                      <p:cBhvr override="childStyle">
                                        <p:cTn dur="1" fill="hold" display="0" masterRel="sameClick" afterEffect="1">
                                          <p:stCondLst>
                                            <p:cond evt="end" delay="0">
                                              <p:tn val="336"/>
                                            </p:cond>
                                          </p:stCondLst>
                                        </p:cTn>
                                        <p:tgtEl>
                                          <p:spTgt spid="361"/>
                                        </p:tgtEl>
                                        <p:attrNameLst>
                                          <p:attrName>style.visibility</p:attrName>
                                        </p:attrNameLst>
                                      </p:cBhvr>
                                      <p:to>
                                        <p:strVal val="hidden"/>
                                      </p:to>
                                    </p:set>
                                  </p:subTnLst>
                                </p:cTn>
                              </p:par>
                              <p:par>
                                <p:cTn id="339" presetID="23" presetClass="entr" presetSubtype="16" repeatCount="20000" fill="hold" grpId="1" nodeType="withEffect">
                                  <p:stCondLst>
                                    <p:cond delay="123700"/>
                                  </p:stCondLst>
                                  <p:childTnLst>
                                    <p:set>
                                      <p:cBhvr>
                                        <p:cTn id="340" dur="1" fill="hold">
                                          <p:stCondLst>
                                            <p:cond delay="0"/>
                                          </p:stCondLst>
                                        </p:cTn>
                                        <p:tgtEl>
                                          <p:spTgt spid="576"/>
                                        </p:tgtEl>
                                        <p:attrNameLst>
                                          <p:attrName>style.visibility</p:attrName>
                                        </p:attrNameLst>
                                      </p:cBhvr>
                                      <p:to>
                                        <p:strVal val="visible"/>
                                      </p:to>
                                    </p:set>
                                    <p:anim calcmode="lin" valueType="num">
                                      <p:cBhvr>
                                        <p:cTn id="341" dur="1000" fill="hold"/>
                                        <p:tgtEl>
                                          <p:spTgt spid="576"/>
                                        </p:tgtEl>
                                        <p:attrNameLst>
                                          <p:attrName>ppt_w</p:attrName>
                                        </p:attrNameLst>
                                      </p:cBhvr>
                                      <p:tavLst>
                                        <p:tav tm="0">
                                          <p:val>
                                            <p:fltVal val="0"/>
                                          </p:val>
                                        </p:tav>
                                        <p:tav tm="100000">
                                          <p:val>
                                            <p:strVal val="#ppt_w"/>
                                          </p:val>
                                        </p:tav>
                                      </p:tavLst>
                                    </p:anim>
                                    <p:anim calcmode="lin" valueType="num">
                                      <p:cBhvr>
                                        <p:cTn id="342" dur="1000" fill="hold"/>
                                        <p:tgtEl>
                                          <p:spTgt spid="576"/>
                                        </p:tgtEl>
                                        <p:attrNameLst>
                                          <p:attrName>ppt_h</p:attrName>
                                        </p:attrNameLst>
                                      </p:cBhvr>
                                      <p:tavLst>
                                        <p:tav tm="0">
                                          <p:val>
                                            <p:fltVal val="0"/>
                                          </p:val>
                                        </p:tav>
                                        <p:tav tm="100000">
                                          <p:val>
                                            <p:strVal val="#ppt_h"/>
                                          </p:val>
                                        </p:tav>
                                      </p:tavLst>
                                    </p:anim>
                                  </p:childTnLst>
                                  <p:subTnLst>
                                    <p:set>
                                      <p:cBhvr override="childStyle">
                                        <p:cTn dur="1" fill="hold" display="0" masterRel="sameClick" afterEffect="1">
                                          <p:stCondLst>
                                            <p:cond evt="end" delay="0">
                                              <p:tn val="339"/>
                                            </p:cond>
                                          </p:stCondLst>
                                        </p:cTn>
                                        <p:tgtEl>
                                          <p:spTgt spid="576"/>
                                        </p:tgtEl>
                                        <p:attrNameLst>
                                          <p:attrName>style.visibility</p:attrName>
                                        </p:attrNameLst>
                                      </p:cBhvr>
                                      <p:to>
                                        <p:strVal val="hidden"/>
                                      </p:to>
                                    </p:set>
                                  </p:subTnLst>
                                </p:cTn>
                              </p:par>
                              <p:par>
                                <p:cTn id="343" presetID="23" presetClass="entr" presetSubtype="16" repeatCount="20000" fill="hold" grpId="1" nodeType="withEffect">
                                  <p:stCondLst>
                                    <p:cond delay="123700"/>
                                  </p:stCondLst>
                                  <p:childTnLst>
                                    <p:set>
                                      <p:cBhvr>
                                        <p:cTn id="344" dur="1" fill="hold">
                                          <p:stCondLst>
                                            <p:cond delay="0"/>
                                          </p:stCondLst>
                                        </p:cTn>
                                        <p:tgtEl>
                                          <p:spTgt spid="572"/>
                                        </p:tgtEl>
                                        <p:attrNameLst>
                                          <p:attrName>style.visibility</p:attrName>
                                        </p:attrNameLst>
                                      </p:cBhvr>
                                      <p:to>
                                        <p:strVal val="visible"/>
                                      </p:to>
                                    </p:set>
                                    <p:anim calcmode="lin" valueType="num">
                                      <p:cBhvr>
                                        <p:cTn id="345" dur="1000" fill="hold"/>
                                        <p:tgtEl>
                                          <p:spTgt spid="572"/>
                                        </p:tgtEl>
                                        <p:attrNameLst>
                                          <p:attrName>ppt_w</p:attrName>
                                        </p:attrNameLst>
                                      </p:cBhvr>
                                      <p:tavLst>
                                        <p:tav tm="0">
                                          <p:val>
                                            <p:fltVal val="0"/>
                                          </p:val>
                                        </p:tav>
                                        <p:tav tm="100000">
                                          <p:val>
                                            <p:strVal val="#ppt_w"/>
                                          </p:val>
                                        </p:tav>
                                      </p:tavLst>
                                    </p:anim>
                                    <p:anim calcmode="lin" valueType="num">
                                      <p:cBhvr>
                                        <p:cTn id="346" dur="1000" fill="hold"/>
                                        <p:tgtEl>
                                          <p:spTgt spid="572"/>
                                        </p:tgtEl>
                                        <p:attrNameLst>
                                          <p:attrName>ppt_h</p:attrName>
                                        </p:attrNameLst>
                                      </p:cBhvr>
                                      <p:tavLst>
                                        <p:tav tm="0">
                                          <p:val>
                                            <p:fltVal val="0"/>
                                          </p:val>
                                        </p:tav>
                                        <p:tav tm="100000">
                                          <p:val>
                                            <p:strVal val="#ppt_h"/>
                                          </p:val>
                                        </p:tav>
                                      </p:tavLst>
                                    </p:anim>
                                  </p:childTnLst>
                                  <p:subTnLst>
                                    <p:set>
                                      <p:cBhvr override="childStyle">
                                        <p:cTn dur="1" fill="hold" display="0" masterRel="sameClick" afterEffect="1">
                                          <p:stCondLst>
                                            <p:cond evt="end" delay="0">
                                              <p:tn val="343"/>
                                            </p:cond>
                                          </p:stCondLst>
                                        </p:cTn>
                                        <p:tgtEl>
                                          <p:spTgt spid="572"/>
                                        </p:tgtEl>
                                        <p:attrNameLst>
                                          <p:attrName>style.visibility</p:attrName>
                                        </p:attrNameLst>
                                      </p:cBhvr>
                                      <p:to>
                                        <p:strVal val="hidden"/>
                                      </p:to>
                                    </p:set>
                                  </p:subTnLst>
                                </p:cTn>
                              </p:par>
                              <p:par>
                                <p:cTn id="347" presetID="23" presetClass="entr" presetSubtype="16" repeatCount="20000" fill="hold" grpId="1" nodeType="withEffect">
                                  <p:stCondLst>
                                    <p:cond delay="123700"/>
                                  </p:stCondLst>
                                  <p:childTnLst>
                                    <p:set>
                                      <p:cBhvr>
                                        <p:cTn id="348" dur="1" fill="hold">
                                          <p:stCondLst>
                                            <p:cond delay="0"/>
                                          </p:stCondLst>
                                        </p:cTn>
                                        <p:tgtEl>
                                          <p:spTgt spid="575"/>
                                        </p:tgtEl>
                                        <p:attrNameLst>
                                          <p:attrName>style.visibility</p:attrName>
                                        </p:attrNameLst>
                                      </p:cBhvr>
                                      <p:to>
                                        <p:strVal val="visible"/>
                                      </p:to>
                                    </p:set>
                                    <p:anim calcmode="lin" valueType="num">
                                      <p:cBhvr>
                                        <p:cTn id="349" dur="1000" fill="hold"/>
                                        <p:tgtEl>
                                          <p:spTgt spid="575"/>
                                        </p:tgtEl>
                                        <p:attrNameLst>
                                          <p:attrName>ppt_w</p:attrName>
                                        </p:attrNameLst>
                                      </p:cBhvr>
                                      <p:tavLst>
                                        <p:tav tm="0">
                                          <p:val>
                                            <p:fltVal val="0"/>
                                          </p:val>
                                        </p:tav>
                                        <p:tav tm="100000">
                                          <p:val>
                                            <p:strVal val="#ppt_w"/>
                                          </p:val>
                                        </p:tav>
                                      </p:tavLst>
                                    </p:anim>
                                    <p:anim calcmode="lin" valueType="num">
                                      <p:cBhvr>
                                        <p:cTn id="350" dur="1000" fill="hold"/>
                                        <p:tgtEl>
                                          <p:spTgt spid="575"/>
                                        </p:tgtEl>
                                        <p:attrNameLst>
                                          <p:attrName>ppt_h</p:attrName>
                                        </p:attrNameLst>
                                      </p:cBhvr>
                                      <p:tavLst>
                                        <p:tav tm="0">
                                          <p:val>
                                            <p:fltVal val="0"/>
                                          </p:val>
                                        </p:tav>
                                        <p:tav tm="100000">
                                          <p:val>
                                            <p:strVal val="#ppt_h"/>
                                          </p:val>
                                        </p:tav>
                                      </p:tavLst>
                                    </p:anim>
                                  </p:childTnLst>
                                  <p:subTnLst>
                                    <p:set>
                                      <p:cBhvr override="childStyle">
                                        <p:cTn dur="1" fill="hold" display="0" masterRel="sameClick" afterEffect="1">
                                          <p:stCondLst>
                                            <p:cond evt="end" delay="0">
                                              <p:tn val="347"/>
                                            </p:cond>
                                          </p:stCondLst>
                                        </p:cTn>
                                        <p:tgtEl>
                                          <p:spTgt spid="575"/>
                                        </p:tgtEl>
                                        <p:attrNameLst>
                                          <p:attrName>style.visibility</p:attrName>
                                        </p:attrNameLst>
                                      </p:cBhvr>
                                      <p:to>
                                        <p:strVal val="hidden"/>
                                      </p:to>
                                    </p:set>
                                  </p:subTnLst>
                                </p:cTn>
                              </p:par>
                              <p:par>
                                <p:cTn id="351" presetID="23" presetClass="entr" presetSubtype="16" repeatCount="20000" fill="hold" grpId="1" nodeType="withEffect">
                                  <p:stCondLst>
                                    <p:cond delay="123700"/>
                                  </p:stCondLst>
                                  <p:childTnLst>
                                    <p:set>
                                      <p:cBhvr>
                                        <p:cTn id="352" dur="1" fill="hold">
                                          <p:stCondLst>
                                            <p:cond delay="0"/>
                                          </p:stCondLst>
                                        </p:cTn>
                                        <p:tgtEl>
                                          <p:spTgt spid="573"/>
                                        </p:tgtEl>
                                        <p:attrNameLst>
                                          <p:attrName>style.visibility</p:attrName>
                                        </p:attrNameLst>
                                      </p:cBhvr>
                                      <p:to>
                                        <p:strVal val="visible"/>
                                      </p:to>
                                    </p:set>
                                    <p:anim calcmode="lin" valueType="num">
                                      <p:cBhvr>
                                        <p:cTn id="353" dur="1000" fill="hold"/>
                                        <p:tgtEl>
                                          <p:spTgt spid="573"/>
                                        </p:tgtEl>
                                        <p:attrNameLst>
                                          <p:attrName>ppt_w</p:attrName>
                                        </p:attrNameLst>
                                      </p:cBhvr>
                                      <p:tavLst>
                                        <p:tav tm="0">
                                          <p:val>
                                            <p:fltVal val="0"/>
                                          </p:val>
                                        </p:tav>
                                        <p:tav tm="100000">
                                          <p:val>
                                            <p:strVal val="#ppt_w"/>
                                          </p:val>
                                        </p:tav>
                                      </p:tavLst>
                                    </p:anim>
                                    <p:anim calcmode="lin" valueType="num">
                                      <p:cBhvr>
                                        <p:cTn id="354" dur="1000" fill="hold"/>
                                        <p:tgtEl>
                                          <p:spTgt spid="573"/>
                                        </p:tgtEl>
                                        <p:attrNameLst>
                                          <p:attrName>ppt_h</p:attrName>
                                        </p:attrNameLst>
                                      </p:cBhvr>
                                      <p:tavLst>
                                        <p:tav tm="0">
                                          <p:val>
                                            <p:fltVal val="0"/>
                                          </p:val>
                                        </p:tav>
                                        <p:tav tm="100000">
                                          <p:val>
                                            <p:strVal val="#ppt_h"/>
                                          </p:val>
                                        </p:tav>
                                      </p:tavLst>
                                    </p:anim>
                                  </p:childTnLst>
                                  <p:subTnLst>
                                    <p:set>
                                      <p:cBhvr override="childStyle">
                                        <p:cTn dur="1" fill="hold" display="0" masterRel="sameClick" afterEffect="1">
                                          <p:stCondLst>
                                            <p:cond evt="end" delay="0">
                                              <p:tn val="351"/>
                                            </p:cond>
                                          </p:stCondLst>
                                        </p:cTn>
                                        <p:tgtEl>
                                          <p:spTgt spid="573"/>
                                        </p:tgtEl>
                                        <p:attrNameLst>
                                          <p:attrName>style.visibility</p:attrName>
                                        </p:attrNameLst>
                                      </p:cBhvr>
                                      <p:to>
                                        <p:strVal val="hidden"/>
                                      </p:to>
                                    </p:set>
                                  </p:subTnLst>
                                </p:cTn>
                              </p:par>
                              <p:par>
                                <p:cTn id="355" presetID="23" presetClass="entr" presetSubtype="16" repeatCount="20000" fill="hold" grpId="1" nodeType="withEffect">
                                  <p:stCondLst>
                                    <p:cond delay="123700"/>
                                  </p:stCondLst>
                                  <p:childTnLst>
                                    <p:set>
                                      <p:cBhvr>
                                        <p:cTn id="356" dur="1" fill="hold">
                                          <p:stCondLst>
                                            <p:cond delay="0"/>
                                          </p:stCondLst>
                                        </p:cTn>
                                        <p:tgtEl>
                                          <p:spTgt spid="574"/>
                                        </p:tgtEl>
                                        <p:attrNameLst>
                                          <p:attrName>style.visibility</p:attrName>
                                        </p:attrNameLst>
                                      </p:cBhvr>
                                      <p:to>
                                        <p:strVal val="visible"/>
                                      </p:to>
                                    </p:set>
                                    <p:anim calcmode="lin" valueType="num">
                                      <p:cBhvr>
                                        <p:cTn id="357" dur="1000" fill="hold"/>
                                        <p:tgtEl>
                                          <p:spTgt spid="574"/>
                                        </p:tgtEl>
                                        <p:attrNameLst>
                                          <p:attrName>ppt_w</p:attrName>
                                        </p:attrNameLst>
                                      </p:cBhvr>
                                      <p:tavLst>
                                        <p:tav tm="0">
                                          <p:val>
                                            <p:fltVal val="0"/>
                                          </p:val>
                                        </p:tav>
                                        <p:tav tm="100000">
                                          <p:val>
                                            <p:strVal val="#ppt_w"/>
                                          </p:val>
                                        </p:tav>
                                      </p:tavLst>
                                    </p:anim>
                                    <p:anim calcmode="lin" valueType="num">
                                      <p:cBhvr>
                                        <p:cTn id="358" dur="1000" fill="hold"/>
                                        <p:tgtEl>
                                          <p:spTgt spid="574"/>
                                        </p:tgtEl>
                                        <p:attrNameLst>
                                          <p:attrName>ppt_h</p:attrName>
                                        </p:attrNameLst>
                                      </p:cBhvr>
                                      <p:tavLst>
                                        <p:tav tm="0">
                                          <p:val>
                                            <p:fltVal val="0"/>
                                          </p:val>
                                        </p:tav>
                                        <p:tav tm="100000">
                                          <p:val>
                                            <p:strVal val="#ppt_h"/>
                                          </p:val>
                                        </p:tav>
                                      </p:tavLst>
                                    </p:anim>
                                  </p:childTnLst>
                                  <p:subTnLst>
                                    <p:set>
                                      <p:cBhvr override="childStyle">
                                        <p:cTn dur="1" fill="hold" display="0" masterRel="sameClick" afterEffect="1">
                                          <p:stCondLst>
                                            <p:cond evt="end" delay="0">
                                              <p:tn val="355"/>
                                            </p:cond>
                                          </p:stCondLst>
                                        </p:cTn>
                                        <p:tgtEl>
                                          <p:spTgt spid="574"/>
                                        </p:tgtEl>
                                        <p:attrNameLst>
                                          <p:attrName>style.visibility</p:attrName>
                                        </p:attrNameLst>
                                      </p:cBhvr>
                                      <p:to>
                                        <p:strVal val="hidden"/>
                                      </p:to>
                                    </p:set>
                                  </p:subTnLst>
                                </p:cTn>
                              </p:par>
                              <p:par>
                                <p:cTn id="359" presetID="23" presetClass="entr" presetSubtype="16" repeatCount="20000" fill="hold" grpId="1" nodeType="withEffect">
                                  <p:stCondLst>
                                    <p:cond delay="123700"/>
                                  </p:stCondLst>
                                  <p:childTnLst>
                                    <p:set>
                                      <p:cBhvr>
                                        <p:cTn id="360" dur="1" fill="hold">
                                          <p:stCondLst>
                                            <p:cond delay="0"/>
                                          </p:stCondLst>
                                        </p:cTn>
                                        <p:tgtEl>
                                          <p:spTgt spid="396"/>
                                        </p:tgtEl>
                                        <p:attrNameLst>
                                          <p:attrName>style.visibility</p:attrName>
                                        </p:attrNameLst>
                                      </p:cBhvr>
                                      <p:to>
                                        <p:strVal val="visible"/>
                                      </p:to>
                                    </p:set>
                                    <p:anim calcmode="lin" valueType="num">
                                      <p:cBhvr>
                                        <p:cTn id="361" dur="1000" fill="hold"/>
                                        <p:tgtEl>
                                          <p:spTgt spid="396"/>
                                        </p:tgtEl>
                                        <p:attrNameLst>
                                          <p:attrName>ppt_w</p:attrName>
                                        </p:attrNameLst>
                                      </p:cBhvr>
                                      <p:tavLst>
                                        <p:tav tm="0">
                                          <p:val>
                                            <p:fltVal val="0"/>
                                          </p:val>
                                        </p:tav>
                                        <p:tav tm="100000">
                                          <p:val>
                                            <p:strVal val="#ppt_w"/>
                                          </p:val>
                                        </p:tav>
                                      </p:tavLst>
                                    </p:anim>
                                    <p:anim calcmode="lin" valueType="num">
                                      <p:cBhvr>
                                        <p:cTn id="362" dur="1000" fill="hold"/>
                                        <p:tgtEl>
                                          <p:spTgt spid="396"/>
                                        </p:tgtEl>
                                        <p:attrNameLst>
                                          <p:attrName>ppt_h</p:attrName>
                                        </p:attrNameLst>
                                      </p:cBhvr>
                                      <p:tavLst>
                                        <p:tav tm="0">
                                          <p:val>
                                            <p:fltVal val="0"/>
                                          </p:val>
                                        </p:tav>
                                        <p:tav tm="100000">
                                          <p:val>
                                            <p:strVal val="#ppt_h"/>
                                          </p:val>
                                        </p:tav>
                                      </p:tavLst>
                                    </p:anim>
                                  </p:childTnLst>
                                  <p:subTnLst>
                                    <p:set>
                                      <p:cBhvr override="childStyle">
                                        <p:cTn dur="1" fill="hold" display="0" masterRel="sameClick" afterEffect="1">
                                          <p:stCondLst>
                                            <p:cond evt="end" delay="0">
                                              <p:tn val="359"/>
                                            </p:cond>
                                          </p:stCondLst>
                                        </p:cTn>
                                        <p:tgtEl>
                                          <p:spTgt spid="396"/>
                                        </p:tgtEl>
                                        <p:attrNameLst>
                                          <p:attrName>style.visibility</p:attrName>
                                        </p:attrNameLst>
                                      </p:cBhvr>
                                      <p:to>
                                        <p:strVal val="hidden"/>
                                      </p:to>
                                    </p:set>
                                  </p:subTnLst>
                                </p:cTn>
                              </p:par>
                              <p:par>
                                <p:cTn id="363" presetID="23" presetClass="entr" presetSubtype="16" repeatCount="20000" fill="hold" grpId="1" nodeType="withEffect">
                                  <p:stCondLst>
                                    <p:cond delay="123700"/>
                                  </p:stCondLst>
                                  <p:childTnLst>
                                    <p:set>
                                      <p:cBhvr>
                                        <p:cTn id="364" dur="1" fill="hold">
                                          <p:stCondLst>
                                            <p:cond delay="0"/>
                                          </p:stCondLst>
                                        </p:cTn>
                                        <p:tgtEl>
                                          <p:spTgt spid="388"/>
                                        </p:tgtEl>
                                        <p:attrNameLst>
                                          <p:attrName>style.visibility</p:attrName>
                                        </p:attrNameLst>
                                      </p:cBhvr>
                                      <p:to>
                                        <p:strVal val="visible"/>
                                      </p:to>
                                    </p:set>
                                    <p:anim calcmode="lin" valueType="num">
                                      <p:cBhvr>
                                        <p:cTn id="365" dur="1000" fill="hold"/>
                                        <p:tgtEl>
                                          <p:spTgt spid="388"/>
                                        </p:tgtEl>
                                        <p:attrNameLst>
                                          <p:attrName>ppt_w</p:attrName>
                                        </p:attrNameLst>
                                      </p:cBhvr>
                                      <p:tavLst>
                                        <p:tav tm="0">
                                          <p:val>
                                            <p:fltVal val="0"/>
                                          </p:val>
                                        </p:tav>
                                        <p:tav tm="100000">
                                          <p:val>
                                            <p:strVal val="#ppt_w"/>
                                          </p:val>
                                        </p:tav>
                                      </p:tavLst>
                                    </p:anim>
                                    <p:anim calcmode="lin" valueType="num">
                                      <p:cBhvr>
                                        <p:cTn id="366" dur="1000" fill="hold"/>
                                        <p:tgtEl>
                                          <p:spTgt spid="388"/>
                                        </p:tgtEl>
                                        <p:attrNameLst>
                                          <p:attrName>ppt_h</p:attrName>
                                        </p:attrNameLst>
                                      </p:cBhvr>
                                      <p:tavLst>
                                        <p:tav tm="0">
                                          <p:val>
                                            <p:fltVal val="0"/>
                                          </p:val>
                                        </p:tav>
                                        <p:tav tm="100000">
                                          <p:val>
                                            <p:strVal val="#ppt_h"/>
                                          </p:val>
                                        </p:tav>
                                      </p:tavLst>
                                    </p:anim>
                                  </p:childTnLst>
                                  <p:subTnLst>
                                    <p:set>
                                      <p:cBhvr override="childStyle">
                                        <p:cTn dur="1" fill="hold" display="0" masterRel="sameClick" afterEffect="1">
                                          <p:stCondLst>
                                            <p:cond evt="end" delay="0">
                                              <p:tn val="363"/>
                                            </p:cond>
                                          </p:stCondLst>
                                        </p:cTn>
                                        <p:tgtEl>
                                          <p:spTgt spid="388"/>
                                        </p:tgtEl>
                                        <p:attrNameLst>
                                          <p:attrName>style.visibility</p:attrName>
                                        </p:attrNameLst>
                                      </p:cBhvr>
                                      <p:to>
                                        <p:strVal val="hidden"/>
                                      </p:to>
                                    </p:set>
                                  </p:subTnLst>
                                </p:cTn>
                              </p:par>
                              <p:par>
                                <p:cTn id="367" presetID="23" presetClass="entr" presetSubtype="16" repeatCount="20000" fill="hold" grpId="1" nodeType="withEffect">
                                  <p:stCondLst>
                                    <p:cond delay="123800"/>
                                  </p:stCondLst>
                                  <p:childTnLst>
                                    <p:set>
                                      <p:cBhvr>
                                        <p:cTn id="368" dur="1" fill="hold">
                                          <p:stCondLst>
                                            <p:cond delay="0"/>
                                          </p:stCondLst>
                                        </p:cTn>
                                        <p:tgtEl>
                                          <p:spTgt spid="394"/>
                                        </p:tgtEl>
                                        <p:attrNameLst>
                                          <p:attrName>style.visibility</p:attrName>
                                        </p:attrNameLst>
                                      </p:cBhvr>
                                      <p:to>
                                        <p:strVal val="visible"/>
                                      </p:to>
                                    </p:set>
                                    <p:anim calcmode="lin" valueType="num">
                                      <p:cBhvr>
                                        <p:cTn id="369" dur="1000" fill="hold"/>
                                        <p:tgtEl>
                                          <p:spTgt spid="394"/>
                                        </p:tgtEl>
                                        <p:attrNameLst>
                                          <p:attrName>ppt_w</p:attrName>
                                        </p:attrNameLst>
                                      </p:cBhvr>
                                      <p:tavLst>
                                        <p:tav tm="0">
                                          <p:val>
                                            <p:fltVal val="0"/>
                                          </p:val>
                                        </p:tav>
                                        <p:tav tm="100000">
                                          <p:val>
                                            <p:strVal val="#ppt_w"/>
                                          </p:val>
                                        </p:tav>
                                      </p:tavLst>
                                    </p:anim>
                                    <p:anim calcmode="lin" valueType="num">
                                      <p:cBhvr>
                                        <p:cTn id="370" dur="1000" fill="hold"/>
                                        <p:tgtEl>
                                          <p:spTgt spid="394"/>
                                        </p:tgtEl>
                                        <p:attrNameLst>
                                          <p:attrName>ppt_h</p:attrName>
                                        </p:attrNameLst>
                                      </p:cBhvr>
                                      <p:tavLst>
                                        <p:tav tm="0">
                                          <p:val>
                                            <p:fltVal val="0"/>
                                          </p:val>
                                        </p:tav>
                                        <p:tav tm="100000">
                                          <p:val>
                                            <p:strVal val="#ppt_h"/>
                                          </p:val>
                                        </p:tav>
                                      </p:tavLst>
                                    </p:anim>
                                  </p:childTnLst>
                                  <p:subTnLst>
                                    <p:set>
                                      <p:cBhvr override="childStyle">
                                        <p:cTn dur="1" fill="hold" display="0" masterRel="sameClick" afterEffect="1">
                                          <p:stCondLst>
                                            <p:cond evt="end" delay="0">
                                              <p:tn val="367"/>
                                            </p:cond>
                                          </p:stCondLst>
                                        </p:cTn>
                                        <p:tgtEl>
                                          <p:spTgt spid="394"/>
                                        </p:tgtEl>
                                        <p:attrNameLst>
                                          <p:attrName>style.visibility</p:attrName>
                                        </p:attrNameLst>
                                      </p:cBhvr>
                                      <p:to>
                                        <p:strVal val="hidden"/>
                                      </p:to>
                                    </p:set>
                                  </p:subTnLst>
                                </p:cTn>
                              </p:par>
                              <p:par>
                                <p:cTn id="371" presetID="23" presetClass="entr" presetSubtype="16" repeatCount="20000" fill="hold" grpId="1" nodeType="withEffect">
                                  <p:stCondLst>
                                    <p:cond delay="123800"/>
                                  </p:stCondLst>
                                  <p:childTnLst>
                                    <p:set>
                                      <p:cBhvr>
                                        <p:cTn id="372" dur="1" fill="hold">
                                          <p:stCondLst>
                                            <p:cond delay="0"/>
                                          </p:stCondLst>
                                        </p:cTn>
                                        <p:tgtEl>
                                          <p:spTgt spid="391"/>
                                        </p:tgtEl>
                                        <p:attrNameLst>
                                          <p:attrName>style.visibility</p:attrName>
                                        </p:attrNameLst>
                                      </p:cBhvr>
                                      <p:to>
                                        <p:strVal val="visible"/>
                                      </p:to>
                                    </p:set>
                                    <p:anim calcmode="lin" valueType="num">
                                      <p:cBhvr>
                                        <p:cTn id="373" dur="1000" fill="hold"/>
                                        <p:tgtEl>
                                          <p:spTgt spid="391"/>
                                        </p:tgtEl>
                                        <p:attrNameLst>
                                          <p:attrName>ppt_w</p:attrName>
                                        </p:attrNameLst>
                                      </p:cBhvr>
                                      <p:tavLst>
                                        <p:tav tm="0">
                                          <p:val>
                                            <p:fltVal val="0"/>
                                          </p:val>
                                        </p:tav>
                                        <p:tav tm="100000">
                                          <p:val>
                                            <p:strVal val="#ppt_w"/>
                                          </p:val>
                                        </p:tav>
                                      </p:tavLst>
                                    </p:anim>
                                    <p:anim calcmode="lin" valueType="num">
                                      <p:cBhvr>
                                        <p:cTn id="374" dur="1000" fill="hold"/>
                                        <p:tgtEl>
                                          <p:spTgt spid="391"/>
                                        </p:tgtEl>
                                        <p:attrNameLst>
                                          <p:attrName>ppt_h</p:attrName>
                                        </p:attrNameLst>
                                      </p:cBhvr>
                                      <p:tavLst>
                                        <p:tav tm="0">
                                          <p:val>
                                            <p:fltVal val="0"/>
                                          </p:val>
                                        </p:tav>
                                        <p:tav tm="100000">
                                          <p:val>
                                            <p:strVal val="#ppt_h"/>
                                          </p:val>
                                        </p:tav>
                                      </p:tavLst>
                                    </p:anim>
                                  </p:childTnLst>
                                  <p:subTnLst>
                                    <p:set>
                                      <p:cBhvr override="childStyle">
                                        <p:cTn dur="1" fill="hold" display="0" masterRel="sameClick" afterEffect="1">
                                          <p:stCondLst>
                                            <p:cond evt="end" delay="0">
                                              <p:tn val="371"/>
                                            </p:cond>
                                          </p:stCondLst>
                                        </p:cTn>
                                        <p:tgtEl>
                                          <p:spTgt spid="391"/>
                                        </p:tgtEl>
                                        <p:attrNameLst>
                                          <p:attrName>style.visibility</p:attrName>
                                        </p:attrNameLst>
                                      </p:cBhvr>
                                      <p:to>
                                        <p:strVal val="hidden"/>
                                      </p:to>
                                    </p:set>
                                  </p:subTnLst>
                                </p:cTn>
                              </p:par>
                              <p:par>
                                <p:cTn id="375" presetID="23" presetClass="entr" presetSubtype="16" repeatCount="20000" fill="hold" grpId="1" nodeType="withEffect">
                                  <p:stCondLst>
                                    <p:cond delay="123800"/>
                                  </p:stCondLst>
                                  <p:childTnLst>
                                    <p:set>
                                      <p:cBhvr>
                                        <p:cTn id="376" dur="1" fill="hold">
                                          <p:stCondLst>
                                            <p:cond delay="0"/>
                                          </p:stCondLst>
                                        </p:cTn>
                                        <p:tgtEl>
                                          <p:spTgt spid="393"/>
                                        </p:tgtEl>
                                        <p:attrNameLst>
                                          <p:attrName>style.visibility</p:attrName>
                                        </p:attrNameLst>
                                      </p:cBhvr>
                                      <p:to>
                                        <p:strVal val="visible"/>
                                      </p:to>
                                    </p:set>
                                    <p:anim calcmode="lin" valueType="num">
                                      <p:cBhvr>
                                        <p:cTn id="377" dur="1000" fill="hold"/>
                                        <p:tgtEl>
                                          <p:spTgt spid="393"/>
                                        </p:tgtEl>
                                        <p:attrNameLst>
                                          <p:attrName>ppt_w</p:attrName>
                                        </p:attrNameLst>
                                      </p:cBhvr>
                                      <p:tavLst>
                                        <p:tav tm="0">
                                          <p:val>
                                            <p:fltVal val="0"/>
                                          </p:val>
                                        </p:tav>
                                        <p:tav tm="100000">
                                          <p:val>
                                            <p:strVal val="#ppt_w"/>
                                          </p:val>
                                        </p:tav>
                                      </p:tavLst>
                                    </p:anim>
                                    <p:anim calcmode="lin" valueType="num">
                                      <p:cBhvr>
                                        <p:cTn id="378" dur="1000" fill="hold"/>
                                        <p:tgtEl>
                                          <p:spTgt spid="393"/>
                                        </p:tgtEl>
                                        <p:attrNameLst>
                                          <p:attrName>ppt_h</p:attrName>
                                        </p:attrNameLst>
                                      </p:cBhvr>
                                      <p:tavLst>
                                        <p:tav tm="0">
                                          <p:val>
                                            <p:fltVal val="0"/>
                                          </p:val>
                                        </p:tav>
                                        <p:tav tm="100000">
                                          <p:val>
                                            <p:strVal val="#ppt_h"/>
                                          </p:val>
                                        </p:tav>
                                      </p:tavLst>
                                    </p:anim>
                                  </p:childTnLst>
                                  <p:subTnLst>
                                    <p:set>
                                      <p:cBhvr override="childStyle">
                                        <p:cTn dur="1" fill="hold" display="0" masterRel="sameClick" afterEffect="1">
                                          <p:stCondLst>
                                            <p:cond evt="end" delay="0">
                                              <p:tn val="375"/>
                                            </p:cond>
                                          </p:stCondLst>
                                        </p:cTn>
                                        <p:tgtEl>
                                          <p:spTgt spid="393"/>
                                        </p:tgtEl>
                                        <p:attrNameLst>
                                          <p:attrName>style.visibility</p:attrName>
                                        </p:attrNameLst>
                                      </p:cBhvr>
                                      <p:to>
                                        <p:strVal val="hidden"/>
                                      </p:to>
                                    </p:set>
                                  </p:subTnLst>
                                </p:cTn>
                              </p:par>
                              <p:par>
                                <p:cTn id="379" presetID="18" presetClass="entr" presetSubtype="3" repeatCount="10000" fill="hold" grpId="1" nodeType="withEffect">
                                  <p:stCondLst>
                                    <p:cond delay="123800"/>
                                  </p:stCondLst>
                                  <p:childTnLst>
                                    <p:set>
                                      <p:cBhvr>
                                        <p:cTn id="380" dur="1" fill="hold">
                                          <p:stCondLst>
                                            <p:cond delay="0"/>
                                          </p:stCondLst>
                                        </p:cTn>
                                        <p:tgtEl>
                                          <p:spTgt spid="403"/>
                                        </p:tgtEl>
                                        <p:attrNameLst>
                                          <p:attrName>style.visibility</p:attrName>
                                        </p:attrNameLst>
                                      </p:cBhvr>
                                      <p:to>
                                        <p:strVal val="visible"/>
                                      </p:to>
                                    </p:set>
                                    <p:animEffect transition="in" filter="strips(upRight)">
                                      <p:cBhvr>
                                        <p:cTn id="381" dur="2000"/>
                                        <p:tgtEl>
                                          <p:spTgt spid="403"/>
                                        </p:tgtEl>
                                      </p:cBhvr>
                                    </p:animEffect>
                                  </p:childTnLst>
                                  <p:subTnLst>
                                    <p:set>
                                      <p:cBhvr override="childStyle">
                                        <p:cTn dur="1" fill="hold" display="0" masterRel="sameClick" afterEffect="1">
                                          <p:stCondLst>
                                            <p:cond evt="end" delay="0">
                                              <p:tn val="379"/>
                                            </p:cond>
                                          </p:stCondLst>
                                        </p:cTn>
                                        <p:tgtEl>
                                          <p:spTgt spid="403"/>
                                        </p:tgtEl>
                                        <p:attrNameLst>
                                          <p:attrName>style.visibility</p:attrName>
                                        </p:attrNameLst>
                                      </p:cBhvr>
                                      <p:to>
                                        <p:strVal val="hidden"/>
                                      </p:to>
                                    </p:set>
                                  </p:subTnLst>
                                </p:cTn>
                              </p:par>
                              <p:par>
                                <p:cTn id="382" presetID="18" presetClass="entr" presetSubtype="3" repeatCount="10000" fill="hold" grpId="1" nodeType="withEffect">
                                  <p:stCondLst>
                                    <p:cond delay="123800"/>
                                  </p:stCondLst>
                                  <p:childTnLst>
                                    <p:set>
                                      <p:cBhvr>
                                        <p:cTn id="383" dur="1" fill="hold">
                                          <p:stCondLst>
                                            <p:cond delay="0"/>
                                          </p:stCondLst>
                                        </p:cTn>
                                        <p:tgtEl>
                                          <p:spTgt spid="401"/>
                                        </p:tgtEl>
                                        <p:attrNameLst>
                                          <p:attrName>style.visibility</p:attrName>
                                        </p:attrNameLst>
                                      </p:cBhvr>
                                      <p:to>
                                        <p:strVal val="visible"/>
                                      </p:to>
                                    </p:set>
                                    <p:animEffect transition="in" filter="strips(upRight)">
                                      <p:cBhvr>
                                        <p:cTn id="384" dur="2000"/>
                                        <p:tgtEl>
                                          <p:spTgt spid="401"/>
                                        </p:tgtEl>
                                      </p:cBhvr>
                                    </p:animEffect>
                                  </p:childTnLst>
                                  <p:subTnLst>
                                    <p:set>
                                      <p:cBhvr override="childStyle">
                                        <p:cTn dur="1" fill="hold" display="0" masterRel="sameClick" afterEffect="1">
                                          <p:stCondLst>
                                            <p:cond evt="end" delay="0">
                                              <p:tn val="382"/>
                                            </p:cond>
                                          </p:stCondLst>
                                        </p:cTn>
                                        <p:tgtEl>
                                          <p:spTgt spid="401"/>
                                        </p:tgtEl>
                                        <p:attrNameLst>
                                          <p:attrName>style.visibility</p:attrName>
                                        </p:attrNameLst>
                                      </p:cBhvr>
                                      <p:to>
                                        <p:strVal val="hidden"/>
                                      </p:to>
                                    </p:set>
                                  </p:subTnLst>
                                </p:cTn>
                              </p:par>
                              <p:par>
                                <p:cTn id="385" presetID="22" presetClass="entr" presetSubtype="4" repeatCount="7000" fill="hold" grpId="1" nodeType="withEffect">
                                  <p:stCondLst>
                                    <p:cond delay="123800"/>
                                  </p:stCondLst>
                                  <p:childTnLst>
                                    <p:set>
                                      <p:cBhvr>
                                        <p:cTn id="386" dur="1" fill="hold">
                                          <p:stCondLst>
                                            <p:cond delay="0"/>
                                          </p:stCondLst>
                                        </p:cTn>
                                        <p:tgtEl>
                                          <p:spTgt spid="2"/>
                                        </p:tgtEl>
                                        <p:attrNameLst>
                                          <p:attrName>style.visibility</p:attrName>
                                        </p:attrNameLst>
                                      </p:cBhvr>
                                      <p:to>
                                        <p:strVal val="visible"/>
                                      </p:to>
                                    </p:set>
                                    <p:animEffect transition="in" filter="wipe(down)">
                                      <p:cBhvr>
                                        <p:cTn id="387" dur="3000"/>
                                        <p:tgtEl>
                                          <p:spTgt spid="2"/>
                                        </p:tgtEl>
                                      </p:cBhvr>
                                    </p:animEffect>
                                  </p:childTnLst>
                                  <p:subTnLst>
                                    <p:set>
                                      <p:cBhvr override="childStyle">
                                        <p:cTn dur="1" fill="hold" display="0" masterRel="sameClick" afterEffect="1">
                                          <p:stCondLst>
                                            <p:cond evt="end" delay="0">
                                              <p:tn val="385"/>
                                            </p:cond>
                                          </p:stCondLst>
                                        </p:cTn>
                                        <p:tgtEl>
                                          <p:spTgt spid="2"/>
                                        </p:tgtEl>
                                        <p:attrNameLst>
                                          <p:attrName>style.visibility</p:attrName>
                                        </p:attrNameLst>
                                      </p:cBhvr>
                                      <p:to>
                                        <p:strVal val="hidden"/>
                                      </p:to>
                                    </p:set>
                                  </p:subTnLst>
                                </p:cTn>
                              </p:par>
                              <p:par>
                                <p:cTn id="388" presetID="21" presetClass="emph" presetSubtype="0" repeatCount="10000" fill="hold" grpId="0" nodeType="withEffect">
                                  <p:stCondLst>
                                    <p:cond delay="123800"/>
                                  </p:stCondLst>
                                  <p:childTnLst>
                                    <p:animClr clrSpc="hsl" dir="cw">
                                      <p:cBhvr override="childStyle">
                                        <p:cTn id="389" dur="2000" fill="hold"/>
                                        <p:tgtEl>
                                          <p:spTgt spid="90"/>
                                        </p:tgtEl>
                                        <p:attrNameLst>
                                          <p:attrName>style.color</p:attrName>
                                        </p:attrNameLst>
                                      </p:cBhvr>
                                      <p:by>
                                        <p:hsl h="7200000" s="0" l="0"/>
                                      </p:by>
                                    </p:animClr>
                                    <p:animClr clrSpc="hsl" dir="cw">
                                      <p:cBhvr>
                                        <p:cTn id="390" dur="2000" fill="hold"/>
                                        <p:tgtEl>
                                          <p:spTgt spid="90"/>
                                        </p:tgtEl>
                                        <p:attrNameLst>
                                          <p:attrName>fillcolor</p:attrName>
                                        </p:attrNameLst>
                                      </p:cBhvr>
                                      <p:by>
                                        <p:hsl h="7200000" s="0" l="0"/>
                                      </p:by>
                                    </p:animClr>
                                    <p:animClr clrSpc="hsl" dir="cw">
                                      <p:cBhvr>
                                        <p:cTn id="391" dur="2000" fill="hold"/>
                                        <p:tgtEl>
                                          <p:spTgt spid="90"/>
                                        </p:tgtEl>
                                        <p:attrNameLst>
                                          <p:attrName>stroke.color</p:attrName>
                                        </p:attrNameLst>
                                      </p:cBhvr>
                                      <p:by>
                                        <p:hsl h="7200000" s="0" l="0"/>
                                      </p:by>
                                    </p:animClr>
                                    <p:set>
                                      <p:cBhvr>
                                        <p:cTn id="392" dur="2000" fill="hold"/>
                                        <p:tgtEl>
                                          <p:spTgt spid="90"/>
                                        </p:tgtEl>
                                        <p:attrNameLst>
                                          <p:attrName>fill.type</p:attrName>
                                        </p:attrNameLst>
                                      </p:cBhvr>
                                      <p:to>
                                        <p:strVal val="solid"/>
                                      </p:to>
                                    </p:set>
                                  </p:childTnLst>
                                </p:cTn>
                              </p:par>
                              <p:par>
                                <p:cTn id="393" presetID="21" presetClass="emph" presetSubtype="0" repeatCount="10000" fill="hold" grpId="0" nodeType="withEffect">
                                  <p:stCondLst>
                                    <p:cond delay="123800"/>
                                  </p:stCondLst>
                                  <p:childTnLst>
                                    <p:animClr clrSpc="hsl" dir="cw">
                                      <p:cBhvr override="childStyle">
                                        <p:cTn id="394" dur="2000" fill="hold"/>
                                        <p:tgtEl>
                                          <p:spTgt spid="91"/>
                                        </p:tgtEl>
                                        <p:attrNameLst>
                                          <p:attrName>style.color</p:attrName>
                                        </p:attrNameLst>
                                      </p:cBhvr>
                                      <p:by>
                                        <p:hsl h="7200000" s="0" l="0"/>
                                      </p:by>
                                    </p:animClr>
                                    <p:animClr clrSpc="hsl" dir="cw">
                                      <p:cBhvr>
                                        <p:cTn id="395" dur="2000" fill="hold"/>
                                        <p:tgtEl>
                                          <p:spTgt spid="91"/>
                                        </p:tgtEl>
                                        <p:attrNameLst>
                                          <p:attrName>fillcolor</p:attrName>
                                        </p:attrNameLst>
                                      </p:cBhvr>
                                      <p:by>
                                        <p:hsl h="7200000" s="0" l="0"/>
                                      </p:by>
                                    </p:animClr>
                                    <p:animClr clrSpc="hsl" dir="cw">
                                      <p:cBhvr>
                                        <p:cTn id="396" dur="2000" fill="hold"/>
                                        <p:tgtEl>
                                          <p:spTgt spid="91"/>
                                        </p:tgtEl>
                                        <p:attrNameLst>
                                          <p:attrName>stroke.color</p:attrName>
                                        </p:attrNameLst>
                                      </p:cBhvr>
                                      <p:by>
                                        <p:hsl h="7200000" s="0" l="0"/>
                                      </p:by>
                                    </p:animClr>
                                    <p:set>
                                      <p:cBhvr>
                                        <p:cTn id="397" dur="2000" fill="hold"/>
                                        <p:tgtEl>
                                          <p:spTgt spid="91"/>
                                        </p:tgtEl>
                                        <p:attrNameLst>
                                          <p:attrName>fill.type</p:attrName>
                                        </p:attrNameLst>
                                      </p:cBhvr>
                                      <p:to>
                                        <p:strVal val="solid"/>
                                      </p:to>
                                    </p:set>
                                  </p:childTnLst>
                                </p:cTn>
                              </p:par>
                              <p:par>
                                <p:cTn id="398" presetID="21" presetClass="emph" presetSubtype="0" repeatCount="10000" fill="hold" grpId="0" nodeType="withEffect">
                                  <p:stCondLst>
                                    <p:cond delay="123800"/>
                                  </p:stCondLst>
                                  <p:childTnLst>
                                    <p:animClr clrSpc="hsl" dir="cw">
                                      <p:cBhvr override="childStyle">
                                        <p:cTn id="399" dur="2000" fill="hold"/>
                                        <p:tgtEl>
                                          <p:spTgt spid="92"/>
                                        </p:tgtEl>
                                        <p:attrNameLst>
                                          <p:attrName>style.color</p:attrName>
                                        </p:attrNameLst>
                                      </p:cBhvr>
                                      <p:by>
                                        <p:hsl h="7200000" s="0" l="0"/>
                                      </p:by>
                                    </p:animClr>
                                    <p:animClr clrSpc="hsl" dir="cw">
                                      <p:cBhvr>
                                        <p:cTn id="400" dur="2000" fill="hold"/>
                                        <p:tgtEl>
                                          <p:spTgt spid="92"/>
                                        </p:tgtEl>
                                        <p:attrNameLst>
                                          <p:attrName>fillcolor</p:attrName>
                                        </p:attrNameLst>
                                      </p:cBhvr>
                                      <p:by>
                                        <p:hsl h="7200000" s="0" l="0"/>
                                      </p:by>
                                    </p:animClr>
                                    <p:animClr clrSpc="hsl" dir="cw">
                                      <p:cBhvr>
                                        <p:cTn id="401" dur="2000" fill="hold"/>
                                        <p:tgtEl>
                                          <p:spTgt spid="92"/>
                                        </p:tgtEl>
                                        <p:attrNameLst>
                                          <p:attrName>stroke.color</p:attrName>
                                        </p:attrNameLst>
                                      </p:cBhvr>
                                      <p:by>
                                        <p:hsl h="7200000" s="0" l="0"/>
                                      </p:by>
                                    </p:animClr>
                                    <p:set>
                                      <p:cBhvr>
                                        <p:cTn id="402" dur="2000" fill="hold"/>
                                        <p:tgtEl>
                                          <p:spTgt spid="92"/>
                                        </p:tgtEl>
                                        <p:attrNameLst>
                                          <p:attrName>fill.type</p:attrName>
                                        </p:attrNameLst>
                                      </p:cBhvr>
                                      <p:to>
                                        <p:strVal val="solid"/>
                                      </p:to>
                                    </p:set>
                                  </p:childTnLst>
                                </p:cTn>
                              </p:par>
                              <p:par>
                                <p:cTn id="403" presetID="21" presetClass="emph" presetSubtype="0" repeatCount="10000" fill="hold" grpId="0" nodeType="withEffect">
                                  <p:stCondLst>
                                    <p:cond delay="123800"/>
                                  </p:stCondLst>
                                  <p:childTnLst>
                                    <p:animClr clrSpc="hsl" dir="cw">
                                      <p:cBhvr override="childStyle">
                                        <p:cTn id="404" dur="2000" fill="hold"/>
                                        <p:tgtEl>
                                          <p:spTgt spid="93"/>
                                        </p:tgtEl>
                                        <p:attrNameLst>
                                          <p:attrName>style.color</p:attrName>
                                        </p:attrNameLst>
                                      </p:cBhvr>
                                      <p:by>
                                        <p:hsl h="7200000" s="0" l="0"/>
                                      </p:by>
                                    </p:animClr>
                                    <p:animClr clrSpc="hsl" dir="cw">
                                      <p:cBhvr>
                                        <p:cTn id="405" dur="2000" fill="hold"/>
                                        <p:tgtEl>
                                          <p:spTgt spid="93"/>
                                        </p:tgtEl>
                                        <p:attrNameLst>
                                          <p:attrName>fillcolor</p:attrName>
                                        </p:attrNameLst>
                                      </p:cBhvr>
                                      <p:by>
                                        <p:hsl h="7200000" s="0" l="0"/>
                                      </p:by>
                                    </p:animClr>
                                    <p:animClr clrSpc="hsl" dir="cw">
                                      <p:cBhvr>
                                        <p:cTn id="406" dur="2000" fill="hold"/>
                                        <p:tgtEl>
                                          <p:spTgt spid="93"/>
                                        </p:tgtEl>
                                        <p:attrNameLst>
                                          <p:attrName>stroke.color</p:attrName>
                                        </p:attrNameLst>
                                      </p:cBhvr>
                                      <p:by>
                                        <p:hsl h="7200000" s="0" l="0"/>
                                      </p:by>
                                    </p:animClr>
                                    <p:set>
                                      <p:cBhvr>
                                        <p:cTn id="407" dur="2000" fill="hold"/>
                                        <p:tgtEl>
                                          <p:spTgt spid="93"/>
                                        </p:tgtEl>
                                        <p:attrNameLst>
                                          <p:attrName>fill.type</p:attrName>
                                        </p:attrNameLst>
                                      </p:cBhvr>
                                      <p:to>
                                        <p:strVal val="solid"/>
                                      </p:to>
                                    </p:set>
                                  </p:childTnLst>
                                </p:cTn>
                              </p:par>
                              <p:par>
                                <p:cTn id="408" presetID="53" presetClass="exit" presetSubtype="0" fill="hold" grpId="0" nodeType="withEffect">
                                  <p:stCondLst>
                                    <p:cond delay="146100"/>
                                  </p:stCondLst>
                                  <p:childTnLst>
                                    <p:anim calcmode="lin" valueType="num">
                                      <p:cBhvr>
                                        <p:cTn id="409" dur="1700"/>
                                        <p:tgtEl>
                                          <p:spTgt spid="408"/>
                                        </p:tgtEl>
                                        <p:attrNameLst>
                                          <p:attrName>ppt_w</p:attrName>
                                        </p:attrNameLst>
                                      </p:cBhvr>
                                      <p:tavLst>
                                        <p:tav tm="0">
                                          <p:val>
                                            <p:strVal val="ppt_w"/>
                                          </p:val>
                                        </p:tav>
                                        <p:tav tm="100000">
                                          <p:val>
                                            <p:fltVal val="0"/>
                                          </p:val>
                                        </p:tav>
                                      </p:tavLst>
                                    </p:anim>
                                    <p:anim calcmode="lin" valueType="num">
                                      <p:cBhvr>
                                        <p:cTn id="410" dur="1700"/>
                                        <p:tgtEl>
                                          <p:spTgt spid="408"/>
                                        </p:tgtEl>
                                        <p:attrNameLst>
                                          <p:attrName>ppt_h</p:attrName>
                                        </p:attrNameLst>
                                      </p:cBhvr>
                                      <p:tavLst>
                                        <p:tav tm="0">
                                          <p:val>
                                            <p:strVal val="ppt_h"/>
                                          </p:val>
                                        </p:tav>
                                        <p:tav tm="100000">
                                          <p:val>
                                            <p:fltVal val="0"/>
                                          </p:val>
                                        </p:tav>
                                      </p:tavLst>
                                    </p:anim>
                                    <p:animEffect transition="out" filter="fade">
                                      <p:cBhvr>
                                        <p:cTn id="411" dur="1700"/>
                                        <p:tgtEl>
                                          <p:spTgt spid="408"/>
                                        </p:tgtEl>
                                      </p:cBhvr>
                                    </p:animEffect>
                                    <p:set>
                                      <p:cBhvr>
                                        <p:cTn id="412" dur="1" fill="hold">
                                          <p:stCondLst>
                                            <p:cond delay="1699"/>
                                          </p:stCondLst>
                                        </p:cTn>
                                        <p:tgtEl>
                                          <p:spTgt spid="408"/>
                                        </p:tgtEl>
                                        <p:attrNameLst>
                                          <p:attrName>style.visibility</p:attrName>
                                        </p:attrNameLst>
                                      </p:cBhvr>
                                      <p:to>
                                        <p:strVal val="hidden"/>
                                      </p:to>
                                    </p:set>
                                  </p:childTnLst>
                                </p:cTn>
                              </p:par>
                              <p:par>
                                <p:cTn id="413" presetID="63" presetClass="path" presetSubtype="0" accel="50000" decel="50000" fill="hold" grpId="3" nodeType="withEffect">
                                  <p:stCondLst>
                                    <p:cond delay="147700"/>
                                  </p:stCondLst>
                                  <p:childTnLst>
                                    <p:animMotion origin="layout" path="M 0.62969 -2.70245E-6 L 0.75643 -2.70245E-6 " pathEditMode="relative" rAng="0" ptsTypes="AA">
                                      <p:cBhvr>
                                        <p:cTn id="414" dur="10000" fill="hold"/>
                                        <p:tgtEl>
                                          <p:spTgt spid="318"/>
                                        </p:tgtEl>
                                        <p:attrNameLst>
                                          <p:attrName>ppt_x</p:attrName>
                                          <p:attrName>ppt_y</p:attrName>
                                        </p:attrNameLst>
                                      </p:cBhvr>
                                      <p:rCtr x="63" y="0"/>
                                    </p:animMotion>
                                  </p:childTnLst>
                                </p:cTn>
                              </p:par>
                              <p:par>
                                <p:cTn id="415" presetID="27" presetClass="emph" presetSubtype="0" repeatCount="indefinite" fill="hold" grpId="0" nodeType="withEffect">
                                  <p:stCondLst>
                                    <p:cond delay="157600"/>
                                  </p:stCondLst>
                                  <p:childTnLst>
                                    <p:animClr clrSpc="rgb" dir="cw">
                                      <p:cBhvr override="childStyle">
                                        <p:cTn id="416" dur="250" autoRev="1" fill="hold"/>
                                        <p:tgtEl>
                                          <p:spTgt spid="377"/>
                                        </p:tgtEl>
                                        <p:attrNameLst>
                                          <p:attrName>style.color</p:attrName>
                                        </p:attrNameLst>
                                      </p:cBhvr>
                                      <p:to>
                                        <a:srgbClr val="FFFF00"/>
                                      </p:to>
                                    </p:animClr>
                                    <p:animClr clrSpc="rgb" dir="cw">
                                      <p:cBhvr>
                                        <p:cTn id="417" dur="250" autoRev="1" fill="hold"/>
                                        <p:tgtEl>
                                          <p:spTgt spid="377"/>
                                        </p:tgtEl>
                                        <p:attrNameLst>
                                          <p:attrName>fillcolor</p:attrName>
                                        </p:attrNameLst>
                                      </p:cBhvr>
                                      <p:to>
                                        <a:srgbClr val="FFFF00"/>
                                      </p:to>
                                    </p:animClr>
                                    <p:set>
                                      <p:cBhvr>
                                        <p:cTn id="418" dur="250" autoRev="1" fill="hold"/>
                                        <p:tgtEl>
                                          <p:spTgt spid="377"/>
                                        </p:tgtEl>
                                        <p:attrNameLst>
                                          <p:attrName>fill.type</p:attrName>
                                        </p:attrNameLst>
                                      </p:cBhvr>
                                      <p:to>
                                        <p:strVal val="solid"/>
                                      </p:to>
                                    </p:set>
                                    <p:set>
                                      <p:cBhvr>
                                        <p:cTn id="419" dur="250" autoRev="1" fill="hold"/>
                                        <p:tgtEl>
                                          <p:spTgt spid="377"/>
                                        </p:tgtEl>
                                        <p:attrNameLst>
                                          <p:attrName>fill.on</p:attrName>
                                        </p:attrNameLst>
                                      </p:cBhvr>
                                      <p:to>
                                        <p:strVal val="true"/>
                                      </p:to>
                                    </p:set>
                                  </p:childTnLst>
                                </p:cTn>
                              </p:par>
                              <p:par>
                                <p:cTn id="420" presetID="23" presetClass="entr" presetSubtype="16" fill="hold" nodeType="withEffect">
                                  <p:stCondLst>
                                    <p:cond delay="157600"/>
                                  </p:stCondLst>
                                  <p:childTnLst>
                                    <p:set>
                                      <p:cBhvr>
                                        <p:cTn id="421" dur="1" fill="hold">
                                          <p:stCondLst>
                                            <p:cond delay="0"/>
                                          </p:stCondLst>
                                        </p:cTn>
                                        <p:tgtEl>
                                          <p:spTgt spid="418"/>
                                        </p:tgtEl>
                                        <p:attrNameLst>
                                          <p:attrName>style.visibility</p:attrName>
                                        </p:attrNameLst>
                                      </p:cBhvr>
                                      <p:to>
                                        <p:strVal val="visible"/>
                                      </p:to>
                                    </p:set>
                                    <p:anim calcmode="lin" valueType="num">
                                      <p:cBhvr>
                                        <p:cTn id="422" dur="2700" fill="hold"/>
                                        <p:tgtEl>
                                          <p:spTgt spid="418"/>
                                        </p:tgtEl>
                                        <p:attrNameLst>
                                          <p:attrName>ppt_w</p:attrName>
                                        </p:attrNameLst>
                                      </p:cBhvr>
                                      <p:tavLst>
                                        <p:tav tm="0">
                                          <p:val>
                                            <p:fltVal val="0"/>
                                          </p:val>
                                        </p:tav>
                                        <p:tav tm="100000">
                                          <p:val>
                                            <p:strVal val="#ppt_w"/>
                                          </p:val>
                                        </p:tav>
                                      </p:tavLst>
                                    </p:anim>
                                    <p:anim calcmode="lin" valueType="num">
                                      <p:cBhvr>
                                        <p:cTn id="423" dur="2700" fill="hold"/>
                                        <p:tgtEl>
                                          <p:spTgt spid="418"/>
                                        </p:tgtEl>
                                        <p:attrNameLst>
                                          <p:attrName>ppt_h</p:attrName>
                                        </p:attrNameLst>
                                      </p:cBhvr>
                                      <p:tavLst>
                                        <p:tav tm="0">
                                          <p:val>
                                            <p:fltVal val="0"/>
                                          </p:val>
                                        </p:tav>
                                        <p:tav tm="100000">
                                          <p:val>
                                            <p:strVal val="#ppt_h"/>
                                          </p:val>
                                        </p:tav>
                                      </p:tavLst>
                                    </p:anim>
                                  </p:childTnLst>
                                </p:cTn>
                              </p:par>
                              <p:par>
                                <p:cTn id="424" presetID="8" presetClass="emph" presetSubtype="0" repeatCount="indefinite" fill="hold" grpId="2" nodeType="withEffect">
                                  <p:stCondLst>
                                    <p:cond delay="157600"/>
                                  </p:stCondLst>
                                  <p:childTnLst>
                                    <p:animRot by="21600000">
                                      <p:cBhvr>
                                        <p:cTn id="425" dur="2000" fill="hold"/>
                                        <p:tgtEl>
                                          <p:spTgt spid="347"/>
                                        </p:tgtEl>
                                        <p:attrNameLst>
                                          <p:attrName>r</p:attrName>
                                        </p:attrNameLst>
                                      </p:cBhvr>
                                    </p:animRot>
                                  </p:childTnLst>
                                </p:cTn>
                              </p:par>
                              <p:par>
                                <p:cTn id="426" presetID="8" presetClass="emph" presetSubtype="0" repeatCount="indefinite" fill="hold" grpId="2" nodeType="withEffect">
                                  <p:stCondLst>
                                    <p:cond delay="157600"/>
                                  </p:stCondLst>
                                  <p:childTnLst>
                                    <p:animRot by="21600000">
                                      <p:cBhvr>
                                        <p:cTn id="427" dur="2000" fill="hold"/>
                                        <p:tgtEl>
                                          <p:spTgt spid="350"/>
                                        </p:tgtEl>
                                        <p:attrNameLst>
                                          <p:attrName>r</p:attrName>
                                        </p:attrNameLst>
                                      </p:cBhvr>
                                    </p:animRot>
                                  </p:childTnLst>
                                </p:cTn>
                              </p:par>
                              <p:par>
                                <p:cTn id="428" presetID="10" presetClass="entr" presetSubtype="0" repeatCount="indefinite" fill="hold" grpId="2" nodeType="withEffect">
                                  <p:stCondLst>
                                    <p:cond delay="157600"/>
                                  </p:stCondLst>
                                  <p:childTnLst>
                                    <p:set>
                                      <p:cBhvr>
                                        <p:cTn id="429" dur="1" fill="hold">
                                          <p:stCondLst>
                                            <p:cond delay="0"/>
                                          </p:stCondLst>
                                        </p:cTn>
                                        <p:tgtEl>
                                          <p:spTgt spid="351"/>
                                        </p:tgtEl>
                                        <p:attrNameLst>
                                          <p:attrName>style.visibility</p:attrName>
                                        </p:attrNameLst>
                                      </p:cBhvr>
                                      <p:to>
                                        <p:strVal val="visible"/>
                                      </p:to>
                                    </p:set>
                                    <p:animEffect transition="in" filter="fade">
                                      <p:cBhvr>
                                        <p:cTn id="430" dur="2000"/>
                                        <p:tgtEl>
                                          <p:spTgt spid="351"/>
                                        </p:tgtEl>
                                      </p:cBhvr>
                                    </p:animEffect>
                                  </p:childTnLst>
                                  <p:subTnLst>
                                    <p:set>
                                      <p:cBhvr override="childStyle">
                                        <p:cTn dur="1" fill="hold" display="0" masterRel="sameClick" afterEffect="1">
                                          <p:stCondLst>
                                            <p:cond evt="end" delay="0">
                                              <p:tn val="428"/>
                                            </p:cond>
                                          </p:stCondLst>
                                        </p:cTn>
                                        <p:tgtEl>
                                          <p:spTgt spid="351"/>
                                        </p:tgtEl>
                                        <p:attrNameLst>
                                          <p:attrName>style.visibility</p:attrName>
                                        </p:attrNameLst>
                                      </p:cBhvr>
                                      <p:to>
                                        <p:strVal val="hidden"/>
                                      </p:to>
                                    </p:set>
                                  </p:subTnLst>
                                </p:cTn>
                              </p:par>
                              <p:par>
                                <p:cTn id="431" presetID="10" presetClass="entr" presetSubtype="0" repeatCount="indefinite" fill="hold" grpId="2" nodeType="withEffect">
                                  <p:stCondLst>
                                    <p:cond delay="157600"/>
                                  </p:stCondLst>
                                  <p:childTnLst>
                                    <p:set>
                                      <p:cBhvr>
                                        <p:cTn id="432" dur="1" fill="hold">
                                          <p:stCondLst>
                                            <p:cond delay="0"/>
                                          </p:stCondLst>
                                        </p:cTn>
                                        <p:tgtEl>
                                          <p:spTgt spid="360"/>
                                        </p:tgtEl>
                                        <p:attrNameLst>
                                          <p:attrName>style.visibility</p:attrName>
                                        </p:attrNameLst>
                                      </p:cBhvr>
                                      <p:to>
                                        <p:strVal val="visible"/>
                                      </p:to>
                                    </p:set>
                                    <p:animEffect transition="in" filter="fade">
                                      <p:cBhvr>
                                        <p:cTn id="433" dur="2000"/>
                                        <p:tgtEl>
                                          <p:spTgt spid="360"/>
                                        </p:tgtEl>
                                      </p:cBhvr>
                                    </p:animEffect>
                                  </p:childTnLst>
                                  <p:subTnLst>
                                    <p:set>
                                      <p:cBhvr override="childStyle">
                                        <p:cTn dur="1" fill="hold" display="0" masterRel="sameClick" afterEffect="1">
                                          <p:stCondLst>
                                            <p:cond evt="end" delay="0">
                                              <p:tn val="431"/>
                                            </p:cond>
                                          </p:stCondLst>
                                        </p:cTn>
                                        <p:tgtEl>
                                          <p:spTgt spid="360"/>
                                        </p:tgtEl>
                                        <p:attrNameLst>
                                          <p:attrName>style.visibility</p:attrName>
                                        </p:attrNameLst>
                                      </p:cBhvr>
                                      <p:to>
                                        <p:strVal val="hidden"/>
                                      </p:to>
                                    </p:set>
                                  </p:subTnLst>
                                </p:cTn>
                              </p:par>
                              <p:par>
                                <p:cTn id="434" presetID="10" presetClass="entr" presetSubtype="0" repeatCount="indefinite" fill="hold" grpId="2" nodeType="withEffect">
                                  <p:stCondLst>
                                    <p:cond delay="157600"/>
                                  </p:stCondLst>
                                  <p:childTnLst>
                                    <p:set>
                                      <p:cBhvr>
                                        <p:cTn id="435" dur="1" fill="hold">
                                          <p:stCondLst>
                                            <p:cond delay="0"/>
                                          </p:stCondLst>
                                        </p:cTn>
                                        <p:tgtEl>
                                          <p:spTgt spid="361"/>
                                        </p:tgtEl>
                                        <p:attrNameLst>
                                          <p:attrName>style.visibility</p:attrName>
                                        </p:attrNameLst>
                                      </p:cBhvr>
                                      <p:to>
                                        <p:strVal val="visible"/>
                                      </p:to>
                                    </p:set>
                                    <p:animEffect transition="in" filter="fade">
                                      <p:cBhvr>
                                        <p:cTn id="436" dur="2000"/>
                                        <p:tgtEl>
                                          <p:spTgt spid="361"/>
                                        </p:tgtEl>
                                      </p:cBhvr>
                                    </p:animEffect>
                                  </p:childTnLst>
                                  <p:subTnLst>
                                    <p:set>
                                      <p:cBhvr override="childStyle">
                                        <p:cTn dur="1" fill="hold" display="0" masterRel="sameClick" afterEffect="1">
                                          <p:stCondLst>
                                            <p:cond evt="end" delay="0">
                                              <p:tn val="434"/>
                                            </p:cond>
                                          </p:stCondLst>
                                        </p:cTn>
                                        <p:tgtEl>
                                          <p:spTgt spid="361"/>
                                        </p:tgtEl>
                                        <p:attrNameLst>
                                          <p:attrName>style.visibility</p:attrName>
                                        </p:attrNameLst>
                                      </p:cBhvr>
                                      <p:to>
                                        <p:strVal val="hidden"/>
                                      </p:to>
                                    </p:set>
                                  </p:subTnLst>
                                </p:cTn>
                              </p:par>
                              <p:par>
                                <p:cTn id="437" presetID="10" presetClass="entr" presetSubtype="0" repeatCount="indefinite" fill="hold" grpId="2" nodeType="withEffect">
                                  <p:stCondLst>
                                    <p:cond delay="157600"/>
                                  </p:stCondLst>
                                  <p:childTnLst>
                                    <p:set>
                                      <p:cBhvr>
                                        <p:cTn id="438" dur="1" fill="hold">
                                          <p:stCondLst>
                                            <p:cond delay="0"/>
                                          </p:stCondLst>
                                        </p:cTn>
                                        <p:tgtEl>
                                          <p:spTgt spid="353"/>
                                        </p:tgtEl>
                                        <p:attrNameLst>
                                          <p:attrName>style.visibility</p:attrName>
                                        </p:attrNameLst>
                                      </p:cBhvr>
                                      <p:to>
                                        <p:strVal val="visible"/>
                                      </p:to>
                                    </p:set>
                                    <p:animEffect transition="in" filter="fade">
                                      <p:cBhvr>
                                        <p:cTn id="439" dur="2000"/>
                                        <p:tgtEl>
                                          <p:spTgt spid="353"/>
                                        </p:tgtEl>
                                      </p:cBhvr>
                                    </p:animEffect>
                                  </p:childTnLst>
                                  <p:subTnLst>
                                    <p:set>
                                      <p:cBhvr override="childStyle">
                                        <p:cTn dur="1" fill="hold" display="0" masterRel="sameClick" afterEffect="1">
                                          <p:stCondLst>
                                            <p:cond evt="end" delay="0">
                                              <p:tn val="437"/>
                                            </p:cond>
                                          </p:stCondLst>
                                        </p:cTn>
                                        <p:tgtEl>
                                          <p:spTgt spid="353"/>
                                        </p:tgtEl>
                                        <p:attrNameLst>
                                          <p:attrName>style.visibility</p:attrName>
                                        </p:attrNameLst>
                                      </p:cBhvr>
                                      <p:to>
                                        <p:strVal val="hidden"/>
                                      </p:to>
                                    </p:set>
                                  </p:subTnLst>
                                </p:cTn>
                              </p:par>
                              <p:par>
                                <p:cTn id="440" presetID="10" presetClass="entr" presetSubtype="0" repeatCount="indefinite" fill="hold" grpId="2" nodeType="withEffect">
                                  <p:stCondLst>
                                    <p:cond delay="157600"/>
                                  </p:stCondLst>
                                  <p:childTnLst>
                                    <p:set>
                                      <p:cBhvr>
                                        <p:cTn id="441" dur="1" fill="hold">
                                          <p:stCondLst>
                                            <p:cond delay="0"/>
                                          </p:stCondLst>
                                        </p:cTn>
                                        <p:tgtEl>
                                          <p:spTgt spid="352"/>
                                        </p:tgtEl>
                                        <p:attrNameLst>
                                          <p:attrName>style.visibility</p:attrName>
                                        </p:attrNameLst>
                                      </p:cBhvr>
                                      <p:to>
                                        <p:strVal val="visible"/>
                                      </p:to>
                                    </p:set>
                                    <p:animEffect transition="in" filter="fade">
                                      <p:cBhvr>
                                        <p:cTn id="442" dur="2000"/>
                                        <p:tgtEl>
                                          <p:spTgt spid="352"/>
                                        </p:tgtEl>
                                      </p:cBhvr>
                                    </p:animEffect>
                                  </p:childTnLst>
                                  <p:subTnLst>
                                    <p:set>
                                      <p:cBhvr override="childStyle">
                                        <p:cTn dur="1" fill="hold" display="0" masterRel="sameClick" afterEffect="1">
                                          <p:stCondLst>
                                            <p:cond evt="end" delay="0">
                                              <p:tn val="440"/>
                                            </p:cond>
                                          </p:stCondLst>
                                        </p:cTn>
                                        <p:tgtEl>
                                          <p:spTgt spid="352"/>
                                        </p:tgtEl>
                                        <p:attrNameLst>
                                          <p:attrName>style.visibility</p:attrName>
                                        </p:attrNameLst>
                                      </p:cBhvr>
                                      <p:to>
                                        <p:strVal val="hidden"/>
                                      </p:to>
                                    </p:set>
                                  </p:subTnLst>
                                </p:cTn>
                              </p:par>
                              <p:par>
                                <p:cTn id="443" presetID="23" presetClass="entr" presetSubtype="288" repeatCount="indefinite" fill="hold" grpId="2" nodeType="withEffect">
                                  <p:stCondLst>
                                    <p:cond delay="157600"/>
                                  </p:stCondLst>
                                  <p:childTnLst>
                                    <p:set>
                                      <p:cBhvr>
                                        <p:cTn id="444" dur="1" fill="hold">
                                          <p:stCondLst>
                                            <p:cond delay="0"/>
                                          </p:stCondLst>
                                        </p:cTn>
                                        <p:tgtEl>
                                          <p:spTgt spid="572"/>
                                        </p:tgtEl>
                                        <p:attrNameLst>
                                          <p:attrName>style.visibility</p:attrName>
                                        </p:attrNameLst>
                                      </p:cBhvr>
                                      <p:to>
                                        <p:strVal val="visible"/>
                                      </p:to>
                                    </p:set>
                                    <p:anim calcmode="lin" valueType="num">
                                      <p:cBhvr>
                                        <p:cTn id="445" dur="2000" fill="hold"/>
                                        <p:tgtEl>
                                          <p:spTgt spid="572"/>
                                        </p:tgtEl>
                                        <p:attrNameLst>
                                          <p:attrName>ppt_w</p:attrName>
                                        </p:attrNameLst>
                                      </p:cBhvr>
                                      <p:tavLst>
                                        <p:tav tm="0">
                                          <p:val>
                                            <p:strVal val="4/3*#ppt_w"/>
                                          </p:val>
                                        </p:tav>
                                        <p:tav tm="100000">
                                          <p:val>
                                            <p:strVal val="#ppt_w"/>
                                          </p:val>
                                        </p:tav>
                                      </p:tavLst>
                                    </p:anim>
                                    <p:anim calcmode="lin" valueType="num">
                                      <p:cBhvr>
                                        <p:cTn id="446" dur="2000" fill="hold"/>
                                        <p:tgtEl>
                                          <p:spTgt spid="572"/>
                                        </p:tgtEl>
                                        <p:attrNameLst>
                                          <p:attrName>ppt_h</p:attrName>
                                        </p:attrNameLst>
                                      </p:cBhvr>
                                      <p:tavLst>
                                        <p:tav tm="0">
                                          <p:val>
                                            <p:strVal val="4/3*#ppt_h"/>
                                          </p:val>
                                        </p:tav>
                                        <p:tav tm="100000">
                                          <p:val>
                                            <p:strVal val="#ppt_h"/>
                                          </p:val>
                                        </p:tav>
                                      </p:tavLst>
                                    </p:anim>
                                  </p:childTnLst>
                                </p:cTn>
                              </p:par>
                              <p:par>
                                <p:cTn id="447" presetID="23" presetClass="entr" presetSubtype="288" repeatCount="indefinite" fill="hold" grpId="2" nodeType="withEffect">
                                  <p:stCondLst>
                                    <p:cond delay="157600"/>
                                  </p:stCondLst>
                                  <p:childTnLst>
                                    <p:set>
                                      <p:cBhvr>
                                        <p:cTn id="448" dur="1" fill="hold">
                                          <p:stCondLst>
                                            <p:cond delay="0"/>
                                          </p:stCondLst>
                                        </p:cTn>
                                        <p:tgtEl>
                                          <p:spTgt spid="576"/>
                                        </p:tgtEl>
                                        <p:attrNameLst>
                                          <p:attrName>style.visibility</p:attrName>
                                        </p:attrNameLst>
                                      </p:cBhvr>
                                      <p:to>
                                        <p:strVal val="visible"/>
                                      </p:to>
                                    </p:set>
                                    <p:anim calcmode="lin" valueType="num">
                                      <p:cBhvr>
                                        <p:cTn id="449" dur="2000" fill="hold"/>
                                        <p:tgtEl>
                                          <p:spTgt spid="576"/>
                                        </p:tgtEl>
                                        <p:attrNameLst>
                                          <p:attrName>ppt_w</p:attrName>
                                        </p:attrNameLst>
                                      </p:cBhvr>
                                      <p:tavLst>
                                        <p:tav tm="0">
                                          <p:val>
                                            <p:strVal val="4/3*#ppt_w"/>
                                          </p:val>
                                        </p:tav>
                                        <p:tav tm="100000">
                                          <p:val>
                                            <p:strVal val="#ppt_w"/>
                                          </p:val>
                                        </p:tav>
                                      </p:tavLst>
                                    </p:anim>
                                    <p:anim calcmode="lin" valueType="num">
                                      <p:cBhvr>
                                        <p:cTn id="450" dur="2000" fill="hold"/>
                                        <p:tgtEl>
                                          <p:spTgt spid="576"/>
                                        </p:tgtEl>
                                        <p:attrNameLst>
                                          <p:attrName>ppt_h</p:attrName>
                                        </p:attrNameLst>
                                      </p:cBhvr>
                                      <p:tavLst>
                                        <p:tav tm="0">
                                          <p:val>
                                            <p:strVal val="4/3*#ppt_h"/>
                                          </p:val>
                                        </p:tav>
                                        <p:tav tm="100000">
                                          <p:val>
                                            <p:strVal val="#ppt_h"/>
                                          </p:val>
                                        </p:tav>
                                      </p:tavLst>
                                    </p:anim>
                                  </p:childTnLst>
                                </p:cTn>
                              </p:par>
                              <p:par>
                                <p:cTn id="451" presetID="23" presetClass="entr" presetSubtype="288" repeatCount="indefinite" fill="hold" grpId="2" nodeType="withEffect">
                                  <p:stCondLst>
                                    <p:cond delay="157600"/>
                                  </p:stCondLst>
                                  <p:childTnLst>
                                    <p:set>
                                      <p:cBhvr>
                                        <p:cTn id="452" dur="1" fill="hold">
                                          <p:stCondLst>
                                            <p:cond delay="0"/>
                                          </p:stCondLst>
                                        </p:cTn>
                                        <p:tgtEl>
                                          <p:spTgt spid="575"/>
                                        </p:tgtEl>
                                        <p:attrNameLst>
                                          <p:attrName>style.visibility</p:attrName>
                                        </p:attrNameLst>
                                      </p:cBhvr>
                                      <p:to>
                                        <p:strVal val="visible"/>
                                      </p:to>
                                    </p:set>
                                    <p:anim calcmode="lin" valueType="num">
                                      <p:cBhvr>
                                        <p:cTn id="453" dur="2000" fill="hold"/>
                                        <p:tgtEl>
                                          <p:spTgt spid="575"/>
                                        </p:tgtEl>
                                        <p:attrNameLst>
                                          <p:attrName>ppt_w</p:attrName>
                                        </p:attrNameLst>
                                      </p:cBhvr>
                                      <p:tavLst>
                                        <p:tav tm="0">
                                          <p:val>
                                            <p:strVal val="4/3*#ppt_w"/>
                                          </p:val>
                                        </p:tav>
                                        <p:tav tm="100000">
                                          <p:val>
                                            <p:strVal val="#ppt_w"/>
                                          </p:val>
                                        </p:tav>
                                      </p:tavLst>
                                    </p:anim>
                                    <p:anim calcmode="lin" valueType="num">
                                      <p:cBhvr>
                                        <p:cTn id="454" dur="2000" fill="hold"/>
                                        <p:tgtEl>
                                          <p:spTgt spid="575"/>
                                        </p:tgtEl>
                                        <p:attrNameLst>
                                          <p:attrName>ppt_h</p:attrName>
                                        </p:attrNameLst>
                                      </p:cBhvr>
                                      <p:tavLst>
                                        <p:tav tm="0">
                                          <p:val>
                                            <p:strVal val="4/3*#ppt_h"/>
                                          </p:val>
                                        </p:tav>
                                        <p:tav tm="100000">
                                          <p:val>
                                            <p:strVal val="#ppt_h"/>
                                          </p:val>
                                        </p:tav>
                                      </p:tavLst>
                                    </p:anim>
                                  </p:childTnLst>
                                </p:cTn>
                              </p:par>
                              <p:par>
                                <p:cTn id="455" presetID="23" presetClass="entr" presetSubtype="288" repeatCount="indefinite" fill="hold" grpId="2" nodeType="withEffect">
                                  <p:stCondLst>
                                    <p:cond delay="157600"/>
                                  </p:stCondLst>
                                  <p:childTnLst>
                                    <p:set>
                                      <p:cBhvr>
                                        <p:cTn id="456" dur="1" fill="hold">
                                          <p:stCondLst>
                                            <p:cond delay="0"/>
                                          </p:stCondLst>
                                        </p:cTn>
                                        <p:tgtEl>
                                          <p:spTgt spid="573"/>
                                        </p:tgtEl>
                                        <p:attrNameLst>
                                          <p:attrName>style.visibility</p:attrName>
                                        </p:attrNameLst>
                                      </p:cBhvr>
                                      <p:to>
                                        <p:strVal val="visible"/>
                                      </p:to>
                                    </p:set>
                                    <p:anim calcmode="lin" valueType="num">
                                      <p:cBhvr>
                                        <p:cTn id="457" dur="2000" fill="hold"/>
                                        <p:tgtEl>
                                          <p:spTgt spid="573"/>
                                        </p:tgtEl>
                                        <p:attrNameLst>
                                          <p:attrName>ppt_w</p:attrName>
                                        </p:attrNameLst>
                                      </p:cBhvr>
                                      <p:tavLst>
                                        <p:tav tm="0">
                                          <p:val>
                                            <p:strVal val="4/3*#ppt_w"/>
                                          </p:val>
                                        </p:tav>
                                        <p:tav tm="100000">
                                          <p:val>
                                            <p:strVal val="#ppt_w"/>
                                          </p:val>
                                        </p:tav>
                                      </p:tavLst>
                                    </p:anim>
                                    <p:anim calcmode="lin" valueType="num">
                                      <p:cBhvr>
                                        <p:cTn id="458" dur="2000" fill="hold"/>
                                        <p:tgtEl>
                                          <p:spTgt spid="573"/>
                                        </p:tgtEl>
                                        <p:attrNameLst>
                                          <p:attrName>ppt_h</p:attrName>
                                        </p:attrNameLst>
                                      </p:cBhvr>
                                      <p:tavLst>
                                        <p:tav tm="0">
                                          <p:val>
                                            <p:strVal val="4/3*#ppt_h"/>
                                          </p:val>
                                        </p:tav>
                                        <p:tav tm="100000">
                                          <p:val>
                                            <p:strVal val="#ppt_h"/>
                                          </p:val>
                                        </p:tav>
                                      </p:tavLst>
                                    </p:anim>
                                  </p:childTnLst>
                                </p:cTn>
                              </p:par>
                              <p:par>
                                <p:cTn id="459" presetID="23" presetClass="entr" presetSubtype="288" repeatCount="indefinite" fill="hold" grpId="2" nodeType="withEffect">
                                  <p:stCondLst>
                                    <p:cond delay="157600"/>
                                  </p:stCondLst>
                                  <p:childTnLst>
                                    <p:set>
                                      <p:cBhvr>
                                        <p:cTn id="460" dur="1" fill="hold">
                                          <p:stCondLst>
                                            <p:cond delay="0"/>
                                          </p:stCondLst>
                                        </p:cTn>
                                        <p:tgtEl>
                                          <p:spTgt spid="574"/>
                                        </p:tgtEl>
                                        <p:attrNameLst>
                                          <p:attrName>style.visibility</p:attrName>
                                        </p:attrNameLst>
                                      </p:cBhvr>
                                      <p:to>
                                        <p:strVal val="visible"/>
                                      </p:to>
                                    </p:set>
                                    <p:anim calcmode="lin" valueType="num">
                                      <p:cBhvr>
                                        <p:cTn id="461" dur="2000" fill="hold"/>
                                        <p:tgtEl>
                                          <p:spTgt spid="574"/>
                                        </p:tgtEl>
                                        <p:attrNameLst>
                                          <p:attrName>ppt_w</p:attrName>
                                        </p:attrNameLst>
                                      </p:cBhvr>
                                      <p:tavLst>
                                        <p:tav tm="0">
                                          <p:val>
                                            <p:strVal val="4/3*#ppt_w"/>
                                          </p:val>
                                        </p:tav>
                                        <p:tav tm="100000">
                                          <p:val>
                                            <p:strVal val="#ppt_w"/>
                                          </p:val>
                                        </p:tav>
                                      </p:tavLst>
                                    </p:anim>
                                    <p:anim calcmode="lin" valueType="num">
                                      <p:cBhvr>
                                        <p:cTn id="462" dur="2000" fill="hold"/>
                                        <p:tgtEl>
                                          <p:spTgt spid="574"/>
                                        </p:tgtEl>
                                        <p:attrNameLst>
                                          <p:attrName>ppt_h</p:attrName>
                                        </p:attrNameLst>
                                      </p:cBhvr>
                                      <p:tavLst>
                                        <p:tav tm="0">
                                          <p:val>
                                            <p:strVal val="4/3*#ppt_h"/>
                                          </p:val>
                                        </p:tav>
                                        <p:tav tm="100000">
                                          <p:val>
                                            <p:strVal val="#ppt_h"/>
                                          </p:val>
                                        </p:tav>
                                      </p:tavLst>
                                    </p:anim>
                                  </p:childTnLst>
                                </p:cTn>
                              </p:par>
                              <p:par>
                                <p:cTn id="463" presetID="23" presetClass="entr" presetSubtype="16" repeatCount="indefinite" fill="hold" grpId="2" nodeType="withEffect">
                                  <p:stCondLst>
                                    <p:cond delay="157600"/>
                                  </p:stCondLst>
                                  <p:childTnLst>
                                    <p:set>
                                      <p:cBhvr>
                                        <p:cTn id="464" dur="1" fill="hold">
                                          <p:stCondLst>
                                            <p:cond delay="0"/>
                                          </p:stCondLst>
                                        </p:cTn>
                                        <p:tgtEl>
                                          <p:spTgt spid="396"/>
                                        </p:tgtEl>
                                        <p:attrNameLst>
                                          <p:attrName>style.visibility</p:attrName>
                                        </p:attrNameLst>
                                      </p:cBhvr>
                                      <p:to>
                                        <p:strVal val="visible"/>
                                      </p:to>
                                    </p:set>
                                    <p:anim calcmode="lin" valueType="num">
                                      <p:cBhvr>
                                        <p:cTn id="465" dur="2000" fill="hold"/>
                                        <p:tgtEl>
                                          <p:spTgt spid="396"/>
                                        </p:tgtEl>
                                        <p:attrNameLst>
                                          <p:attrName>ppt_w</p:attrName>
                                        </p:attrNameLst>
                                      </p:cBhvr>
                                      <p:tavLst>
                                        <p:tav tm="0">
                                          <p:val>
                                            <p:fltVal val="0"/>
                                          </p:val>
                                        </p:tav>
                                        <p:tav tm="100000">
                                          <p:val>
                                            <p:strVal val="#ppt_w"/>
                                          </p:val>
                                        </p:tav>
                                      </p:tavLst>
                                    </p:anim>
                                    <p:anim calcmode="lin" valueType="num">
                                      <p:cBhvr>
                                        <p:cTn id="466" dur="2000" fill="hold"/>
                                        <p:tgtEl>
                                          <p:spTgt spid="396"/>
                                        </p:tgtEl>
                                        <p:attrNameLst>
                                          <p:attrName>ppt_h</p:attrName>
                                        </p:attrNameLst>
                                      </p:cBhvr>
                                      <p:tavLst>
                                        <p:tav tm="0">
                                          <p:val>
                                            <p:fltVal val="0"/>
                                          </p:val>
                                        </p:tav>
                                        <p:tav tm="100000">
                                          <p:val>
                                            <p:strVal val="#ppt_h"/>
                                          </p:val>
                                        </p:tav>
                                      </p:tavLst>
                                    </p:anim>
                                  </p:childTnLst>
                                </p:cTn>
                              </p:par>
                              <p:par>
                                <p:cTn id="467" presetID="23" presetClass="entr" presetSubtype="16" repeatCount="indefinite" fill="hold" grpId="2" nodeType="withEffect">
                                  <p:stCondLst>
                                    <p:cond delay="157600"/>
                                  </p:stCondLst>
                                  <p:childTnLst>
                                    <p:set>
                                      <p:cBhvr>
                                        <p:cTn id="468" dur="1" fill="hold">
                                          <p:stCondLst>
                                            <p:cond delay="0"/>
                                          </p:stCondLst>
                                        </p:cTn>
                                        <p:tgtEl>
                                          <p:spTgt spid="388"/>
                                        </p:tgtEl>
                                        <p:attrNameLst>
                                          <p:attrName>style.visibility</p:attrName>
                                        </p:attrNameLst>
                                      </p:cBhvr>
                                      <p:to>
                                        <p:strVal val="visible"/>
                                      </p:to>
                                    </p:set>
                                    <p:anim calcmode="lin" valueType="num">
                                      <p:cBhvr>
                                        <p:cTn id="469" dur="2000" fill="hold"/>
                                        <p:tgtEl>
                                          <p:spTgt spid="388"/>
                                        </p:tgtEl>
                                        <p:attrNameLst>
                                          <p:attrName>ppt_w</p:attrName>
                                        </p:attrNameLst>
                                      </p:cBhvr>
                                      <p:tavLst>
                                        <p:tav tm="0">
                                          <p:val>
                                            <p:fltVal val="0"/>
                                          </p:val>
                                        </p:tav>
                                        <p:tav tm="100000">
                                          <p:val>
                                            <p:strVal val="#ppt_w"/>
                                          </p:val>
                                        </p:tav>
                                      </p:tavLst>
                                    </p:anim>
                                    <p:anim calcmode="lin" valueType="num">
                                      <p:cBhvr>
                                        <p:cTn id="470" dur="2000" fill="hold"/>
                                        <p:tgtEl>
                                          <p:spTgt spid="388"/>
                                        </p:tgtEl>
                                        <p:attrNameLst>
                                          <p:attrName>ppt_h</p:attrName>
                                        </p:attrNameLst>
                                      </p:cBhvr>
                                      <p:tavLst>
                                        <p:tav tm="0">
                                          <p:val>
                                            <p:fltVal val="0"/>
                                          </p:val>
                                        </p:tav>
                                        <p:tav tm="100000">
                                          <p:val>
                                            <p:strVal val="#ppt_h"/>
                                          </p:val>
                                        </p:tav>
                                      </p:tavLst>
                                    </p:anim>
                                  </p:childTnLst>
                                </p:cTn>
                              </p:par>
                              <p:par>
                                <p:cTn id="471" presetID="23" presetClass="entr" presetSubtype="16" repeatCount="indefinite" fill="hold" grpId="2" nodeType="withEffect">
                                  <p:stCondLst>
                                    <p:cond delay="157600"/>
                                  </p:stCondLst>
                                  <p:childTnLst>
                                    <p:set>
                                      <p:cBhvr>
                                        <p:cTn id="472" dur="1" fill="hold">
                                          <p:stCondLst>
                                            <p:cond delay="0"/>
                                          </p:stCondLst>
                                        </p:cTn>
                                        <p:tgtEl>
                                          <p:spTgt spid="394"/>
                                        </p:tgtEl>
                                        <p:attrNameLst>
                                          <p:attrName>style.visibility</p:attrName>
                                        </p:attrNameLst>
                                      </p:cBhvr>
                                      <p:to>
                                        <p:strVal val="visible"/>
                                      </p:to>
                                    </p:set>
                                    <p:anim calcmode="lin" valueType="num">
                                      <p:cBhvr>
                                        <p:cTn id="473" dur="2000" fill="hold"/>
                                        <p:tgtEl>
                                          <p:spTgt spid="394"/>
                                        </p:tgtEl>
                                        <p:attrNameLst>
                                          <p:attrName>ppt_w</p:attrName>
                                        </p:attrNameLst>
                                      </p:cBhvr>
                                      <p:tavLst>
                                        <p:tav tm="0">
                                          <p:val>
                                            <p:fltVal val="0"/>
                                          </p:val>
                                        </p:tav>
                                        <p:tav tm="100000">
                                          <p:val>
                                            <p:strVal val="#ppt_w"/>
                                          </p:val>
                                        </p:tav>
                                      </p:tavLst>
                                    </p:anim>
                                    <p:anim calcmode="lin" valueType="num">
                                      <p:cBhvr>
                                        <p:cTn id="474" dur="2000" fill="hold"/>
                                        <p:tgtEl>
                                          <p:spTgt spid="394"/>
                                        </p:tgtEl>
                                        <p:attrNameLst>
                                          <p:attrName>ppt_h</p:attrName>
                                        </p:attrNameLst>
                                      </p:cBhvr>
                                      <p:tavLst>
                                        <p:tav tm="0">
                                          <p:val>
                                            <p:fltVal val="0"/>
                                          </p:val>
                                        </p:tav>
                                        <p:tav tm="100000">
                                          <p:val>
                                            <p:strVal val="#ppt_h"/>
                                          </p:val>
                                        </p:tav>
                                      </p:tavLst>
                                    </p:anim>
                                  </p:childTnLst>
                                </p:cTn>
                              </p:par>
                              <p:par>
                                <p:cTn id="475" presetID="23" presetClass="entr" presetSubtype="16" repeatCount="indefinite" fill="hold" grpId="2" nodeType="withEffect">
                                  <p:stCondLst>
                                    <p:cond delay="157600"/>
                                  </p:stCondLst>
                                  <p:childTnLst>
                                    <p:set>
                                      <p:cBhvr>
                                        <p:cTn id="476" dur="1" fill="hold">
                                          <p:stCondLst>
                                            <p:cond delay="0"/>
                                          </p:stCondLst>
                                        </p:cTn>
                                        <p:tgtEl>
                                          <p:spTgt spid="391"/>
                                        </p:tgtEl>
                                        <p:attrNameLst>
                                          <p:attrName>style.visibility</p:attrName>
                                        </p:attrNameLst>
                                      </p:cBhvr>
                                      <p:to>
                                        <p:strVal val="visible"/>
                                      </p:to>
                                    </p:set>
                                    <p:anim calcmode="lin" valueType="num">
                                      <p:cBhvr>
                                        <p:cTn id="477" dur="2000" fill="hold"/>
                                        <p:tgtEl>
                                          <p:spTgt spid="391"/>
                                        </p:tgtEl>
                                        <p:attrNameLst>
                                          <p:attrName>ppt_w</p:attrName>
                                        </p:attrNameLst>
                                      </p:cBhvr>
                                      <p:tavLst>
                                        <p:tav tm="0">
                                          <p:val>
                                            <p:fltVal val="0"/>
                                          </p:val>
                                        </p:tav>
                                        <p:tav tm="100000">
                                          <p:val>
                                            <p:strVal val="#ppt_w"/>
                                          </p:val>
                                        </p:tav>
                                      </p:tavLst>
                                    </p:anim>
                                    <p:anim calcmode="lin" valueType="num">
                                      <p:cBhvr>
                                        <p:cTn id="478" dur="2000" fill="hold"/>
                                        <p:tgtEl>
                                          <p:spTgt spid="391"/>
                                        </p:tgtEl>
                                        <p:attrNameLst>
                                          <p:attrName>ppt_h</p:attrName>
                                        </p:attrNameLst>
                                      </p:cBhvr>
                                      <p:tavLst>
                                        <p:tav tm="0">
                                          <p:val>
                                            <p:fltVal val="0"/>
                                          </p:val>
                                        </p:tav>
                                        <p:tav tm="100000">
                                          <p:val>
                                            <p:strVal val="#ppt_h"/>
                                          </p:val>
                                        </p:tav>
                                      </p:tavLst>
                                    </p:anim>
                                  </p:childTnLst>
                                </p:cTn>
                              </p:par>
                              <p:par>
                                <p:cTn id="479" presetID="23" presetClass="entr" presetSubtype="16" repeatCount="indefinite" fill="hold" grpId="2" nodeType="withEffect">
                                  <p:stCondLst>
                                    <p:cond delay="157600"/>
                                  </p:stCondLst>
                                  <p:childTnLst>
                                    <p:set>
                                      <p:cBhvr>
                                        <p:cTn id="480" dur="1" fill="hold">
                                          <p:stCondLst>
                                            <p:cond delay="0"/>
                                          </p:stCondLst>
                                        </p:cTn>
                                        <p:tgtEl>
                                          <p:spTgt spid="393"/>
                                        </p:tgtEl>
                                        <p:attrNameLst>
                                          <p:attrName>style.visibility</p:attrName>
                                        </p:attrNameLst>
                                      </p:cBhvr>
                                      <p:to>
                                        <p:strVal val="visible"/>
                                      </p:to>
                                    </p:set>
                                    <p:anim calcmode="lin" valueType="num">
                                      <p:cBhvr>
                                        <p:cTn id="481" dur="2000" fill="hold"/>
                                        <p:tgtEl>
                                          <p:spTgt spid="393"/>
                                        </p:tgtEl>
                                        <p:attrNameLst>
                                          <p:attrName>ppt_w</p:attrName>
                                        </p:attrNameLst>
                                      </p:cBhvr>
                                      <p:tavLst>
                                        <p:tav tm="0">
                                          <p:val>
                                            <p:fltVal val="0"/>
                                          </p:val>
                                        </p:tav>
                                        <p:tav tm="100000">
                                          <p:val>
                                            <p:strVal val="#ppt_w"/>
                                          </p:val>
                                        </p:tav>
                                      </p:tavLst>
                                    </p:anim>
                                    <p:anim calcmode="lin" valueType="num">
                                      <p:cBhvr>
                                        <p:cTn id="482" dur="2000" fill="hold"/>
                                        <p:tgtEl>
                                          <p:spTgt spid="393"/>
                                        </p:tgtEl>
                                        <p:attrNameLst>
                                          <p:attrName>ppt_h</p:attrName>
                                        </p:attrNameLst>
                                      </p:cBhvr>
                                      <p:tavLst>
                                        <p:tav tm="0">
                                          <p:val>
                                            <p:fltVal val="0"/>
                                          </p:val>
                                        </p:tav>
                                        <p:tav tm="100000">
                                          <p:val>
                                            <p:strVal val="#ppt_h"/>
                                          </p:val>
                                        </p:tav>
                                      </p:tavLst>
                                    </p:anim>
                                  </p:childTnLst>
                                </p:cTn>
                              </p:par>
                              <p:par>
                                <p:cTn id="483" presetID="18" presetClass="entr" presetSubtype="6" repeatCount="indefinite" fill="hold" nodeType="withEffect">
                                  <p:stCondLst>
                                    <p:cond delay="159600"/>
                                  </p:stCondLst>
                                  <p:childTnLst>
                                    <p:set>
                                      <p:cBhvr>
                                        <p:cTn id="484" dur="1" fill="hold">
                                          <p:stCondLst>
                                            <p:cond delay="0"/>
                                          </p:stCondLst>
                                        </p:cTn>
                                        <p:tgtEl>
                                          <p:spTgt spid="419"/>
                                        </p:tgtEl>
                                        <p:attrNameLst>
                                          <p:attrName>style.visibility</p:attrName>
                                        </p:attrNameLst>
                                      </p:cBhvr>
                                      <p:to>
                                        <p:strVal val="visible"/>
                                      </p:to>
                                    </p:set>
                                    <p:animEffect transition="in" filter="strips(downRight)">
                                      <p:cBhvr>
                                        <p:cTn id="485" dur="1000"/>
                                        <p:tgtEl>
                                          <p:spTgt spid="419"/>
                                        </p:tgtEl>
                                      </p:cBhvr>
                                    </p:animEffect>
                                  </p:childTnLst>
                                </p:cTn>
                              </p:par>
                              <p:par>
                                <p:cTn id="486" presetID="18" presetClass="entr" presetSubtype="3" repeatCount="indefinite" fill="hold" nodeType="withEffect">
                                  <p:stCondLst>
                                    <p:cond delay="159600"/>
                                  </p:stCondLst>
                                  <p:childTnLst>
                                    <p:set>
                                      <p:cBhvr>
                                        <p:cTn id="487" dur="1" fill="hold">
                                          <p:stCondLst>
                                            <p:cond delay="0"/>
                                          </p:stCondLst>
                                        </p:cTn>
                                        <p:tgtEl>
                                          <p:spTgt spid="435"/>
                                        </p:tgtEl>
                                        <p:attrNameLst>
                                          <p:attrName>style.visibility</p:attrName>
                                        </p:attrNameLst>
                                      </p:cBhvr>
                                      <p:to>
                                        <p:strVal val="visible"/>
                                      </p:to>
                                    </p:set>
                                    <p:animEffect transition="in" filter="strips(upRight)">
                                      <p:cBhvr>
                                        <p:cTn id="488" dur="1000"/>
                                        <p:tgtEl>
                                          <p:spTgt spid="435"/>
                                        </p:tgtEl>
                                      </p:cBhvr>
                                    </p:animEffect>
                                  </p:childTnLst>
                                </p:cTn>
                              </p:par>
                              <p:par>
                                <p:cTn id="489" presetID="26" presetClass="emph" presetSubtype="0" repeatCount="indefinite" fill="hold" grpId="0" nodeType="withEffect">
                                  <p:stCondLst>
                                    <p:cond delay="159700"/>
                                  </p:stCondLst>
                                  <p:childTnLst>
                                    <p:animEffect transition="out" filter="fade">
                                      <p:cBhvr>
                                        <p:cTn id="490" dur="500" tmFilter="0, 0; .2, .5; .8, .5; 1, 0"/>
                                        <p:tgtEl>
                                          <p:spTgt spid="187"/>
                                        </p:tgtEl>
                                      </p:cBhvr>
                                    </p:animEffect>
                                    <p:animScale>
                                      <p:cBhvr>
                                        <p:cTn id="491" dur="250" autoRev="1" fill="hold"/>
                                        <p:tgtEl>
                                          <p:spTgt spid="187"/>
                                        </p:tgtEl>
                                      </p:cBhvr>
                                      <p:by x="105000" y="105000"/>
                                    </p:animScale>
                                  </p:childTnLst>
                                </p:cTn>
                              </p:par>
                              <p:par>
                                <p:cTn id="492" presetID="26" presetClass="emph" presetSubtype="0" repeatCount="indefinite" fill="hold" grpId="0" nodeType="withEffect">
                                  <p:stCondLst>
                                    <p:cond delay="159700"/>
                                  </p:stCondLst>
                                  <p:childTnLst>
                                    <p:animEffect transition="out" filter="fade">
                                      <p:cBhvr>
                                        <p:cTn id="493" dur="500" tmFilter="0, 0; .2, .5; .8, .5; 1, 0"/>
                                        <p:tgtEl>
                                          <p:spTgt spid="188"/>
                                        </p:tgtEl>
                                      </p:cBhvr>
                                    </p:animEffect>
                                    <p:animScale>
                                      <p:cBhvr>
                                        <p:cTn id="494" dur="250" autoRev="1" fill="hold"/>
                                        <p:tgtEl>
                                          <p:spTgt spid="188"/>
                                        </p:tgtEl>
                                      </p:cBhvr>
                                      <p:by x="105000" y="105000"/>
                                    </p:animScale>
                                  </p:childTnLst>
                                </p:cTn>
                              </p:par>
                              <p:par>
                                <p:cTn id="495" presetID="26" presetClass="emph" presetSubtype="0" repeatCount="indefinite" fill="hold" grpId="0" nodeType="withEffect">
                                  <p:stCondLst>
                                    <p:cond delay="159700"/>
                                  </p:stCondLst>
                                  <p:childTnLst>
                                    <p:animEffect transition="out" filter="fade">
                                      <p:cBhvr>
                                        <p:cTn id="496" dur="500" tmFilter="0, 0; .2, .5; .8, .5; 1, 0"/>
                                        <p:tgtEl>
                                          <p:spTgt spid="189"/>
                                        </p:tgtEl>
                                      </p:cBhvr>
                                    </p:animEffect>
                                    <p:animScale>
                                      <p:cBhvr>
                                        <p:cTn id="497" dur="250" autoRev="1" fill="hold"/>
                                        <p:tgtEl>
                                          <p:spTgt spid="189"/>
                                        </p:tgtEl>
                                      </p:cBhvr>
                                      <p:by x="105000" y="105000"/>
                                    </p:animScale>
                                  </p:childTnLst>
                                </p:cTn>
                              </p:par>
                              <p:par>
                                <p:cTn id="498" presetID="26" presetClass="emph" presetSubtype="0" repeatCount="indefinite" fill="hold" grpId="0" nodeType="withEffect">
                                  <p:stCondLst>
                                    <p:cond delay="159700"/>
                                  </p:stCondLst>
                                  <p:childTnLst>
                                    <p:animEffect transition="out" filter="fade">
                                      <p:cBhvr>
                                        <p:cTn id="499" dur="500" tmFilter="0, 0; .2, .5; .8, .5; 1, 0"/>
                                        <p:tgtEl>
                                          <p:spTgt spid="191"/>
                                        </p:tgtEl>
                                      </p:cBhvr>
                                    </p:animEffect>
                                    <p:animScale>
                                      <p:cBhvr>
                                        <p:cTn id="500" dur="250" autoRev="1" fill="hold"/>
                                        <p:tgtEl>
                                          <p:spTgt spid="191"/>
                                        </p:tgtEl>
                                      </p:cBhvr>
                                      <p:by x="105000" y="105000"/>
                                    </p:animScale>
                                  </p:childTnLst>
                                </p:cTn>
                              </p:par>
                              <p:par>
                                <p:cTn id="501" presetID="26" presetClass="emph" presetSubtype="0" repeatCount="indefinite" fill="hold" grpId="0" nodeType="withEffect">
                                  <p:stCondLst>
                                    <p:cond delay="159700"/>
                                  </p:stCondLst>
                                  <p:childTnLst>
                                    <p:animEffect transition="out" filter="fade">
                                      <p:cBhvr>
                                        <p:cTn id="502" dur="500" tmFilter="0, 0; .2, .5; .8, .5; 1, 0"/>
                                        <p:tgtEl>
                                          <p:spTgt spid="192"/>
                                        </p:tgtEl>
                                      </p:cBhvr>
                                    </p:animEffect>
                                    <p:animScale>
                                      <p:cBhvr>
                                        <p:cTn id="503" dur="250" autoRev="1" fill="hold"/>
                                        <p:tgtEl>
                                          <p:spTgt spid="192"/>
                                        </p:tgtEl>
                                      </p:cBhvr>
                                      <p:by x="105000" y="105000"/>
                                    </p:animScale>
                                  </p:childTnLst>
                                </p:cTn>
                              </p:par>
                              <p:par>
                                <p:cTn id="504" presetID="26" presetClass="emph" presetSubtype="0" repeatCount="indefinite" fill="hold" grpId="0" nodeType="withEffect">
                                  <p:stCondLst>
                                    <p:cond delay="159700"/>
                                  </p:stCondLst>
                                  <p:childTnLst>
                                    <p:animEffect transition="out" filter="fade">
                                      <p:cBhvr>
                                        <p:cTn id="505" dur="500" tmFilter="0, 0; .2, .5; .8, .5; 1, 0"/>
                                        <p:tgtEl>
                                          <p:spTgt spid="223"/>
                                        </p:tgtEl>
                                      </p:cBhvr>
                                    </p:animEffect>
                                    <p:animScale>
                                      <p:cBhvr>
                                        <p:cTn id="506" dur="250" autoRev="1" fill="hold"/>
                                        <p:tgtEl>
                                          <p:spTgt spid="223"/>
                                        </p:tgtEl>
                                      </p:cBhvr>
                                      <p:by x="105000" y="105000"/>
                                    </p:animScale>
                                  </p:childTnLst>
                                </p:cTn>
                              </p:par>
                              <p:par>
                                <p:cTn id="507" presetID="26" presetClass="emph" presetSubtype="0" repeatCount="indefinite" fill="hold" grpId="0" nodeType="withEffect">
                                  <p:stCondLst>
                                    <p:cond delay="159700"/>
                                  </p:stCondLst>
                                  <p:childTnLst>
                                    <p:animEffect transition="out" filter="fade">
                                      <p:cBhvr>
                                        <p:cTn id="508" dur="500" tmFilter="0, 0; .2, .5; .8, .5; 1, 0"/>
                                        <p:tgtEl>
                                          <p:spTgt spid="201"/>
                                        </p:tgtEl>
                                      </p:cBhvr>
                                    </p:animEffect>
                                    <p:animScale>
                                      <p:cBhvr>
                                        <p:cTn id="509" dur="250" autoRev="1" fill="hold"/>
                                        <p:tgtEl>
                                          <p:spTgt spid="201"/>
                                        </p:tgtEl>
                                      </p:cBhvr>
                                      <p:by x="105000" y="105000"/>
                                    </p:animScale>
                                  </p:childTnLst>
                                </p:cTn>
                              </p:par>
                              <p:par>
                                <p:cTn id="510" presetID="26" presetClass="emph" presetSubtype="0" repeatCount="indefinite" fill="hold" grpId="0" nodeType="withEffect">
                                  <p:stCondLst>
                                    <p:cond delay="159700"/>
                                  </p:stCondLst>
                                  <p:childTnLst>
                                    <p:animEffect transition="out" filter="fade">
                                      <p:cBhvr>
                                        <p:cTn id="511" dur="500" tmFilter="0, 0; .2, .5; .8, .5; 1, 0"/>
                                        <p:tgtEl>
                                          <p:spTgt spid="200"/>
                                        </p:tgtEl>
                                      </p:cBhvr>
                                    </p:animEffect>
                                    <p:animScale>
                                      <p:cBhvr>
                                        <p:cTn id="512" dur="250" autoRev="1" fill="hold"/>
                                        <p:tgtEl>
                                          <p:spTgt spid="200"/>
                                        </p:tgtEl>
                                      </p:cBhvr>
                                      <p:by x="105000" y="105000"/>
                                    </p:animScale>
                                  </p:childTnLst>
                                </p:cTn>
                              </p:par>
                              <p:par>
                                <p:cTn id="513" presetID="26" presetClass="emph" presetSubtype="0" repeatCount="indefinite" fill="hold" grpId="0" nodeType="withEffect">
                                  <p:stCondLst>
                                    <p:cond delay="159700"/>
                                  </p:stCondLst>
                                  <p:childTnLst>
                                    <p:animEffect transition="out" filter="fade">
                                      <p:cBhvr>
                                        <p:cTn id="514" dur="500" tmFilter="0, 0; .2, .5; .8, .5; 1, 0"/>
                                        <p:tgtEl>
                                          <p:spTgt spid="199"/>
                                        </p:tgtEl>
                                      </p:cBhvr>
                                    </p:animEffect>
                                    <p:animScale>
                                      <p:cBhvr>
                                        <p:cTn id="515" dur="250" autoRev="1" fill="hold"/>
                                        <p:tgtEl>
                                          <p:spTgt spid="199"/>
                                        </p:tgtEl>
                                      </p:cBhvr>
                                      <p:by x="105000" y="105000"/>
                                    </p:animScale>
                                  </p:childTnLst>
                                </p:cTn>
                              </p:par>
                              <p:par>
                                <p:cTn id="516" presetID="26" presetClass="emph" presetSubtype="0" repeatCount="indefinite" fill="hold" grpId="0" nodeType="withEffect">
                                  <p:stCondLst>
                                    <p:cond delay="159700"/>
                                  </p:stCondLst>
                                  <p:childTnLst>
                                    <p:animEffect transition="out" filter="fade">
                                      <p:cBhvr>
                                        <p:cTn id="517" dur="500" tmFilter="0, 0; .2, .5; .8, .5; 1, 0"/>
                                        <p:tgtEl>
                                          <p:spTgt spid="198"/>
                                        </p:tgtEl>
                                      </p:cBhvr>
                                    </p:animEffect>
                                    <p:animScale>
                                      <p:cBhvr>
                                        <p:cTn id="518" dur="250" autoRev="1" fill="hold"/>
                                        <p:tgtEl>
                                          <p:spTgt spid="198"/>
                                        </p:tgtEl>
                                      </p:cBhvr>
                                      <p:by x="105000" y="105000"/>
                                    </p:animScale>
                                  </p:childTnLst>
                                </p:cTn>
                              </p:par>
                              <p:par>
                                <p:cTn id="519" presetID="27" presetClass="emph" presetSubtype="0" repeatCount="indefinite" fill="hold" grpId="0" nodeType="withEffect">
                                  <p:stCondLst>
                                    <p:cond delay="160700"/>
                                  </p:stCondLst>
                                  <p:childTnLst>
                                    <p:animClr clrSpc="rgb" dir="cw">
                                      <p:cBhvr override="childStyle">
                                        <p:cTn id="520" dur="250" autoRev="1" fill="hold"/>
                                        <p:tgtEl>
                                          <p:spTgt spid="416"/>
                                        </p:tgtEl>
                                        <p:attrNameLst>
                                          <p:attrName>style.color</p:attrName>
                                        </p:attrNameLst>
                                      </p:cBhvr>
                                      <p:to>
                                        <a:srgbClr val="808000"/>
                                      </p:to>
                                    </p:animClr>
                                    <p:animClr clrSpc="rgb" dir="cw">
                                      <p:cBhvr>
                                        <p:cTn id="521" dur="250" autoRev="1" fill="hold"/>
                                        <p:tgtEl>
                                          <p:spTgt spid="416"/>
                                        </p:tgtEl>
                                        <p:attrNameLst>
                                          <p:attrName>fillcolor</p:attrName>
                                        </p:attrNameLst>
                                      </p:cBhvr>
                                      <p:to>
                                        <a:srgbClr val="808000"/>
                                      </p:to>
                                    </p:animClr>
                                    <p:set>
                                      <p:cBhvr>
                                        <p:cTn id="522" dur="250" autoRev="1" fill="hold"/>
                                        <p:tgtEl>
                                          <p:spTgt spid="416"/>
                                        </p:tgtEl>
                                        <p:attrNameLst>
                                          <p:attrName>fill.type</p:attrName>
                                        </p:attrNameLst>
                                      </p:cBhvr>
                                      <p:to>
                                        <p:strVal val="solid"/>
                                      </p:to>
                                    </p:set>
                                    <p:set>
                                      <p:cBhvr>
                                        <p:cTn id="523" dur="250" autoRev="1" fill="hold"/>
                                        <p:tgtEl>
                                          <p:spTgt spid="416"/>
                                        </p:tgtEl>
                                        <p:attrNameLst>
                                          <p:attrName>fill.on</p:attrName>
                                        </p:attrNameLst>
                                      </p:cBhvr>
                                      <p:to>
                                        <p:strVal val="true"/>
                                      </p:to>
                                    </p:set>
                                  </p:childTnLst>
                                </p:cTn>
                              </p:par>
                              <p:par>
                                <p:cTn id="524" presetID="27" presetClass="emph" presetSubtype="0" repeatCount="indefinite" fill="hold" grpId="0" nodeType="withEffect">
                                  <p:stCondLst>
                                    <p:cond delay="160600"/>
                                  </p:stCondLst>
                                  <p:childTnLst>
                                    <p:animClr clrSpc="rgb" dir="cw">
                                      <p:cBhvr override="childStyle">
                                        <p:cTn id="525" dur="250" autoRev="1" fill="hold"/>
                                        <p:tgtEl>
                                          <p:spTgt spid="227"/>
                                        </p:tgtEl>
                                        <p:attrNameLst>
                                          <p:attrName>style.color</p:attrName>
                                        </p:attrNameLst>
                                      </p:cBhvr>
                                      <p:to>
                                        <a:srgbClr val="808000"/>
                                      </p:to>
                                    </p:animClr>
                                    <p:animClr clrSpc="rgb" dir="cw">
                                      <p:cBhvr>
                                        <p:cTn id="526" dur="250" autoRev="1" fill="hold"/>
                                        <p:tgtEl>
                                          <p:spTgt spid="227"/>
                                        </p:tgtEl>
                                        <p:attrNameLst>
                                          <p:attrName>fillcolor</p:attrName>
                                        </p:attrNameLst>
                                      </p:cBhvr>
                                      <p:to>
                                        <a:srgbClr val="808000"/>
                                      </p:to>
                                    </p:animClr>
                                    <p:set>
                                      <p:cBhvr>
                                        <p:cTn id="527" dur="250" autoRev="1" fill="hold"/>
                                        <p:tgtEl>
                                          <p:spTgt spid="227"/>
                                        </p:tgtEl>
                                        <p:attrNameLst>
                                          <p:attrName>fill.type</p:attrName>
                                        </p:attrNameLst>
                                      </p:cBhvr>
                                      <p:to>
                                        <p:strVal val="solid"/>
                                      </p:to>
                                    </p:set>
                                    <p:set>
                                      <p:cBhvr>
                                        <p:cTn id="528" dur="250" autoRev="1" fill="hold"/>
                                        <p:tgtEl>
                                          <p:spTgt spid="227"/>
                                        </p:tgtEl>
                                        <p:attrNameLst>
                                          <p:attrName>fill.on</p:attrName>
                                        </p:attrNameLst>
                                      </p:cBhvr>
                                      <p:to>
                                        <p:strVal val="true"/>
                                      </p:to>
                                    </p:set>
                                  </p:childTnLst>
                                </p:cTn>
                              </p:par>
                              <p:par>
                                <p:cTn id="529" presetID="10" presetClass="entr" presetSubtype="0" fill="hold" grpId="0" nodeType="withEffect">
                                  <p:stCondLst>
                                    <p:cond delay="157800"/>
                                  </p:stCondLst>
                                  <p:childTnLst>
                                    <p:set>
                                      <p:cBhvr>
                                        <p:cTn id="530" dur="1" fill="hold">
                                          <p:stCondLst>
                                            <p:cond delay="0"/>
                                          </p:stCondLst>
                                        </p:cTn>
                                        <p:tgtEl>
                                          <p:spTgt spid="505"/>
                                        </p:tgtEl>
                                        <p:attrNameLst>
                                          <p:attrName>style.visibility</p:attrName>
                                        </p:attrNameLst>
                                      </p:cBhvr>
                                      <p:to>
                                        <p:strVal val="visible"/>
                                      </p:to>
                                    </p:set>
                                    <p:animEffect transition="in" filter="fade">
                                      <p:cBhvr>
                                        <p:cTn id="531" dur="2000"/>
                                        <p:tgtEl>
                                          <p:spTgt spid="505"/>
                                        </p:tgtEl>
                                      </p:cBhvr>
                                    </p:animEffect>
                                  </p:childTnLst>
                                </p:cTn>
                              </p:par>
                              <p:par>
                                <p:cTn id="532" presetID="10" presetClass="entr" presetSubtype="0" fill="hold" grpId="0" nodeType="withEffect">
                                  <p:stCondLst>
                                    <p:cond delay="157800"/>
                                  </p:stCondLst>
                                  <p:childTnLst>
                                    <p:set>
                                      <p:cBhvr>
                                        <p:cTn id="533" dur="1" fill="hold">
                                          <p:stCondLst>
                                            <p:cond delay="0"/>
                                          </p:stCondLst>
                                        </p:cTn>
                                        <p:tgtEl>
                                          <p:spTgt spid="507"/>
                                        </p:tgtEl>
                                        <p:attrNameLst>
                                          <p:attrName>style.visibility</p:attrName>
                                        </p:attrNameLst>
                                      </p:cBhvr>
                                      <p:to>
                                        <p:strVal val="visible"/>
                                      </p:to>
                                    </p:set>
                                    <p:animEffect transition="in" filter="fade">
                                      <p:cBhvr>
                                        <p:cTn id="534" dur="2000"/>
                                        <p:tgtEl>
                                          <p:spTgt spid="507"/>
                                        </p:tgtEl>
                                      </p:cBhvr>
                                    </p:animEffect>
                                  </p:childTnLst>
                                </p:cTn>
                              </p:par>
                              <p:par>
                                <p:cTn id="535" presetID="10" presetClass="entr" presetSubtype="0" fill="hold" grpId="0" nodeType="withEffect">
                                  <p:stCondLst>
                                    <p:cond delay="157800"/>
                                  </p:stCondLst>
                                  <p:childTnLst>
                                    <p:set>
                                      <p:cBhvr>
                                        <p:cTn id="536" dur="1" fill="hold">
                                          <p:stCondLst>
                                            <p:cond delay="0"/>
                                          </p:stCondLst>
                                        </p:cTn>
                                        <p:tgtEl>
                                          <p:spTgt spid="508"/>
                                        </p:tgtEl>
                                        <p:attrNameLst>
                                          <p:attrName>style.visibility</p:attrName>
                                        </p:attrNameLst>
                                      </p:cBhvr>
                                      <p:to>
                                        <p:strVal val="visible"/>
                                      </p:to>
                                    </p:set>
                                    <p:animEffect transition="in" filter="fade">
                                      <p:cBhvr>
                                        <p:cTn id="537" dur="2000"/>
                                        <p:tgtEl>
                                          <p:spTgt spid="508"/>
                                        </p:tgtEl>
                                      </p:cBhvr>
                                    </p:animEffect>
                                  </p:childTnLst>
                                </p:cTn>
                              </p:par>
                              <p:par>
                                <p:cTn id="538" presetID="10" presetClass="entr" presetSubtype="0" fill="hold" grpId="0" nodeType="withEffect">
                                  <p:stCondLst>
                                    <p:cond delay="157800"/>
                                  </p:stCondLst>
                                  <p:childTnLst>
                                    <p:set>
                                      <p:cBhvr>
                                        <p:cTn id="539" dur="1" fill="hold">
                                          <p:stCondLst>
                                            <p:cond delay="0"/>
                                          </p:stCondLst>
                                        </p:cTn>
                                        <p:tgtEl>
                                          <p:spTgt spid="506"/>
                                        </p:tgtEl>
                                        <p:attrNameLst>
                                          <p:attrName>style.visibility</p:attrName>
                                        </p:attrNameLst>
                                      </p:cBhvr>
                                      <p:to>
                                        <p:strVal val="visible"/>
                                      </p:to>
                                    </p:set>
                                    <p:animEffect transition="in" filter="fade">
                                      <p:cBhvr>
                                        <p:cTn id="540" dur="2000"/>
                                        <p:tgtEl>
                                          <p:spTgt spid="506"/>
                                        </p:tgtEl>
                                      </p:cBhvr>
                                    </p:animEffect>
                                  </p:childTnLst>
                                </p:cTn>
                              </p:par>
                              <p:par>
                                <p:cTn id="541" presetID="10" presetClass="entr" presetSubtype="0" fill="hold" grpId="0" nodeType="withEffect">
                                  <p:stCondLst>
                                    <p:cond delay="157800"/>
                                  </p:stCondLst>
                                  <p:childTnLst>
                                    <p:set>
                                      <p:cBhvr>
                                        <p:cTn id="542" dur="1" fill="hold">
                                          <p:stCondLst>
                                            <p:cond delay="0"/>
                                          </p:stCondLst>
                                        </p:cTn>
                                        <p:tgtEl>
                                          <p:spTgt spid="509"/>
                                        </p:tgtEl>
                                        <p:attrNameLst>
                                          <p:attrName>style.visibility</p:attrName>
                                        </p:attrNameLst>
                                      </p:cBhvr>
                                      <p:to>
                                        <p:strVal val="visible"/>
                                      </p:to>
                                    </p:set>
                                    <p:animEffect transition="in" filter="fade">
                                      <p:cBhvr>
                                        <p:cTn id="543" dur="2000"/>
                                        <p:tgtEl>
                                          <p:spTgt spid="509"/>
                                        </p:tgtEl>
                                      </p:cBhvr>
                                    </p:animEffect>
                                  </p:childTnLst>
                                </p:cTn>
                              </p:par>
                              <p:par>
                                <p:cTn id="544" presetID="10" presetClass="entr" presetSubtype="0" fill="hold" grpId="0" nodeType="withEffect">
                                  <p:stCondLst>
                                    <p:cond delay="157800"/>
                                  </p:stCondLst>
                                  <p:childTnLst>
                                    <p:set>
                                      <p:cBhvr>
                                        <p:cTn id="545" dur="1" fill="hold">
                                          <p:stCondLst>
                                            <p:cond delay="0"/>
                                          </p:stCondLst>
                                        </p:cTn>
                                        <p:tgtEl>
                                          <p:spTgt spid="437"/>
                                        </p:tgtEl>
                                        <p:attrNameLst>
                                          <p:attrName>style.visibility</p:attrName>
                                        </p:attrNameLst>
                                      </p:cBhvr>
                                      <p:to>
                                        <p:strVal val="visible"/>
                                      </p:to>
                                    </p:set>
                                    <p:animEffect transition="in" filter="fade">
                                      <p:cBhvr>
                                        <p:cTn id="546" dur="2000"/>
                                        <p:tgtEl>
                                          <p:spTgt spid="437"/>
                                        </p:tgtEl>
                                      </p:cBhvr>
                                    </p:animEffect>
                                  </p:childTnLst>
                                </p:cTn>
                              </p:par>
                              <p:par>
                                <p:cTn id="547" presetID="10" presetClass="entr" presetSubtype="0" fill="hold" grpId="0" nodeType="withEffect">
                                  <p:stCondLst>
                                    <p:cond delay="157800"/>
                                  </p:stCondLst>
                                  <p:childTnLst>
                                    <p:set>
                                      <p:cBhvr>
                                        <p:cTn id="548" dur="1" fill="hold">
                                          <p:stCondLst>
                                            <p:cond delay="0"/>
                                          </p:stCondLst>
                                        </p:cTn>
                                        <p:tgtEl>
                                          <p:spTgt spid="438"/>
                                        </p:tgtEl>
                                        <p:attrNameLst>
                                          <p:attrName>style.visibility</p:attrName>
                                        </p:attrNameLst>
                                      </p:cBhvr>
                                      <p:to>
                                        <p:strVal val="visible"/>
                                      </p:to>
                                    </p:set>
                                    <p:animEffect transition="in" filter="fade">
                                      <p:cBhvr>
                                        <p:cTn id="549" dur="2000"/>
                                        <p:tgtEl>
                                          <p:spTgt spid="438"/>
                                        </p:tgtEl>
                                      </p:cBhvr>
                                    </p:animEffect>
                                  </p:childTnLst>
                                </p:cTn>
                              </p:par>
                              <p:par>
                                <p:cTn id="550" presetID="10" presetClass="entr" presetSubtype="0" fill="hold" grpId="0" nodeType="withEffect">
                                  <p:stCondLst>
                                    <p:cond delay="157800"/>
                                  </p:stCondLst>
                                  <p:childTnLst>
                                    <p:set>
                                      <p:cBhvr>
                                        <p:cTn id="551" dur="1" fill="hold">
                                          <p:stCondLst>
                                            <p:cond delay="0"/>
                                          </p:stCondLst>
                                        </p:cTn>
                                        <p:tgtEl>
                                          <p:spTgt spid="510"/>
                                        </p:tgtEl>
                                        <p:attrNameLst>
                                          <p:attrName>style.visibility</p:attrName>
                                        </p:attrNameLst>
                                      </p:cBhvr>
                                      <p:to>
                                        <p:strVal val="visible"/>
                                      </p:to>
                                    </p:set>
                                    <p:animEffect transition="in" filter="fade">
                                      <p:cBhvr>
                                        <p:cTn id="552" dur="2000"/>
                                        <p:tgtEl>
                                          <p:spTgt spid="510"/>
                                        </p:tgtEl>
                                      </p:cBhvr>
                                    </p:animEffect>
                                  </p:childTnLst>
                                </p:cTn>
                              </p:par>
                              <p:par>
                                <p:cTn id="553" presetID="42" presetClass="path" presetSubtype="0" repeatCount="indefinite" accel="50000" decel="50000" fill="hold" grpId="1" nodeType="withEffect">
                                  <p:stCondLst>
                                    <p:cond delay="157800"/>
                                  </p:stCondLst>
                                  <p:childTnLst>
                                    <p:animMotion origin="layout" path="M -3.61111E-6 -3.7037E-6 L -3.61111E-6 0.02686 " pathEditMode="relative" rAng="0" ptsTypes="AA">
                                      <p:cBhvr>
                                        <p:cTn id="554" dur="2000" fill="hold"/>
                                        <p:tgtEl>
                                          <p:spTgt spid="510"/>
                                        </p:tgtEl>
                                        <p:attrNameLst>
                                          <p:attrName>ppt_x</p:attrName>
                                          <p:attrName>ppt_y</p:attrName>
                                        </p:attrNameLst>
                                      </p:cBhvr>
                                      <p:rCtr x="0" y="13"/>
                                    </p:animMotion>
                                  </p:childTnLst>
                                </p:cTn>
                              </p:par>
                              <p:par>
                                <p:cTn id="555" presetID="42" presetClass="path" presetSubtype="0" repeatCount="indefinite" accel="50000" decel="50000" fill="hold" grpId="1" nodeType="withEffect">
                                  <p:stCondLst>
                                    <p:cond delay="159100"/>
                                  </p:stCondLst>
                                  <p:childTnLst>
                                    <p:animMotion origin="layout" path="M 0 -3.33333E-6 L 0 0.04283 " pathEditMode="relative" rAng="0" ptsTypes="AA">
                                      <p:cBhvr>
                                        <p:cTn id="556" dur="2000" fill="hold"/>
                                        <p:tgtEl>
                                          <p:spTgt spid="505"/>
                                        </p:tgtEl>
                                        <p:attrNameLst>
                                          <p:attrName>ppt_x</p:attrName>
                                          <p:attrName>ppt_y</p:attrName>
                                        </p:attrNameLst>
                                      </p:cBhvr>
                                      <p:rCtr x="0" y="21"/>
                                    </p:animMotion>
                                  </p:childTnLst>
                                </p:cTn>
                              </p:par>
                              <p:par>
                                <p:cTn id="557" presetID="42" presetClass="path" presetSubtype="0" repeatCount="indefinite" accel="50000" decel="50000" fill="hold" grpId="1" nodeType="withEffect">
                                  <p:stCondLst>
                                    <p:cond delay="159600"/>
                                  </p:stCondLst>
                                  <p:childTnLst>
                                    <p:animMotion origin="layout" path="M -2.77778E-7 2.22222E-6 L -2.77778E-7 0.04213 " pathEditMode="relative" rAng="0" ptsTypes="AA">
                                      <p:cBhvr>
                                        <p:cTn id="558" dur="2000" fill="hold"/>
                                        <p:tgtEl>
                                          <p:spTgt spid="507"/>
                                        </p:tgtEl>
                                        <p:attrNameLst>
                                          <p:attrName>ppt_x</p:attrName>
                                          <p:attrName>ppt_y</p:attrName>
                                        </p:attrNameLst>
                                      </p:cBhvr>
                                      <p:rCtr x="0" y="21"/>
                                    </p:animMotion>
                                  </p:childTnLst>
                                </p:cTn>
                              </p:par>
                              <p:par>
                                <p:cTn id="559" presetID="42" presetClass="path" presetSubtype="0" repeatCount="indefinite" accel="50000" decel="50000" fill="hold" grpId="1" nodeType="withEffect">
                                  <p:stCondLst>
                                    <p:cond delay="158200"/>
                                  </p:stCondLst>
                                  <p:childTnLst>
                                    <p:animMotion origin="layout" path="M -4.44444E-6 -7.40741E-7 L -4.44444E-6 0.04167 " pathEditMode="relative" rAng="0" ptsTypes="AA">
                                      <p:cBhvr>
                                        <p:cTn id="560" dur="2000" fill="hold"/>
                                        <p:tgtEl>
                                          <p:spTgt spid="508"/>
                                        </p:tgtEl>
                                        <p:attrNameLst>
                                          <p:attrName>ppt_x</p:attrName>
                                          <p:attrName>ppt_y</p:attrName>
                                        </p:attrNameLst>
                                      </p:cBhvr>
                                      <p:rCtr x="0" y="21"/>
                                    </p:animMotion>
                                  </p:childTnLst>
                                </p:cTn>
                              </p:par>
                              <p:par>
                                <p:cTn id="561" presetID="42" presetClass="path" presetSubtype="0" repeatCount="indefinite" accel="50000" decel="50000" fill="hold" grpId="1" nodeType="withEffect">
                                  <p:stCondLst>
                                    <p:cond delay="159000"/>
                                  </p:stCondLst>
                                  <p:childTnLst>
                                    <p:animMotion origin="layout" path="M 3.05556E-6 3.7037E-7 L 3.05556E-6 0.02986 " pathEditMode="relative" rAng="0" ptsTypes="AA">
                                      <p:cBhvr>
                                        <p:cTn id="562" dur="2000" fill="hold"/>
                                        <p:tgtEl>
                                          <p:spTgt spid="506"/>
                                        </p:tgtEl>
                                        <p:attrNameLst>
                                          <p:attrName>ppt_x</p:attrName>
                                          <p:attrName>ppt_y</p:attrName>
                                        </p:attrNameLst>
                                      </p:cBhvr>
                                      <p:rCtr x="0" y="15"/>
                                    </p:animMotion>
                                  </p:childTnLst>
                                </p:cTn>
                              </p:par>
                              <p:par>
                                <p:cTn id="563" presetID="42" presetClass="path" presetSubtype="0" repeatCount="indefinite" accel="50000" decel="50000" fill="hold" grpId="1" nodeType="withEffect">
                                  <p:stCondLst>
                                    <p:cond delay="158500"/>
                                  </p:stCondLst>
                                  <p:childTnLst>
                                    <p:animMotion origin="layout" path="M 1.11111E-6 2.96296E-6 L 1.11111E-6 0.03912 " pathEditMode="relative" rAng="0" ptsTypes="AA">
                                      <p:cBhvr>
                                        <p:cTn id="564" dur="2000" fill="hold"/>
                                        <p:tgtEl>
                                          <p:spTgt spid="509"/>
                                        </p:tgtEl>
                                        <p:attrNameLst>
                                          <p:attrName>ppt_x</p:attrName>
                                          <p:attrName>ppt_y</p:attrName>
                                        </p:attrNameLst>
                                      </p:cBhvr>
                                      <p:rCtr x="0" y="19"/>
                                    </p:animMotion>
                                  </p:childTnLst>
                                </p:cTn>
                              </p:par>
                              <p:par>
                                <p:cTn id="565" presetID="42" presetClass="path" presetSubtype="0" repeatCount="indefinite" accel="50000" decel="50000" fill="hold" grpId="1" nodeType="withEffect">
                                  <p:stCondLst>
                                    <p:cond delay="159600"/>
                                  </p:stCondLst>
                                  <p:childTnLst>
                                    <p:animMotion origin="layout" path="M 1.66667E-6 4.44444E-6 L 1.66667E-6 0.05185 " pathEditMode="relative" rAng="0" ptsTypes="AA">
                                      <p:cBhvr>
                                        <p:cTn id="566" dur="2000" fill="hold"/>
                                        <p:tgtEl>
                                          <p:spTgt spid="437"/>
                                        </p:tgtEl>
                                        <p:attrNameLst>
                                          <p:attrName>ppt_x</p:attrName>
                                          <p:attrName>ppt_y</p:attrName>
                                        </p:attrNameLst>
                                      </p:cBhvr>
                                      <p:rCtr x="0" y="26"/>
                                    </p:animMotion>
                                  </p:childTnLst>
                                </p:cTn>
                              </p:par>
                              <p:par>
                                <p:cTn id="567" presetID="42" presetClass="path" presetSubtype="0" repeatCount="indefinite" accel="50000" decel="50000" fill="hold" grpId="1" nodeType="withEffect">
                                  <p:stCondLst>
                                    <p:cond delay="158600"/>
                                  </p:stCondLst>
                                  <p:childTnLst>
                                    <p:animMotion origin="layout" path="M -4.44444E-6 7.40741E-7 L -4.44444E-6 0.04815 " pathEditMode="relative" rAng="0" ptsTypes="AA">
                                      <p:cBhvr>
                                        <p:cTn id="568" dur="2000" fill="hold"/>
                                        <p:tgtEl>
                                          <p:spTgt spid="438"/>
                                        </p:tgtEl>
                                        <p:attrNameLst>
                                          <p:attrName>ppt_x</p:attrName>
                                          <p:attrName>ppt_y</p:attrName>
                                        </p:attrNameLst>
                                      </p:cBhvr>
                                      <p:rCtr x="0" y="24"/>
                                    </p:animMotion>
                                  </p:childTnLst>
                                </p:cTn>
                              </p:par>
                              <p:par>
                                <p:cTn id="569" presetID="10" presetClass="entr" presetSubtype="0" fill="hold" grpId="0" nodeType="withEffect">
                                  <p:stCondLst>
                                    <p:cond delay="159300"/>
                                  </p:stCondLst>
                                  <p:childTnLst>
                                    <p:set>
                                      <p:cBhvr>
                                        <p:cTn id="570" dur="1" fill="hold">
                                          <p:stCondLst>
                                            <p:cond delay="0"/>
                                          </p:stCondLst>
                                        </p:cTn>
                                        <p:tgtEl>
                                          <p:spTgt spid="405"/>
                                        </p:tgtEl>
                                        <p:attrNameLst>
                                          <p:attrName>style.visibility</p:attrName>
                                        </p:attrNameLst>
                                      </p:cBhvr>
                                      <p:to>
                                        <p:strVal val="visible"/>
                                      </p:to>
                                    </p:set>
                                    <p:animEffect transition="in" filter="fade">
                                      <p:cBhvr>
                                        <p:cTn id="571" dur="2000"/>
                                        <p:tgtEl>
                                          <p:spTgt spid="405"/>
                                        </p:tgtEl>
                                      </p:cBhvr>
                                    </p:animEffect>
                                  </p:childTnLst>
                                </p:cTn>
                              </p:par>
                              <p:par>
                                <p:cTn id="572" presetID="10" presetClass="entr" presetSubtype="0" fill="hold" grpId="0" nodeType="withEffect">
                                  <p:stCondLst>
                                    <p:cond delay="159300"/>
                                  </p:stCondLst>
                                  <p:childTnLst>
                                    <p:set>
                                      <p:cBhvr>
                                        <p:cTn id="573" dur="1" fill="hold">
                                          <p:stCondLst>
                                            <p:cond delay="0"/>
                                          </p:stCondLst>
                                        </p:cTn>
                                        <p:tgtEl>
                                          <p:spTgt spid="4"/>
                                        </p:tgtEl>
                                        <p:attrNameLst>
                                          <p:attrName>style.visibility</p:attrName>
                                        </p:attrNameLst>
                                      </p:cBhvr>
                                      <p:to>
                                        <p:strVal val="visible"/>
                                      </p:to>
                                    </p:set>
                                    <p:animEffect transition="in" filter="fade">
                                      <p:cBhvr>
                                        <p:cTn id="574" dur="2000"/>
                                        <p:tgtEl>
                                          <p:spTgt spid="4"/>
                                        </p:tgtEl>
                                      </p:cBhvr>
                                    </p:animEffect>
                                  </p:childTnLst>
                                </p:cTn>
                              </p:par>
                              <p:par>
                                <p:cTn id="575" presetID="10" presetClass="entr" presetSubtype="0" fill="hold" grpId="0" nodeType="withEffect">
                                  <p:stCondLst>
                                    <p:cond delay="159300"/>
                                  </p:stCondLst>
                                  <p:childTnLst>
                                    <p:set>
                                      <p:cBhvr>
                                        <p:cTn id="576" dur="1" fill="hold">
                                          <p:stCondLst>
                                            <p:cond delay="0"/>
                                          </p:stCondLst>
                                        </p:cTn>
                                        <p:tgtEl>
                                          <p:spTgt spid="406"/>
                                        </p:tgtEl>
                                        <p:attrNameLst>
                                          <p:attrName>style.visibility</p:attrName>
                                        </p:attrNameLst>
                                      </p:cBhvr>
                                      <p:to>
                                        <p:strVal val="visible"/>
                                      </p:to>
                                    </p:set>
                                    <p:animEffect transition="in" filter="fade">
                                      <p:cBhvr>
                                        <p:cTn id="577" dur="2000"/>
                                        <p:tgtEl>
                                          <p:spTgt spid="406"/>
                                        </p:tgtEl>
                                      </p:cBhvr>
                                    </p:animEffect>
                                  </p:childTnLst>
                                </p:cTn>
                              </p:par>
                              <p:par>
                                <p:cTn id="578" presetID="10" presetClass="entr" presetSubtype="0" fill="hold" grpId="0" nodeType="withEffect">
                                  <p:stCondLst>
                                    <p:cond delay="159400"/>
                                  </p:stCondLst>
                                  <p:childTnLst>
                                    <p:set>
                                      <p:cBhvr>
                                        <p:cTn id="579" dur="1" fill="hold">
                                          <p:stCondLst>
                                            <p:cond delay="0"/>
                                          </p:stCondLst>
                                        </p:cTn>
                                        <p:tgtEl>
                                          <p:spTgt spid="411"/>
                                        </p:tgtEl>
                                        <p:attrNameLst>
                                          <p:attrName>style.visibility</p:attrName>
                                        </p:attrNameLst>
                                      </p:cBhvr>
                                      <p:to>
                                        <p:strVal val="visible"/>
                                      </p:to>
                                    </p:set>
                                    <p:animEffect transition="in" filter="fade">
                                      <p:cBhvr>
                                        <p:cTn id="580" dur="2000"/>
                                        <p:tgtEl>
                                          <p:spTgt spid="411"/>
                                        </p:tgtEl>
                                      </p:cBhvr>
                                    </p:animEffect>
                                  </p:childTnLst>
                                </p:cTn>
                              </p:par>
                              <p:par>
                                <p:cTn id="581" presetID="10" presetClass="entr" presetSubtype="0" fill="hold" grpId="0" nodeType="withEffect">
                                  <p:stCondLst>
                                    <p:cond delay="159200"/>
                                  </p:stCondLst>
                                  <p:childTnLst>
                                    <p:set>
                                      <p:cBhvr>
                                        <p:cTn id="582" dur="1" fill="hold">
                                          <p:stCondLst>
                                            <p:cond delay="0"/>
                                          </p:stCondLst>
                                        </p:cTn>
                                        <p:tgtEl>
                                          <p:spTgt spid="407"/>
                                        </p:tgtEl>
                                        <p:attrNameLst>
                                          <p:attrName>style.visibility</p:attrName>
                                        </p:attrNameLst>
                                      </p:cBhvr>
                                      <p:to>
                                        <p:strVal val="visible"/>
                                      </p:to>
                                    </p:set>
                                    <p:animEffect transition="in" filter="fade">
                                      <p:cBhvr>
                                        <p:cTn id="583" dur="2000"/>
                                        <p:tgtEl>
                                          <p:spTgt spid="407"/>
                                        </p:tgtEl>
                                      </p:cBhvr>
                                    </p:animEffect>
                                  </p:childTnLst>
                                </p:cTn>
                              </p:par>
                              <p:par>
                                <p:cTn id="584" presetID="10" presetClass="entr" presetSubtype="0" fill="hold" grpId="0" nodeType="withEffect">
                                  <p:stCondLst>
                                    <p:cond delay="159400"/>
                                  </p:stCondLst>
                                  <p:childTnLst>
                                    <p:set>
                                      <p:cBhvr>
                                        <p:cTn id="585" dur="1" fill="hold">
                                          <p:stCondLst>
                                            <p:cond delay="0"/>
                                          </p:stCondLst>
                                        </p:cTn>
                                        <p:tgtEl>
                                          <p:spTgt spid="412"/>
                                        </p:tgtEl>
                                        <p:attrNameLst>
                                          <p:attrName>style.visibility</p:attrName>
                                        </p:attrNameLst>
                                      </p:cBhvr>
                                      <p:to>
                                        <p:strVal val="visible"/>
                                      </p:to>
                                    </p:set>
                                    <p:animEffect transition="in" filter="fade">
                                      <p:cBhvr>
                                        <p:cTn id="586" dur="2000"/>
                                        <p:tgtEl>
                                          <p:spTgt spid="412"/>
                                        </p:tgtEl>
                                      </p:cBhvr>
                                    </p:animEffect>
                                  </p:childTnLst>
                                </p:cTn>
                              </p:par>
                              <p:par>
                                <p:cTn id="587" presetID="10" presetClass="entr" presetSubtype="0" fill="hold" grpId="0" nodeType="withEffect">
                                  <p:stCondLst>
                                    <p:cond delay="159600"/>
                                  </p:stCondLst>
                                  <p:childTnLst>
                                    <p:set>
                                      <p:cBhvr>
                                        <p:cTn id="588" dur="1" fill="hold">
                                          <p:stCondLst>
                                            <p:cond delay="0"/>
                                          </p:stCondLst>
                                        </p:cTn>
                                        <p:tgtEl>
                                          <p:spTgt spid="413"/>
                                        </p:tgtEl>
                                        <p:attrNameLst>
                                          <p:attrName>style.visibility</p:attrName>
                                        </p:attrNameLst>
                                      </p:cBhvr>
                                      <p:to>
                                        <p:strVal val="visible"/>
                                      </p:to>
                                    </p:set>
                                    <p:animEffect transition="in" filter="fade">
                                      <p:cBhvr>
                                        <p:cTn id="589" dur="2000"/>
                                        <p:tgtEl>
                                          <p:spTgt spid="413"/>
                                        </p:tgtEl>
                                      </p:cBhvr>
                                    </p:animEffect>
                                  </p:childTnLst>
                                </p:cTn>
                              </p:par>
                              <p:par>
                                <p:cTn id="590" presetID="42" presetClass="path" presetSubtype="0" repeatCount="indefinite" accel="50000" decel="50000" fill="hold" grpId="1" nodeType="withEffect">
                                  <p:stCondLst>
                                    <p:cond delay="161500"/>
                                  </p:stCondLst>
                                  <p:childTnLst>
                                    <p:animMotion origin="layout" path="M 3.05556E-6 -2.96296E-6 L 3.05556E-6 0.05973 " pathEditMode="relative" rAng="0" ptsTypes="AA">
                                      <p:cBhvr>
                                        <p:cTn id="591" dur="2000" fill="hold"/>
                                        <p:tgtEl>
                                          <p:spTgt spid="4"/>
                                        </p:tgtEl>
                                        <p:attrNameLst>
                                          <p:attrName>ppt_x</p:attrName>
                                          <p:attrName>ppt_y</p:attrName>
                                        </p:attrNameLst>
                                      </p:cBhvr>
                                      <p:rCtr x="0" y="30"/>
                                    </p:animMotion>
                                  </p:childTnLst>
                                </p:cTn>
                              </p:par>
                              <p:par>
                                <p:cTn id="592" presetID="42" presetClass="path" presetSubtype="0" repeatCount="indefinite" accel="50000" decel="50000" fill="hold" grpId="1" nodeType="withEffect">
                                  <p:stCondLst>
                                    <p:cond delay="162200"/>
                                  </p:stCondLst>
                                  <p:childTnLst>
                                    <p:animMotion origin="layout" path="M 4.16667E-6 2.22222E-6 L 4.16667E-6 0.04491 " pathEditMode="relative" rAng="0" ptsTypes="AA">
                                      <p:cBhvr>
                                        <p:cTn id="593" dur="2000" fill="hold"/>
                                        <p:tgtEl>
                                          <p:spTgt spid="405"/>
                                        </p:tgtEl>
                                        <p:attrNameLst>
                                          <p:attrName>ppt_x</p:attrName>
                                          <p:attrName>ppt_y</p:attrName>
                                        </p:attrNameLst>
                                      </p:cBhvr>
                                      <p:rCtr x="0" y="22"/>
                                    </p:animMotion>
                                  </p:childTnLst>
                                </p:cTn>
                              </p:par>
                              <p:par>
                                <p:cTn id="594" presetID="42" presetClass="path" presetSubtype="0" repeatCount="indefinite" accel="50000" decel="50000" fill="hold" grpId="1" nodeType="withEffect">
                                  <p:stCondLst>
                                    <p:cond delay="161800"/>
                                  </p:stCondLst>
                                  <p:childTnLst>
                                    <p:animMotion origin="layout" path="M -4.72222E-6 2.22222E-6 L -4.72222E-6 0.0618 " pathEditMode="relative" rAng="0" ptsTypes="AA">
                                      <p:cBhvr>
                                        <p:cTn id="595" dur="2000" fill="hold"/>
                                        <p:tgtEl>
                                          <p:spTgt spid="406"/>
                                        </p:tgtEl>
                                        <p:attrNameLst>
                                          <p:attrName>ppt_x</p:attrName>
                                          <p:attrName>ppt_y</p:attrName>
                                        </p:attrNameLst>
                                      </p:cBhvr>
                                      <p:rCtr x="0" y="31"/>
                                    </p:animMotion>
                                  </p:childTnLst>
                                </p:cTn>
                              </p:par>
                              <p:par>
                                <p:cTn id="596" presetID="42" presetClass="path" presetSubtype="0" repeatCount="indefinite" accel="50000" decel="50000" fill="hold" grpId="1" nodeType="withEffect">
                                  <p:stCondLst>
                                    <p:cond delay="163000"/>
                                  </p:stCondLst>
                                  <p:childTnLst>
                                    <p:animMotion origin="layout" path="M 1.38889E-6 -4.81481E-6 L 1.38889E-6 0.06413 " pathEditMode="relative" rAng="0" ptsTypes="AA">
                                      <p:cBhvr>
                                        <p:cTn id="597" dur="2000" fill="hold"/>
                                        <p:tgtEl>
                                          <p:spTgt spid="411"/>
                                        </p:tgtEl>
                                        <p:attrNameLst>
                                          <p:attrName>ppt_x</p:attrName>
                                          <p:attrName>ppt_y</p:attrName>
                                        </p:attrNameLst>
                                      </p:cBhvr>
                                      <p:rCtr x="0" y="32"/>
                                    </p:animMotion>
                                  </p:childTnLst>
                                </p:cTn>
                              </p:par>
                              <p:par>
                                <p:cTn id="598" presetID="42" presetClass="path" presetSubtype="0" repeatCount="indefinite" accel="50000" decel="50000" fill="hold" grpId="1" nodeType="withEffect">
                                  <p:stCondLst>
                                    <p:cond delay="161700"/>
                                  </p:stCondLst>
                                  <p:childTnLst>
                                    <p:animMotion origin="layout" path="M 1.66667E-6 -1.85185E-6 L 1.66667E-6 0.05209 " pathEditMode="relative" rAng="0" ptsTypes="AA">
                                      <p:cBhvr>
                                        <p:cTn id="599" dur="2000" fill="hold"/>
                                        <p:tgtEl>
                                          <p:spTgt spid="407"/>
                                        </p:tgtEl>
                                        <p:attrNameLst>
                                          <p:attrName>ppt_x</p:attrName>
                                          <p:attrName>ppt_y</p:attrName>
                                        </p:attrNameLst>
                                      </p:cBhvr>
                                      <p:rCtr x="0" y="26"/>
                                    </p:animMotion>
                                  </p:childTnLst>
                                </p:cTn>
                              </p:par>
                              <p:par>
                                <p:cTn id="600" presetID="42" presetClass="path" presetSubtype="0" repeatCount="indefinite" accel="50000" decel="50000" fill="hold" grpId="1" nodeType="withEffect">
                                  <p:stCondLst>
                                    <p:cond delay="162900"/>
                                  </p:stCondLst>
                                  <p:childTnLst>
                                    <p:animMotion origin="layout" path="M 1.94444E-6 2.96296E-6 L 1.94444E-6 0.0544 " pathEditMode="relative" rAng="0" ptsTypes="AA">
                                      <p:cBhvr>
                                        <p:cTn id="601" dur="2000" fill="hold"/>
                                        <p:tgtEl>
                                          <p:spTgt spid="412"/>
                                        </p:tgtEl>
                                        <p:attrNameLst>
                                          <p:attrName>ppt_x</p:attrName>
                                          <p:attrName>ppt_y</p:attrName>
                                        </p:attrNameLst>
                                      </p:cBhvr>
                                      <p:rCtr x="0" y="27"/>
                                    </p:animMotion>
                                  </p:childTnLst>
                                </p:cTn>
                              </p:par>
                              <p:par>
                                <p:cTn id="602" presetID="42" presetClass="path" presetSubtype="0" repeatCount="indefinite" accel="50000" decel="50000" fill="hold" grpId="1" nodeType="withEffect">
                                  <p:stCondLst>
                                    <p:cond delay="162400"/>
                                  </p:stCondLst>
                                  <p:childTnLst>
                                    <p:animMotion origin="layout" path="M -1.38889E-6 -1.11111E-6 L -1.38889E-6 0.04491 " pathEditMode="relative" rAng="0" ptsTypes="AA">
                                      <p:cBhvr>
                                        <p:cTn id="603" dur="2000" fill="hold"/>
                                        <p:tgtEl>
                                          <p:spTgt spid="413"/>
                                        </p:tgtEl>
                                        <p:attrNameLst>
                                          <p:attrName>ppt_x</p:attrName>
                                          <p:attrName>ppt_y</p:attrName>
                                        </p:attrNameLst>
                                      </p:cBhvr>
                                      <p:rCtr x="0" y="22"/>
                                    </p:animMotion>
                                  </p:childTnLst>
                                </p:cTn>
                              </p:par>
                              <p:par>
                                <p:cTn id="604" presetID="22" presetClass="entr" presetSubtype="4" repeatCount="indefinite" fill="hold" grpId="0" nodeType="withEffect">
                                  <p:stCondLst>
                                    <p:cond delay="165700"/>
                                  </p:stCondLst>
                                  <p:childTnLst>
                                    <p:set>
                                      <p:cBhvr>
                                        <p:cTn id="605" dur="1" fill="hold">
                                          <p:stCondLst>
                                            <p:cond delay="0"/>
                                          </p:stCondLst>
                                        </p:cTn>
                                        <p:tgtEl>
                                          <p:spTgt spid="514"/>
                                        </p:tgtEl>
                                        <p:attrNameLst>
                                          <p:attrName>style.visibility</p:attrName>
                                        </p:attrNameLst>
                                      </p:cBhvr>
                                      <p:to>
                                        <p:strVal val="visible"/>
                                      </p:to>
                                    </p:set>
                                    <p:animEffect transition="in" filter="wipe(down)">
                                      <p:cBhvr>
                                        <p:cTn id="606" dur="5000"/>
                                        <p:tgtEl>
                                          <p:spTgt spid="514"/>
                                        </p:tgtEl>
                                      </p:cBhvr>
                                    </p:animEffect>
                                  </p:childTnLst>
                                </p:cTn>
                              </p:par>
                              <p:par>
                                <p:cTn id="607" presetID="8" presetClass="emph" presetSubtype="0" repeatCount="indefinite" fill="hold" grpId="0" nodeType="withEffect">
                                  <p:stCondLst>
                                    <p:cond delay="165700"/>
                                  </p:stCondLst>
                                  <p:childTnLst>
                                    <p:animRot by="21600000">
                                      <p:cBhvr>
                                        <p:cTn id="608" dur="2000" fill="hold"/>
                                        <p:tgtEl>
                                          <p:spTgt spid="204"/>
                                        </p:tgtEl>
                                        <p:attrNameLst>
                                          <p:attrName>r</p:attrName>
                                        </p:attrNameLst>
                                      </p:cBhvr>
                                    </p:animRot>
                                  </p:childTnLst>
                                </p:cTn>
                              </p:par>
                              <p:par>
                                <p:cTn id="609" presetID="18" presetClass="entr" presetSubtype="9" repeatCount="indefinite" fill="hold" nodeType="withEffect">
                                  <p:stCondLst>
                                    <p:cond delay="170100"/>
                                  </p:stCondLst>
                                  <p:childTnLst>
                                    <p:set>
                                      <p:cBhvr>
                                        <p:cTn id="610" dur="1" fill="hold">
                                          <p:stCondLst>
                                            <p:cond delay="0"/>
                                          </p:stCondLst>
                                        </p:cTn>
                                        <p:tgtEl>
                                          <p:spTgt spid="523"/>
                                        </p:tgtEl>
                                        <p:attrNameLst>
                                          <p:attrName>style.visibility</p:attrName>
                                        </p:attrNameLst>
                                      </p:cBhvr>
                                      <p:to>
                                        <p:strVal val="visible"/>
                                      </p:to>
                                    </p:set>
                                    <p:animEffect transition="in" filter="strips(upLeft)">
                                      <p:cBhvr>
                                        <p:cTn id="611" dur="3000"/>
                                        <p:tgtEl>
                                          <p:spTgt spid="523"/>
                                        </p:tgtEl>
                                      </p:cBhvr>
                                    </p:animEffect>
                                  </p:childTnLst>
                                </p:cTn>
                              </p:par>
                              <p:par>
                                <p:cTn id="612" presetID="18" presetClass="entr" presetSubtype="9" repeatCount="indefinite" fill="hold" nodeType="withEffect">
                                  <p:stCondLst>
                                    <p:cond delay="162100"/>
                                  </p:stCondLst>
                                  <p:childTnLst>
                                    <p:set>
                                      <p:cBhvr>
                                        <p:cTn id="613" dur="1" fill="hold">
                                          <p:stCondLst>
                                            <p:cond delay="0"/>
                                          </p:stCondLst>
                                        </p:cTn>
                                        <p:tgtEl>
                                          <p:spTgt spid="529"/>
                                        </p:tgtEl>
                                        <p:attrNameLst>
                                          <p:attrName>style.visibility</p:attrName>
                                        </p:attrNameLst>
                                      </p:cBhvr>
                                      <p:to>
                                        <p:strVal val="visible"/>
                                      </p:to>
                                    </p:set>
                                    <p:animEffect transition="in" filter="strips(upLeft)">
                                      <p:cBhvr>
                                        <p:cTn id="614" dur="3000"/>
                                        <p:tgtEl>
                                          <p:spTgt spid="529"/>
                                        </p:tgtEl>
                                      </p:cBhvr>
                                    </p:animEffect>
                                  </p:childTnLst>
                                </p:cTn>
                              </p:par>
                              <p:par>
                                <p:cTn id="615" presetID="8" presetClass="emph" presetSubtype="0" repeatCount="indefinite" fill="hold" grpId="0" nodeType="withEffect">
                                  <p:stCondLst>
                                    <p:cond delay="161700"/>
                                  </p:stCondLst>
                                  <p:childTnLst>
                                    <p:animRot by="21600000">
                                      <p:cBhvr>
                                        <p:cTn id="616" dur="2000" fill="hold"/>
                                        <p:tgtEl>
                                          <p:spTgt spid="415"/>
                                        </p:tgtEl>
                                        <p:attrNameLst>
                                          <p:attrName>r</p:attrName>
                                        </p:attrNameLst>
                                      </p:cBhvr>
                                    </p:animRot>
                                  </p:childTnLst>
                                </p:cTn>
                              </p:par>
                              <p:par>
                                <p:cTn id="617" presetID="18" presetClass="entr" presetSubtype="6" repeatCount="indefinite" fill="hold" grpId="0" nodeType="withEffect">
                                  <p:stCondLst>
                                    <p:cond delay="167600"/>
                                  </p:stCondLst>
                                  <p:childTnLst>
                                    <p:set>
                                      <p:cBhvr>
                                        <p:cTn id="618" dur="1" fill="hold">
                                          <p:stCondLst>
                                            <p:cond delay="0"/>
                                          </p:stCondLst>
                                        </p:cTn>
                                        <p:tgtEl>
                                          <p:spTgt spid="533"/>
                                        </p:tgtEl>
                                        <p:attrNameLst>
                                          <p:attrName>style.visibility</p:attrName>
                                        </p:attrNameLst>
                                      </p:cBhvr>
                                      <p:to>
                                        <p:strVal val="visible"/>
                                      </p:to>
                                    </p:set>
                                    <p:animEffect transition="in" filter="strips(downRight)">
                                      <p:cBhvr>
                                        <p:cTn id="619" dur="3000"/>
                                        <p:tgtEl>
                                          <p:spTgt spid="533"/>
                                        </p:tgtEl>
                                      </p:cBhvr>
                                    </p:animEffect>
                                  </p:childTnLst>
                                </p:cTn>
                              </p:par>
                              <p:par>
                                <p:cTn id="620" presetID="26" presetClass="emph" presetSubtype="0" repeatCount="indefinite" fill="hold" grpId="0" nodeType="withEffect">
                                  <p:stCondLst>
                                    <p:cond delay="161000"/>
                                  </p:stCondLst>
                                  <p:childTnLst>
                                    <p:animEffect transition="out" filter="fade">
                                      <p:cBhvr>
                                        <p:cTn id="621" dur="800" tmFilter="0, 0; .2, .5; .8, .5; 1, 0"/>
                                        <p:tgtEl>
                                          <p:spTgt spid="539"/>
                                        </p:tgtEl>
                                      </p:cBhvr>
                                    </p:animEffect>
                                    <p:animScale>
                                      <p:cBhvr>
                                        <p:cTn id="622" dur="400" autoRev="1" fill="hold"/>
                                        <p:tgtEl>
                                          <p:spTgt spid="539"/>
                                        </p:tgtEl>
                                      </p:cBhvr>
                                      <p:by x="105000" y="105000"/>
                                    </p:animScale>
                                  </p:childTnLst>
                                </p:cTn>
                              </p:par>
                              <p:par>
                                <p:cTn id="623" presetID="26" presetClass="emph" presetSubtype="0" repeatCount="indefinite" fill="hold" grpId="0" nodeType="withEffect">
                                  <p:stCondLst>
                                    <p:cond delay="178200"/>
                                  </p:stCondLst>
                                  <p:childTnLst>
                                    <p:animEffect transition="out" filter="fade">
                                      <p:cBhvr>
                                        <p:cTn id="624" dur="700" tmFilter="0, 0; .2, .5; .8, .5; 1, 0"/>
                                        <p:tgtEl>
                                          <p:spTgt spid="540"/>
                                        </p:tgtEl>
                                      </p:cBhvr>
                                    </p:animEffect>
                                    <p:animScale>
                                      <p:cBhvr>
                                        <p:cTn id="625" dur="350" autoRev="1" fill="hold"/>
                                        <p:tgtEl>
                                          <p:spTgt spid="540"/>
                                        </p:tgtEl>
                                      </p:cBhvr>
                                      <p:by x="105000" y="105000"/>
                                    </p:animScale>
                                  </p:childTnLst>
                                </p:cTn>
                              </p:par>
                              <p:par>
                                <p:cTn id="626" presetID="26" presetClass="emph" presetSubtype="0" repeatCount="indefinite" fill="hold" grpId="0" nodeType="withEffect">
                                  <p:stCondLst>
                                    <p:cond delay="178200"/>
                                  </p:stCondLst>
                                  <p:childTnLst>
                                    <p:animEffect transition="out" filter="fade">
                                      <p:cBhvr>
                                        <p:cTn id="627" dur="600" tmFilter="0, 0; .2, .5; .8, .5; 1, 0"/>
                                        <p:tgtEl>
                                          <p:spTgt spid="541"/>
                                        </p:tgtEl>
                                      </p:cBhvr>
                                    </p:animEffect>
                                    <p:animScale>
                                      <p:cBhvr>
                                        <p:cTn id="628" dur="300" autoRev="1" fill="hold"/>
                                        <p:tgtEl>
                                          <p:spTgt spid="541"/>
                                        </p:tgtEl>
                                      </p:cBhvr>
                                      <p:by x="105000" y="105000"/>
                                    </p:animScale>
                                  </p:childTnLst>
                                </p:cTn>
                              </p:par>
                              <p:par>
                                <p:cTn id="629" presetID="26" presetClass="emph" presetSubtype="0" repeatCount="indefinite" fill="hold" grpId="0" nodeType="withEffect">
                                  <p:stCondLst>
                                    <p:cond delay="178200"/>
                                  </p:stCondLst>
                                  <p:childTnLst>
                                    <p:animEffect transition="out" filter="fade">
                                      <p:cBhvr>
                                        <p:cTn id="630" dur="500" tmFilter="0, 0; .2, .5; .8, .5; 1, 0"/>
                                        <p:tgtEl>
                                          <p:spTgt spid="542"/>
                                        </p:tgtEl>
                                      </p:cBhvr>
                                    </p:animEffect>
                                    <p:animScale>
                                      <p:cBhvr>
                                        <p:cTn id="631" dur="250" autoRev="1" fill="hold"/>
                                        <p:tgtEl>
                                          <p:spTgt spid="542"/>
                                        </p:tgtEl>
                                      </p:cBhvr>
                                      <p:by x="105000" y="105000"/>
                                    </p:animScale>
                                  </p:childTnLst>
                                </p:cTn>
                              </p:par>
                              <p:par>
                                <p:cTn id="632" presetID="26" presetClass="emph" presetSubtype="0" repeatCount="indefinite" fill="hold" grpId="0" nodeType="withEffect">
                                  <p:stCondLst>
                                    <p:cond delay="178200"/>
                                  </p:stCondLst>
                                  <p:childTnLst>
                                    <p:animEffect transition="out" filter="fade">
                                      <p:cBhvr>
                                        <p:cTn id="633" dur="1100" tmFilter="0, 0; .2, .5; .8, .5; 1, 0"/>
                                        <p:tgtEl>
                                          <p:spTgt spid="543"/>
                                        </p:tgtEl>
                                      </p:cBhvr>
                                    </p:animEffect>
                                    <p:animScale>
                                      <p:cBhvr>
                                        <p:cTn id="634" dur="550" autoRev="1" fill="hold"/>
                                        <p:tgtEl>
                                          <p:spTgt spid="543"/>
                                        </p:tgtEl>
                                      </p:cBhvr>
                                      <p:by x="105000" y="105000"/>
                                    </p:animScale>
                                  </p:childTnLst>
                                </p:cTn>
                              </p:par>
                              <p:par>
                                <p:cTn id="635" presetID="53" presetClass="exit" presetSubtype="0" fill="hold" grpId="0" nodeType="withEffect">
                                  <p:stCondLst>
                                    <p:cond delay="168000"/>
                                  </p:stCondLst>
                                  <p:childTnLst>
                                    <p:anim calcmode="lin" valueType="num">
                                      <p:cBhvr>
                                        <p:cTn id="636" dur="1600"/>
                                        <p:tgtEl>
                                          <p:spTgt spid="418"/>
                                        </p:tgtEl>
                                        <p:attrNameLst>
                                          <p:attrName>ppt_w</p:attrName>
                                        </p:attrNameLst>
                                      </p:cBhvr>
                                      <p:tavLst>
                                        <p:tav tm="0">
                                          <p:val>
                                            <p:strVal val="ppt_w"/>
                                          </p:val>
                                        </p:tav>
                                        <p:tav tm="100000">
                                          <p:val>
                                            <p:fltVal val="0"/>
                                          </p:val>
                                        </p:tav>
                                      </p:tavLst>
                                    </p:anim>
                                    <p:anim calcmode="lin" valueType="num">
                                      <p:cBhvr>
                                        <p:cTn id="637" dur="1600"/>
                                        <p:tgtEl>
                                          <p:spTgt spid="418"/>
                                        </p:tgtEl>
                                        <p:attrNameLst>
                                          <p:attrName>ppt_h</p:attrName>
                                        </p:attrNameLst>
                                      </p:cBhvr>
                                      <p:tavLst>
                                        <p:tav tm="0">
                                          <p:val>
                                            <p:strVal val="ppt_h"/>
                                          </p:val>
                                        </p:tav>
                                        <p:tav tm="100000">
                                          <p:val>
                                            <p:fltVal val="0"/>
                                          </p:val>
                                        </p:tav>
                                      </p:tavLst>
                                    </p:anim>
                                    <p:animEffect transition="out" filter="fade">
                                      <p:cBhvr>
                                        <p:cTn id="638" dur="1600"/>
                                        <p:tgtEl>
                                          <p:spTgt spid="418"/>
                                        </p:tgtEl>
                                      </p:cBhvr>
                                    </p:animEffect>
                                    <p:set>
                                      <p:cBhvr>
                                        <p:cTn id="639" dur="1" fill="hold">
                                          <p:stCondLst>
                                            <p:cond delay="1599"/>
                                          </p:stCondLst>
                                        </p:cTn>
                                        <p:tgtEl>
                                          <p:spTgt spid="418"/>
                                        </p:tgtEl>
                                        <p:attrNameLst>
                                          <p:attrName>style.visibility</p:attrName>
                                        </p:attrNameLst>
                                      </p:cBhvr>
                                      <p:to>
                                        <p:strVal val="hidden"/>
                                      </p:to>
                                    </p:set>
                                  </p:childTnLst>
                                </p:cTn>
                              </p:par>
                              <p:par>
                                <p:cTn id="640" presetID="10" presetClass="exit" presetSubtype="0" fill="hold" nodeType="withEffect">
                                  <p:stCondLst>
                                    <p:cond delay="168000"/>
                                  </p:stCondLst>
                                  <p:childTnLst>
                                    <p:animEffect transition="out" filter="fade">
                                      <p:cBhvr>
                                        <p:cTn id="641" dur="2000"/>
                                        <p:tgtEl>
                                          <p:spTgt spid="78"/>
                                        </p:tgtEl>
                                      </p:cBhvr>
                                    </p:animEffect>
                                    <p:set>
                                      <p:cBhvr>
                                        <p:cTn id="642" dur="1" fill="hold">
                                          <p:stCondLst>
                                            <p:cond delay="1999"/>
                                          </p:stCondLst>
                                        </p:cTn>
                                        <p:tgtEl>
                                          <p:spTgt spid="78"/>
                                        </p:tgtEl>
                                        <p:attrNameLst>
                                          <p:attrName>style.visibility</p:attrName>
                                        </p:attrNameLst>
                                      </p:cBhvr>
                                      <p:to>
                                        <p:strVal val="hidden"/>
                                      </p:to>
                                    </p:set>
                                  </p:childTnLst>
                                </p:cTn>
                              </p:par>
                              <p:par>
                                <p:cTn id="643" presetID="63" presetClass="path" presetSubtype="0" accel="50000" decel="50000" fill="hold" grpId="4" nodeType="withEffect">
                                  <p:stCondLst>
                                    <p:cond delay="169500"/>
                                  </p:stCondLst>
                                  <p:childTnLst>
                                    <p:animMotion origin="layout" path="M 0.75747 0.00324 L 0.87553 0.00324 " pathEditMode="relative" rAng="0" ptsTypes="AA">
                                      <p:cBhvr>
                                        <p:cTn id="644" dur="10000" fill="hold"/>
                                        <p:tgtEl>
                                          <p:spTgt spid="318"/>
                                        </p:tgtEl>
                                        <p:attrNameLst>
                                          <p:attrName>ppt_x</p:attrName>
                                          <p:attrName>ppt_y</p:attrName>
                                        </p:attrNameLst>
                                      </p:cBhvr>
                                      <p:rCtr x="59" y="0"/>
                                    </p:animMotion>
                                  </p:childTnLst>
                                </p:cTn>
                              </p:par>
                              <p:par>
                                <p:cTn id="645" presetID="27" presetClass="emph" presetSubtype="0" repeatCount="indefinite" fill="hold" grpId="0" nodeType="withEffect">
                                  <p:stCondLst>
                                    <p:cond delay="179400"/>
                                  </p:stCondLst>
                                  <p:childTnLst>
                                    <p:animClr clrSpc="rgb" dir="cw">
                                      <p:cBhvr override="childStyle">
                                        <p:cTn id="646" dur="250" autoRev="1" fill="hold"/>
                                        <p:tgtEl>
                                          <p:spTgt spid="386"/>
                                        </p:tgtEl>
                                        <p:attrNameLst>
                                          <p:attrName>style.color</p:attrName>
                                        </p:attrNameLst>
                                      </p:cBhvr>
                                      <p:to>
                                        <a:srgbClr val="FF3300"/>
                                      </p:to>
                                    </p:animClr>
                                    <p:animClr clrSpc="rgb" dir="cw">
                                      <p:cBhvr>
                                        <p:cTn id="647" dur="250" autoRev="1" fill="hold"/>
                                        <p:tgtEl>
                                          <p:spTgt spid="386"/>
                                        </p:tgtEl>
                                        <p:attrNameLst>
                                          <p:attrName>fillcolor</p:attrName>
                                        </p:attrNameLst>
                                      </p:cBhvr>
                                      <p:to>
                                        <a:srgbClr val="FF3300"/>
                                      </p:to>
                                    </p:animClr>
                                    <p:set>
                                      <p:cBhvr>
                                        <p:cTn id="648" dur="250" autoRev="1" fill="hold"/>
                                        <p:tgtEl>
                                          <p:spTgt spid="386"/>
                                        </p:tgtEl>
                                        <p:attrNameLst>
                                          <p:attrName>fill.type</p:attrName>
                                        </p:attrNameLst>
                                      </p:cBhvr>
                                      <p:to>
                                        <p:strVal val="solid"/>
                                      </p:to>
                                    </p:set>
                                    <p:set>
                                      <p:cBhvr>
                                        <p:cTn id="649" dur="250" autoRev="1" fill="hold"/>
                                        <p:tgtEl>
                                          <p:spTgt spid="386"/>
                                        </p:tgtEl>
                                        <p:attrNameLst>
                                          <p:attrName>fill.on</p:attrName>
                                        </p:attrNameLst>
                                      </p:cBhvr>
                                      <p:to>
                                        <p:strVal val="true"/>
                                      </p:to>
                                    </p:set>
                                  </p:childTnLst>
                                </p:cTn>
                              </p:par>
                              <p:par>
                                <p:cTn id="650" presetID="10" presetClass="entr" presetSubtype="0" fill="hold" grpId="0" nodeType="withEffect">
                                  <p:stCondLst>
                                    <p:cond delay="169500"/>
                                  </p:stCondLst>
                                  <p:childTnLst>
                                    <p:set>
                                      <p:cBhvr>
                                        <p:cTn id="651" dur="1" fill="hold">
                                          <p:stCondLst>
                                            <p:cond delay="0"/>
                                          </p:stCondLst>
                                        </p:cTn>
                                        <p:tgtEl>
                                          <p:spTgt spid="545"/>
                                        </p:tgtEl>
                                        <p:attrNameLst>
                                          <p:attrName>style.visibility</p:attrName>
                                        </p:attrNameLst>
                                      </p:cBhvr>
                                      <p:to>
                                        <p:strVal val="visible"/>
                                      </p:to>
                                    </p:set>
                                    <p:animEffect transition="in" filter="fade">
                                      <p:cBhvr>
                                        <p:cTn id="652" dur="5300"/>
                                        <p:tgtEl>
                                          <p:spTgt spid="545"/>
                                        </p:tgtEl>
                                      </p:cBhvr>
                                    </p:animEffect>
                                  </p:childTnLst>
                                </p:cTn>
                              </p:par>
                              <p:par>
                                <p:cTn id="653" presetID="23" presetClass="entr" presetSubtype="16" fill="hold" grpId="0" nodeType="withEffect">
                                  <p:stCondLst>
                                    <p:cond delay="179300"/>
                                  </p:stCondLst>
                                  <p:childTnLst>
                                    <p:set>
                                      <p:cBhvr>
                                        <p:cTn id="654" dur="1" fill="hold">
                                          <p:stCondLst>
                                            <p:cond delay="0"/>
                                          </p:stCondLst>
                                        </p:cTn>
                                        <p:tgtEl>
                                          <p:spTgt spid="544"/>
                                        </p:tgtEl>
                                        <p:attrNameLst>
                                          <p:attrName>style.visibility</p:attrName>
                                        </p:attrNameLst>
                                      </p:cBhvr>
                                      <p:to>
                                        <p:strVal val="visible"/>
                                      </p:to>
                                    </p:set>
                                    <p:anim calcmode="lin" valueType="num">
                                      <p:cBhvr>
                                        <p:cTn id="655" dur="2000" fill="hold"/>
                                        <p:tgtEl>
                                          <p:spTgt spid="544"/>
                                        </p:tgtEl>
                                        <p:attrNameLst>
                                          <p:attrName>ppt_w</p:attrName>
                                        </p:attrNameLst>
                                      </p:cBhvr>
                                      <p:tavLst>
                                        <p:tav tm="0">
                                          <p:val>
                                            <p:fltVal val="0"/>
                                          </p:val>
                                        </p:tav>
                                        <p:tav tm="100000">
                                          <p:val>
                                            <p:strVal val="#ppt_w"/>
                                          </p:val>
                                        </p:tav>
                                      </p:tavLst>
                                    </p:anim>
                                    <p:anim calcmode="lin" valueType="num">
                                      <p:cBhvr>
                                        <p:cTn id="656" dur="2000" fill="hold"/>
                                        <p:tgtEl>
                                          <p:spTgt spid="544"/>
                                        </p:tgtEl>
                                        <p:attrNameLst>
                                          <p:attrName>ppt_h</p:attrName>
                                        </p:attrNameLst>
                                      </p:cBhvr>
                                      <p:tavLst>
                                        <p:tav tm="0">
                                          <p:val>
                                            <p:fltVal val="0"/>
                                          </p:val>
                                        </p:tav>
                                        <p:tav tm="100000">
                                          <p:val>
                                            <p:strVal val="#ppt_h"/>
                                          </p:val>
                                        </p:tav>
                                      </p:tavLst>
                                    </p:anim>
                                  </p:childTnLst>
                                </p:cTn>
                              </p:par>
                              <p:par>
                                <p:cTn id="657" presetID="7" presetClass="emph" presetSubtype="2" repeatCount="indefinite" fill="hold" nodeType="withEffect">
                                  <p:stCondLst>
                                    <p:cond delay="179300"/>
                                  </p:stCondLst>
                                  <p:childTnLst>
                                    <p:animClr clrSpc="rgb" dir="cw">
                                      <p:cBhvr>
                                        <p:cTn id="658" dur="2000" fill="hold"/>
                                        <p:tgtEl>
                                          <p:spTgt spid="313"/>
                                        </p:tgtEl>
                                        <p:attrNameLst>
                                          <p:attrName>stroke.color</p:attrName>
                                        </p:attrNameLst>
                                      </p:cBhvr>
                                      <p:to>
                                        <a:srgbClr val="FF3300"/>
                                      </p:to>
                                    </p:animClr>
                                    <p:set>
                                      <p:cBhvr>
                                        <p:cTn id="659" dur="2000" fill="hold"/>
                                        <p:tgtEl>
                                          <p:spTgt spid="313"/>
                                        </p:tgtEl>
                                        <p:attrNameLst>
                                          <p:attrName>stroke.on</p:attrName>
                                        </p:attrNameLst>
                                      </p:cBhvr>
                                      <p:to>
                                        <p:strVal val="true"/>
                                      </p:to>
                                    </p:set>
                                  </p:childTnLst>
                                </p:cTn>
                              </p:par>
                              <p:par>
                                <p:cTn id="660" presetID="7" presetClass="emph" presetSubtype="2" repeatCount="indefinite" fill="hold" nodeType="withEffect">
                                  <p:stCondLst>
                                    <p:cond delay="180500"/>
                                  </p:stCondLst>
                                  <p:childTnLst>
                                    <p:animClr clrSpc="rgb" dir="cw">
                                      <p:cBhvr>
                                        <p:cTn id="661" dur="2000" fill="hold"/>
                                        <p:tgtEl>
                                          <p:spTgt spid="308"/>
                                        </p:tgtEl>
                                        <p:attrNameLst>
                                          <p:attrName>stroke.color</p:attrName>
                                        </p:attrNameLst>
                                      </p:cBhvr>
                                      <p:to>
                                        <a:srgbClr val="FF3300"/>
                                      </p:to>
                                    </p:animClr>
                                    <p:set>
                                      <p:cBhvr>
                                        <p:cTn id="662" dur="2000" fill="hold"/>
                                        <p:tgtEl>
                                          <p:spTgt spid="308"/>
                                        </p:tgtEl>
                                        <p:attrNameLst>
                                          <p:attrName>stroke.on</p:attrName>
                                        </p:attrNameLst>
                                      </p:cBhvr>
                                      <p:to>
                                        <p:strVal val="true"/>
                                      </p:to>
                                    </p:set>
                                  </p:childTnLst>
                                </p:cTn>
                              </p:par>
                              <p:par>
                                <p:cTn id="663" presetID="7" presetClass="emph" presetSubtype="2" repeatCount="indefinite" fill="hold" nodeType="withEffect">
                                  <p:stCondLst>
                                    <p:cond delay="180500"/>
                                  </p:stCondLst>
                                  <p:childTnLst>
                                    <p:animClr clrSpc="rgb" dir="cw">
                                      <p:cBhvr>
                                        <p:cTn id="664" dur="2000" fill="hold"/>
                                        <p:tgtEl>
                                          <p:spTgt spid="309"/>
                                        </p:tgtEl>
                                        <p:attrNameLst>
                                          <p:attrName>stroke.color</p:attrName>
                                        </p:attrNameLst>
                                      </p:cBhvr>
                                      <p:to>
                                        <a:srgbClr val="FF3300"/>
                                      </p:to>
                                    </p:animClr>
                                    <p:set>
                                      <p:cBhvr>
                                        <p:cTn id="665" dur="2000" fill="hold"/>
                                        <p:tgtEl>
                                          <p:spTgt spid="309"/>
                                        </p:tgtEl>
                                        <p:attrNameLst>
                                          <p:attrName>stroke.on</p:attrName>
                                        </p:attrNameLst>
                                      </p:cBhvr>
                                      <p:to>
                                        <p:strVal val="true"/>
                                      </p:to>
                                    </p:set>
                                  </p:childTnLst>
                                </p:cTn>
                              </p:par>
                              <p:par>
                                <p:cTn id="666" presetID="7" presetClass="emph" presetSubtype="2" repeatCount="indefinite" fill="hold" nodeType="withEffect">
                                  <p:stCondLst>
                                    <p:cond delay="181900"/>
                                  </p:stCondLst>
                                  <p:childTnLst>
                                    <p:animClr clrSpc="rgb" dir="cw">
                                      <p:cBhvr>
                                        <p:cTn id="667" dur="2000" fill="hold"/>
                                        <p:tgtEl>
                                          <p:spTgt spid="342"/>
                                        </p:tgtEl>
                                        <p:attrNameLst>
                                          <p:attrName>stroke.color</p:attrName>
                                        </p:attrNameLst>
                                      </p:cBhvr>
                                      <p:to>
                                        <a:srgbClr val="FF3300"/>
                                      </p:to>
                                    </p:animClr>
                                    <p:set>
                                      <p:cBhvr>
                                        <p:cTn id="668" dur="2000" fill="hold"/>
                                        <p:tgtEl>
                                          <p:spTgt spid="342"/>
                                        </p:tgtEl>
                                        <p:attrNameLst>
                                          <p:attrName>stroke.on</p:attrName>
                                        </p:attrNameLst>
                                      </p:cBhvr>
                                      <p:to>
                                        <p:strVal val="true"/>
                                      </p:to>
                                    </p:set>
                                  </p:childTnLst>
                                </p:cTn>
                              </p:par>
                              <p:par>
                                <p:cTn id="669" presetID="7" presetClass="emph" presetSubtype="2" repeatCount="indefinite" fill="hold" nodeType="withEffect">
                                  <p:stCondLst>
                                    <p:cond delay="181900"/>
                                  </p:stCondLst>
                                  <p:childTnLst>
                                    <p:animClr clrSpc="rgb" dir="cw">
                                      <p:cBhvr>
                                        <p:cTn id="670" dur="2000" fill="hold"/>
                                        <p:tgtEl>
                                          <p:spTgt spid="343"/>
                                        </p:tgtEl>
                                        <p:attrNameLst>
                                          <p:attrName>stroke.color</p:attrName>
                                        </p:attrNameLst>
                                      </p:cBhvr>
                                      <p:to>
                                        <a:srgbClr val="FF3300"/>
                                      </p:to>
                                    </p:animClr>
                                    <p:set>
                                      <p:cBhvr>
                                        <p:cTn id="671" dur="2000" fill="hold"/>
                                        <p:tgtEl>
                                          <p:spTgt spid="343"/>
                                        </p:tgtEl>
                                        <p:attrNameLst>
                                          <p:attrName>stroke.on</p:attrName>
                                        </p:attrNameLst>
                                      </p:cBhvr>
                                      <p:to>
                                        <p:strVal val="true"/>
                                      </p:to>
                                    </p:set>
                                  </p:childTnLst>
                                </p:cTn>
                              </p:par>
                              <p:par>
                                <p:cTn id="672" presetID="7" presetClass="emph" presetSubtype="2" repeatCount="indefinite" fill="hold" nodeType="withEffect">
                                  <p:stCondLst>
                                    <p:cond delay="181900"/>
                                  </p:stCondLst>
                                  <p:childTnLst>
                                    <p:animClr clrSpc="rgb" dir="cw">
                                      <p:cBhvr>
                                        <p:cTn id="673" dur="2000" fill="hold"/>
                                        <p:tgtEl>
                                          <p:spTgt spid="414"/>
                                        </p:tgtEl>
                                        <p:attrNameLst>
                                          <p:attrName>stroke.color</p:attrName>
                                        </p:attrNameLst>
                                      </p:cBhvr>
                                      <p:to>
                                        <a:srgbClr val="FF3300"/>
                                      </p:to>
                                    </p:animClr>
                                    <p:set>
                                      <p:cBhvr>
                                        <p:cTn id="674" dur="2000" fill="hold"/>
                                        <p:tgtEl>
                                          <p:spTgt spid="414"/>
                                        </p:tgtEl>
                                        <p:attrNameLst>
                                          <p:attrName>stroke.on</p:attrName>
                                        </p:attrNameLst>
                                      </p:cBhvr>
                                      <p:to>
                                        <p:strVal val="true"/>
                                      </p:to>
                                    </p:set>
                                  </p:childTnLst>
                                </p:cTn>
                              </p:par>
                              <p:par>
                                <p:cTn id="675" presetID="1" presetClass="emph" presetSubtype="2" accel="50000" decel="50000" fill="hold" nodeType="withEffect">
                                  <p:stCondLst>
                                    <p:cond delay="186300"/>
                                  </p:stCondLst>
                                  <p:childTnLst>
                                    <p:animClr clrSpc="rgb" dir="cw">
                                      <p:cBhvr>
                                        <p:cTn id="676" dur="3000" fill="hold"/>
                                        <p:tgtEl>
                                          <p:spTgt spid="429"/>
                                        </p:tgtEl>
                                        <p:attrNameLst>
                                          <p:attrName>fillcolor</p:attrName>
                                        </p:attrNameLst>
                                      </p:cBhvr>
                                      <p:to>
                                        <a:srgbClr val="FFFF00"/>
                                      </p:to>
                                    </p:animClr>
                                    <p:set>
                                      <p:cBhvr>
                                        <p:cTn id="677" dur="3000" fill="hold"/>
                                        <p:tgtEl>
                                          <p:spTgt spid="429"/>
                                        </p:tgtEl>
                                        <p:attrNameLst>
                                          <p:attrName>fill.type</p:attrName>
                                        </p:attrNameLst>
                                      </p:cBhvr>
                                      <p:to>
                                        <p:strVal val="solid"/>
                                      </p:to>
                                    </p:set>
                                    <p:set>
                                      <p:cBhvr>
                                        <p:cTn id="678" dur="3000" fill="hold"/>
                                        <p:tgtEl>
                                          <p:spTgt spid="429"/>
                                        </p:tgtEl>
                                        <p:attrNameLst>
                                          <p:attrName>fill.on</p:attrName>
                                        </p:attrNameLst>
                                      </p:cBhvr>
                                      <p:to>
                                        <p:strVal val="true"/>
                                      </p:to>
                                    </p:set>
                                  </p:childTnLst>
                                </p:cTn>
                              </p:par>
                              <p:par>
                                <p:cTn id="679" presetID="1" presetClass="emph" presetSubtype="2" accel="50000" decel="50000" fill="hold" nodeType="withEffect">
                                  <p:stCondLst>
                                    <p:cond delay="186300"/>
                                  </p:stCondLst>
                                  <p:childTnLst>
                                    <p:animClr clrSpc="rgb" dir="cw">
                                      <p:cBhvr>
                                        <p:cTn id="680" dur="3000" fill="hold"/>
                                        <p:tgtEl>
                                          <p:spTgt spid="389"/>
                                        </p:tgtEl>
                                        <p:attrNameLst>
                                          <p:attrName>fillcolor</p:attrName>
                                        </p:attrNameLst>
                                      </p:cBhvr>
                                      <p:to>
                                        <a:srgbClr val="FFFF00"/>
                                      </p:to>
                                    </p:animClr>
                                    <p:set>
                                      <p:cBhvr>
                                        <p:cTn id="681" dur="3000" fill="hold"/>
                                        <p:tgtEl>
                                          <p:spTgt spid="389"/>
                                        </p:tgtEl>
                                        <p:attrNameLst>
                                          <p:attrName>fill.type</p:attrName>
                                        </p:attrNameLst>
                                      </p:cBhvr>
                                      <p:to>
                                        <p:strVal val="solid"/>
                                      </p:to>
                                    </p:set>
                                    <p:set>
                                      <p:cBhvr>
                                        <p:cTn id="682" dur="3000" fill="hold"/>
                                        <p:tgtEl>
                                          <p:spTgt spid="389"/>
                                        </p:tgtEl>
                                        <p:attrNameLst>
                                          <p:attrName>fill.on</p:attrName>
                                        </p:attrNameLst>
                                      </p:cBhvr>
                                      <p:to>
                                        <p:strVal val="true"/>
                                      </p:to>
                                    </p:set>
                                  </p:childTnLst>
                                </p:cTn>
                              </p:par>
                              <p:par>
                                <p:cTn id="683" presetID="1" presetClass="emph" presetSubtype="2" accel="50000" decel="50000" fill="hold" nodeType="withEffect">
                                  <p:stCondLst>
                                    <p:cond delay="186300"/>
                                  </p:stCondLst>
                                  <p:childTnLst>
                                    <p:animClr clrSpc="rgb" dir="cw">
                                      <p:cBhvr>
                                        <p:cTn id="684" dur="3000" fill="hold"/>
                                        <p:tgtEl>
                                          <p:spTgt spid="422"/>
                                        </p:tgtEl>
                                        <p:attrNameLst>
                                          <p:attrName>fillcolor</p:attrName>
                                        </p:attrNameLst>
                                      </p:cBhvr>
                                      <p:to>
                                        <a:srgbClr val="FFFF00"/>
                                      </p:to>
                                    </p:animClr>
                                    <p:set>
                                      <p:cBhvr>
                                        <p:cTn id="685" dur="3000" fill="hold"/>
                                        <p:tgtEl>
                                          <p:spTgt spid="422"/>
                                        </p:tgtEl>
                                        <p:attrNameLst>
                                          <p:attrName>fill.type</p:attrName>
                                        </p:attrNameLst>
                                      </p:cBhvr>
                                      <p:to>
                                        <p:strVal val="solid"/>
                                      </p:to>
                                    </p:set>
                                    <p:set>
                                      <p:cBhvr>
                                        <p:cTn id="686" dur="3000" fill="hold"/>
                                        <p:tgtEl>
                                          <p:spTgt spid="422"/>
                                        </p:tgtEl>
                                        <p:attrNameLst>
                                          <p:attrName>fill.on</p:attrName>
                                        </p:attrNameLst>
                                      </p:cBhvr>
                                      <p:to>
                                        <p:strVal val="true"/>
                                      </p:to>
                                    </p:set>
                                  </p:childTnLst>
                                </p:cTn>
                              </p:par>
                              <p:par>
                                <p:cTn id="687" presetID="1" presetClass="emph" presetSubtype="2" accel="50000" decel="50000" fill="hold" nodeType="withEffect">
                                  <p:stCondLst>
                                    <p:cond delay="186300"/>
                                  </p:stCondLst>
                                  <p:childTnLst>
                                    <p:animClr clrSpc="rgb" dir="cw">
                                      <p:cBhvr>
                                        <p:cTn id="688" dur="3000" fill="hold"/>
                                        <p:tgtEl>
                                          <p:spTgt spid="460"/>
                                        </p:tgtEl>
                                        <p:attrNameLst>
                                          <p:attrName>fillcolor</p:attrName>
                                        </p:attrNameLst>
                                      </p:cBhvr>
                                      <p:to>
                                        <a:srgbClr val="FFFF00"/>
                                      </p:to>
                                    </p:animClr>
                                    <p:set>
                                      <p:cBhvr>
                                        <p:cTn id="689" dur="3000" fill="hold"/>
                                        <p:tgtEl>
                                          <p:spTgt spid="460"/>
                                        </p:tgtEl>
                                        <p:attrNameLst>
                                          <p:attrName>fill.type</p:attrName>
                                        </p:attrNameLst>
                                      </p:cBhvr>
                                      <p:to>
                                        <p:strVal val="solid"/>
                                      </p:to>
                                    </p:set>
                                    <p:set>
                                      <p:cBhvr>
                                        <p:cTn id="690" dur="3000" fill="hold"/>
                                        <p:tgtEl>
                                          <p:spTgt spid="460"/>
                                        </p:tgtEl>
                                        <p:attrNameLst>
                                          <p:attrName>fill.on</p:attrName>
                                        </p:attrNameLst>
                                      </p:cBhvr>
                                      <p:to>
                                        <p:strVal val="true"/>
                                      </p:to>
                                    </p:set>
                                  </p:childTnLst>
                                </p:cTn>
                              </p:par>
                              <p:par>
                                <p:cTn id="691" presetID="1" presetClass="emph" presetSubtype="2" accel="50000" decel="50000" fill="hold" nodeType="withEffect">
                                  <p:stCondLst>
                                    <p:cond delay="186300"/>
                                  </p:stCondLst>
                                  <p:childTnLst>
                                    <p:animClr clrSpc="rgb" dir="cw">
                                      <p:cBhvr>
                                        <p:cTn id="692" dur="3000" fill="hold"/>
                                        <p:tgtEl>
                                          <p:spTgt spid="454"/>
                                        </p:tgtEl>
                                        <p:attrNameLst>
                                          <p:attrName>fillcolor</p:attrName>
                                        </p:attrNameLst>
                                      </p:cBhvr>
                                      <p:to>
                                        <a:srgbClr val="FFFF00"/>
                                      </p:to>
                                    </p:animClr>
                                    <p:set>
                                      <p:cBhvr>
                                        <p:cTn id="693" dur="3000" fill="hold"/>
                                        <p:tgtEl>
                                          <p:spTgt spid="454"/>
                                        </p:tgtEl>
                                        <p:attrNameLst>
                                          <p:attrName>fill.type</p:attrName>
                                        </p:attrNameLst>
                                      </p:cBhvr>
                                      <p:to>
                                        <p:strVal val="solid"/>
                                      </p:to>
                                    </p:set>
                                    <p:set>
                                      <p:cBhvr>
                                        <p:cTn id="694" dur="3000" fill="hold"/>
                                        <p:tgtEl>
                                          <p:spTgt spid="454"/>
                                        </p:tgtEl>
                                        <p:attrNameLst>
                                          <p:attrName>fill.on</p:attrName>
                                        </p:attrNameLst>
                                      </p:cBhvr>
                                      <p:to>
                                        <p:strVal val="true"/>
                                      </p:to>
                                    </p:set>
                                  </p:childTnLst>
                                </p:cTn>
                              </p:par>
                              <p:par>
                                <p:cTn id="695" presetID="1" presetClass="emph" presetSubtype="2" accel="50000" decel="50000" fill="hold" nodeType="withEffect">
                                  <p:stCondLst>
                                    <p:cond delay="186300"/>
                                  </p:stCondLst>
                                  <p:childTnLst>
                                    <p:animClr clrSpc="rgb" dir="cw">
                                      <p:cBhvr>
                                        <p:cTn id="696" dur="3000" fill="hold"/>
                                        <p:tgtEl>
                                          <p:spTgt spid="466"/>
                                        </p:tgtEl>
                                        <p:attrNameLst>
                                          <p:attrName>fillcolor</p:attrName>
                                        </p:attrNameLst>
                                      </p:cBhvr>
                                      <p:to>
                                        <a:srgbClr val="FFFF00"/>
                                      </p:to>
                                    </p:animClr>
                                    <p:set>
                                      <p:cBhvr>
                                        <p:cTn id="697" dur="3000" fill="hold"/>
                                        <p:tgtEl>
                                          <p:spTgt spid="466"/>
                                        </p:tgtEl>
                                        <p:attrNameLst>
                                          <p:attrName>fill.type</p:attrName>
                                        </p:attrNameLst>
                                      </p:cBhvr>
                                      <p:to>
                                        <p:strVal val="solid"/>
                                      </p:to>
                                    </p:set>
                                    <p:set>
                                      <p:cBhvr>
                                        <p:cTn id="698" dur="3000" fill="hold"/>
                                        <p:tgtEl>
                                          <p:spTgt spid="466"/>
                                        </p:tgtEl>
                                        <p:attrNameLst>
                                          <p:attrName>fill.on</p:attrName>
                                        </p:attrNameLst>
                                      </p:cBhvr>
                                      <p:to>
                                        <p:strVal val="true"/>
                                      </p:to>
                                    </p:set>
                                  </p:childTnLst>
                                </p:cTn>
                              </p:par>
                              <p:par>
                                <p:cTn id="699" presetID="1" presetClass="emph" presetSubtype="2" accel="50000" decel="50000" fill="hold" nodeType="withEffect">
                                  <p:stCondLst>
                                    <p:cond delay="186300"/>
                                  </p:stCondLst>
                                  <p:childTnLst>
                                    <p:animClr clrSpc="rgb" dir="cw">
                                      <p:cBhvr>
                                        <p:cTn id="700" dur="3000" fill="hold"/>
                                        <p:tgtEl>
                                          <p:spTgt spid="499"/>
                                        </p:tgtEl>
                                        <p:attrNameLst>
                                          <p:attrName>fillcolor</p:attrName>
                                        </p:attrNameLst>
                                      </p:cBhvr>
                                      <p:to>
                                        <a:srgbClr val="FFFF00"/>
                                      </p:to>
                                    </p:animClr>
                                    <p:set>
                                      <p:cBhvr>
                                        <p:cTn id="701" dur="3000" fill="hold"/>
                                        <p:tgtEl>
                                          <p:spTgt spid="499"/>
                                        </p:tgtEl>
                                        <p:attrNameLst>
                                          <p:attrName>fill.type</p:attrName>
                                        </p:attrNameLst>
                                      </p:cBhvr>
                                      <p:to>
                                        <p:strVal val="solid"/>
                                      </p:to>
                                    </p:set>
                                    <p:set>
                                      <p:cBhvr>
                                        <p:cTn id="702" dur="3000" fill="hold"/>
                                        <p:tgtEl>
                                          <p:spTgt spid="499"/>
                                        </p:tgtEl>
                                        <p:attrNameLst>
                                          <p:attrName>fill.on</p:attrName>
                                        </p:attrNameLst>
                                      </p:cBhvr>
                                      <p:to>
                                        <p:strVal val="true"/>
                                      </p:to>
                                    </p:set>
                                  </p:childTnLst>
                                </p:cTn>
                              </p:par>
                              <p:par>
                                <p:cTn id="703" presetID="1" presetClass="emph" presetSubtype="2" accel="50000" decel="50000" fill="hold" nodeType="withEffect">
                                  <p:stCondLst>
                                    <p:cond delay="186300"/>
                                  </p:stCondLst>
                                  <p:childTnLst>
                                    <p:animClr clrSpc="rgb" dir="cw">
                                      <p:cBhvr>
                                        <p:cTn id="704" dur="3000" fill="hold"/>
                                        <p:tgtEl>
                                          <p:spTgt spid="493"/>
                                        </p:tgtEl>
                                        <p:attrNameLst>
                                          <p:attrName>fillcolor</p:attrName>
                                        </p:attrNameLst>
                                      </p:cBhvr>
                                      <p:to>
                                        <a:srgbClr val="FFFF00"/>
                                      </p:to>
                                    </p:animClr>
                                    <p:set>
                                      <p:cBhvr>
                                        <p:cTn id="705" dur="3000" fill="hold"/>
                                        <p:tgtEl>
                                          <p:spTgt spid="493"/>
                                        </p:tgtEl>
                                        <p:attrNameLst>
                                          <p:attrName>fill.type</p:attrName>
                                        </p:attrNameLst>
                                      </p:cBhvr>
                                      <p:to>
                                        <p:strVal val="solid"/>
                                      </p:to>
                                    </p:set>
                                    <p:set>
                                      <p:cBhvr>
                                        <p:cTn id="706" dur="3000" fill="hold"/>
                                        <p:tgtEl>
                                          <p:spTgt spid="493"/>
                                        </p:tgtEl>
                                        <p:attrNameLst>
                                          <p:attrName>fill.on</p:attrName>
                                        </p:attrNameLst>
                                      </p:cBhvr>
                                      <p:to>
                                        <p:strVal val="true"/>
                                      </p:to>
                                    </p:set>
                                  </p:childTnLst>
                                </p:cTn>
                              </p:par>
                              <p:par>
                                <p:cTn id="707" presetID="1" presetClass="emph" presetSubtype="2" accel="50000" decel="50000" fill="hold" nodeType="withEffect">
                                  <p:stCondLst>
                                    <p:cond delay="186300"/>
                                  </p:stCondLst>
                                  <p:childTnLst>
                                    <p:animClr clrSpc="rgb" dir="cw">
                                      <p:cBhvr>
                                        <p:cTn id="708" dur="3000" fill="hold"/>
                                        <p:tgtEl>
                                          <p:spTgt spid="487"/>
                                        </p:tgtEl>
                                        <p:attrNameLst>
                                          <p:attrName>fillcolor</p:attrName>
                                        </p:attrNameLst>
                                      </p:cBhvr>
                                      <p:to>
                                        <a:srgbClr val="FFFF00"/>
                                      </p:to>
                                    </p:animClr>
                                    <p:set>
                                      <p:cBhvr>
                                        <p:cTn id="709" dur="3000" fill="hold"/>
                                        <p:tgtEl>
                                          <p:spTgt spid="487"/>
                                        </p:tgtEl>
                                        <p:attrNameLst>
                                          <p:attrName>fill.type</p:attrName>
                                        </p:attrNameLst>
                                      </p:cBhvr>
                                      <p:to>
                                        <p:strVal val="solid"/>
                                      </p:to>
                                    </p:set>
                                    <p:set>
                                      <p:cBhvr>
                                        <p:cTn id="710" dur="3000" fill="hold"/>
                                        <p:tgtEl>
                                          <p:spTgt spid="487"/>
                                        </p:tgtEl>
                                        <p:attrNameLst>
                                          <p:attrName>fill.on</p:attrName>
                                        </p:attrNameLst>
                                      </p:cBhvr>
                                      <p:to>
                                        <p:strVal val="true"/>
                                      </p:to>
                                    </p:set>
                                  </p:childTnLst>
                                </p:cTn>
                              </p:par>
                              <p:par>
                                <p:cTn id="711" presetID="10" presetClass="entr" presetSubtype="0" repeatCount="indefinite" fill="hold" grpId="0" nodeType="withEffect">
                                  <p:stCondLst>
                                    <p:cond delay="174800"/>
                                  </p:stCondLst>
                                  <p:childTnLst>
                                    <p:set>
                                      <p:cBhvr>
                                        <p:cTn id="712" dur="1" fill="hold">
                                          <p:stCondLst>
                                            <p:cond delay="0"/>
                                          </p:stCondLst>
                                        </p:cTn>
                                        <p:tgtEl>
                                          <p:spTgt spid="570"/>
                                        </p:tgtEl>
                                        <p:attrNameLst>
                                          <p:attrName>style.visibility</p:attrName>
                                        </p:attrNameLst>
                                      </p:cBhvr>
                                      <p:to>
                                        <p:strVal val="visible"/>
                                      </p:to>
                                    </p:set>
                                    <p:animEffect transition="in" filter="fade">
                                      <p:cBhvr>
                                        <p:cTn id="713" dur="2000"/>
                                        <p:tgtEl>
                                          <p:spTgt spid="570"/>
                                        </p:tgtEl>
                                      </p:cBhvr>
                                    </p:animEffect>
                                  </p:childTnLst>
                                </p:cTn>
                              </p:par>
                              <p:par>
                                <p:cTn id="714" presetID="10" presetClass="entr" presetSubtype="0" repeatCount="indefinite" fill="hold" grpId="0" nodeType="withEffect">
                                  <p:stCondLst>
                                    <p:cond delay="176500"/>
                                  </p:stCondLst>
                                  <p:childTnLst>
                                    <p:set>
                                      <p:cBhvr>
                                        <p:cTn id="715" dur="1" fill="hold">
                                          <p:stCondLst>
                                            <p:cond delay="0"/>
                                          </p:stCondLst>
                                        </p:cTn>
                                        <p:tgtEl>
                                          <p:spTgt spid="565"/>
                                        </p:tgtEl>
                                        <p:attrNameLst>
                                          <p:attrName>style.visibility</p:attrName>
                                        </p:attrNameLst>
                                      </p:cBhvr>
                                      <p:to>
                                        <p:strVal val="visible"/>
                                      </p:to>
                                    </p:set>
                                    <p:animEffect transition="in" filter="fade">
                                      <p:cBhvr>
                                        <p:cTn id="716" dur="2000"/>
                                        <p:tgtEl>
                                          <p:spTgt spid="565"/>
                                        </p:tgtEl>
                                      </p:cBhvr>
                                    </p:animEffect>
                                  </p:childTnLst>
                                </p:cTn>
                              </p:par>
                              <p:par>
                                <p:cTn id="717" presetID="10" presetClass="entr" presetSubtype="0" repeatCount="indefinite" fill="hold" grpId="0" nodeType="withEffect">
                                  <p:stCondLst>
                                    <p:cond delay="174800"/>
                                  </p:stCondLst>
                                  <p:childTnLst>
                                    <p:set>
                                      <p:cBhvr>
                                        <p:cTn id="718" dur="1" fill="hold">
                                          <p:stCondLst>
                                            <p:cond delay="0"/>
                                          </p:stCondLst>
                                        </p:cTn>
                                        <p:tgtEl>
                                          <p:spTgt spid="566"/>
                                        </p:tgtEl>
                                        <p:attrNameLst>
                                          <p:attrName>style.visibility</p:attrName>
                                        </p:attrNameLst>
                                      </p:cBhvr>
                                      <p:to>
                                        <p:strVal val="visible"/>
                                      </p:to>
                                    </p:set>
                                    <p:animEffect transition="in" filter="fade">
                                      <p:cBhvr>
                                        <p:cTn id="719" dur="2000"/>
                                        <p:tgtEl>
                                          <p:spTgt spid="566"/>
                                        </p:tgtEl>
                                      </p:cBhvr>
                                    </p:animEffect>
                                  </p:childTnLst>
                                </p:cTn>
                              </p:par>
                              <p:par>
                                <p:cTn id="720" presetID="10" presetClass="entr" presetSubtype="0" repeatCount="indefinite" fill="hold" grpId="0" nodeType="withEffect">
                                  <p:stCondLst>
                                    <p:cond delay="178000"/>
                                  </p:stCondLst>
                                  <p:childTnLst>
                                    <p:set>
                                      <p:cBhvr>
                                        <p:cTn id="721" dur="1" fill="hold">
                                          <p:stCondLst>
                                            <p:cond delay="0"/>
                                          </p:stCondLst>
                                        </p:cTn>
                                        <p:tgtEl>
                                          <p:spTgt spid="569"/>
                                        </p:tgtEl>
                                        <p:attrNameLst>
                                          <p:attrName>style.visibility</p:attrName>
                                        </p:attrNameLst>
                                      </p:cBhvr>
                                      <p:to>
                                        <p:strVal val="visible"/>
                                      </p:to>
                                    </p:set>
                                    <p:animEffect transition="in" filter="fade">
                                      <p:cBhvr>
                                        <p:cTn id="722" dur="2000"/>
                                        <p:tgtEl>
                                          <p:spTgt spid="569"/>
                                        </p:tgtEl>
                                      </p:cBhvr>
                                    </p:animEffect>
                                  </p:childTnLst>
                                </p:cTn>
                              </p:par>
                              <p:par>
                                <p:cTn id="723" presetID="10" presetClass="entr" presetSubtype="0" repeatCount="indefinite" fill="hold" grpId="0" nodeType="withEffect">
                                  <p:stCondLst>
                                    <p:cond delay="179700"/>
                                  </p:stCondLst>
                                  <p:childTnLst>
                                    <p:set>
                                      <p:cBhvr>
                                        <p:cTn id="724" dur="1" fill="hold">
                                          <p:stCondLst>
                                            <p:cond delay="0"/>
                                          </p:stCondLst>
                                        </p:cTn>
                                        <p:tgtEl>
                                          <p:spTgt spid="567"/>
                                        </p:tgtEl>
                                        <p:attrNameLst>
                                          <p:attrName>style.visibility</p:attrName>
                                        </p:attrNameLst>
                                      </p:cBhvr>
                                      <p:to>
                                        <p:strVal val="visible"/>
                                      </p:to>
                                    </p:set>
                                    <p:animEffect transition="in" filter="fade">
                                      <p:cBhvr>
                                        <p:cTn id="725" dur="2000"/>
                                        <p:tgtEl>
                                          <p:spTgt spid="567"/>
                                        </p:tgtEl>
                                      </p:cBhvr>
                                    </p:animEffect>
                                  </p:childTnLst>
                                </p:cTn>
                              </p:par>
                              <p:par>
                                <p:cTn id="726" presetID="10" presetClass="entr" presetSubtype="0" repeatCount="indefinite" fill="hold" grpId="0" nodeType="withEffect">
                                  <p:stCondLst>
                                    <p:cond delay="176200"/>
                                  </p:stCondLst>
                                  <p:childTnLst>
                                    <p:set>
                                      <p:cBhvr>
                                        <p:cTn id="727" dur="1" fill="hold">
                                          <p:stCondLst>
                                            <p:cond delay="0"/>
                                          </p:stCondLst>
                                        </p:cTn>
                                        <p:tgtEl>
                                          <p:spTgt spid="568"/>
                                        </p:tgtEl>
                                        <p:attrNameLst>
                                          <p:attrName>style.visibility</p:attrName>
                                        </p:attrNameLst>
                                      </p:cBhvr>
                                      <p:to>
                                        <p:strVal val="visible"/>
                                      </p:to>
                                    </p:set>
                                    <p:animEffect transition="in" filter="fade">
                                      <p:cBhvr>
                                        <p:cTn id="728" dur="2000"/>
                                        <p:tgtEl>
                                          <p:spTgt spid="568"/>
                                        </p:tgtEl>
                                      </p:cBhvr>
                                    </p:animEffect>
                                  </p:childTnLst>
                                </p:cTn>
                              </p:par>
                            </p:childTnLst>
                          </p:cTn>
                        </p:par>
                      </p:childTnLst>
                    </p:cTn>
                  </p:par>
                </p:childTnLst>
              </p:cTn>
              <p:prevCondLst>
                <p:cond evt="onPrev" delay="0">
                  <p:tgtEl>
                    <p:sldTgt/>
                  </p:tgtEl>
                </p:cond>
              </p:prevCondLst>
              <p:nextCondLst>
                <p:cond evt="onNext" delay="0">
                  <p:tgtEl>
                    <p:sldTgt/>
                  </p:tgtEl>
                </p:cond>
              </p:nextCondLst>
            </p:seq>
            <p:audio>
              <p:cMediaNode showWhenStopped="0">
                <p:cTn id="729" fill="hold" display="0">
                  <p:stCondLst>
                    <p:cond delay="indefinite"/>
                  </p:stCondLst>
                  <p:endCondLst>
                    <p:cond evt="onNext" delay="0">
                      <p:tgtEl>
                        <p:sldTgt/>
                      </p:tgtEl>
                    </p:cond>
                    <p:cond evt="onPrev" delay="0">
                      <p:tgtEl>
                        <p:sldTgt/>
                      </p:tgtEl>
                    </p:cond>
                    <p:cond evt="onStopAudio" delay="0">
                      <p:tgtEl>
                        <p:sldTgt/>
                      </p:tgtEl>
                    </p:cond>
                  </p:endCondLst>
                </p:cTn>
                <p:tgtEl>
                  <p:spTgt spid="421"/>
                </p:tgtEl>
              </p:cMediaNode>
            </p:audio>
            <p:audio>
              <p:cMediaNode showWhenStopped="0">
                <p:cTn id="730" fill="hold" display="0">
                  <p:stCondLst>
                    <p:cond delay="indefinite"/>
                  </p:stCondLst>
                  <p:endCondLst>
                    <p:cond evt="onNext" delay="0">
                      <p:tgtEl>
                        <p:sldTgt/>
                      </p:tgtEl>
                    </p:cond>
                    <p:cond evt="onPrev" delay="0">
                      <p:tgtEl>
                        <p:sldTgt/>
                      </p:tgtEl>
                    </p:cond>
                    <p:cond evt="onStopAudio" delay="0">
                      <p:tgtEl>
                        <p:sldTgt/>
                      </p:tgtEl>
                    </p:cond>
                  </p:endCondLst>
                </p:cTn>
                <p:tgtEl>
                  <p:spTgt spid="428"/>
                </p:tgtEl>
              </p:cMediaNode>
            </p:audio>
          </p:childTnLst>
        </p:cTn>
      </p:par>
    </p:tnLst>
    <p:bldLst>
      <p:bldP spid="545" grpId="0" animBg="1"/>
      <p:bldP spid="227" grpId="0" animBg="1"/>
      <p:bldP spid="2" grpId="0" animBg="1"/>
      <p:bldP spid="2" grpId="1" animBg="1"/>
      <p:bldP spid="351" grpId="0" animBg="1"/>
      <p:bldP spid="351" grpId="1" animBg="1"/>
      <p:bldP spid="351" grpId="2" animBg="1"/>
      <p:bldP spid="352" grpId="0" animBg="1"/>
      <p:bldP spid="352" grpId="1" animBg="1"/>
      <p:bldP spid="352" grpId="2" animBg="1"/>
      <p:bldP spid="347" grpId="0" animBg="1"/>
      <p:bldP spid="347" grpId="1" animBg="1"/>
      <p:bldP spid="347" grpId="2" animBg="1"/>
      <p:bldP spid="350" grpId="0" animBg="1"/>
      <p:bldP spid="350" grpId="1" animBg="1"/>
      <p:bldP spid="350" grpId="2" animBg="1"/>
      <p:bldP spid="360" grpId="0" animBg="1"/>
      <p:bldP spid="360" grpId="1" animBg="1"/>
      <p:bldP spid="360" grpId="2" animBg="1"/>
      <p:bldP spid="572" grpId="0" animBg="1"/>
      <p:bldP spid="572" grpId="1" animBg="1"/>
      <p:bldP spid="572" grpId="2" animBg="1"/>
      <p:bldP spid="573" grpId="0" animBg="1"/>
      <p:bldP spid="573" grpId="1" animBg="1"/>
      <p:bldP spid="573" grpId="2" animBg="1"/>
      <p:bldP spid="574" grpId="0" animBg="1"/>
      <p:bldP spid="574" grpId="1" animBg="1"/>
      <p:bldP spid="574" grpId="2" animBg="1"/>
      <p:bldP spid="575" grpId="0" animBg="1"/>
      <p:bldP spid="575" grpId="1" animBg="1"/>
      <p:bldP spid="575" grpId="2" animBg="1"/>
      <p:bldP spid="576" grpId="0" animBg="1"/>
      <p:bldP spid="576" grpId="1" animBg="1"/>
      <p:bldP spid="576" grpId="2" animBg="1"/>
      <p:bldP spid="90" grpId="0" animBg="1"/>
      <p:bldP spid="91" grpId="0" animBg="1"/>
      <p:bldP spid="92" grpId="0" animBg="1"/>
      <p:bldP spid="93" grpId="0" animBg="1"/>
      <p:bldP spid="94" grpId="0" animBg="1"/>
      <p:bldP spid="96" grpId="0" animBg="1"/>
      <p:bldP spid="361" grpId="0" animBg="1"/>
      <p:bldP spid="361" grpId="1" animBg="1"/>
      <p:bldP spid="361" grpId="2" animBg="1"/>
      <p:bldP spid="353" grpId="0" animBg="1"/>
      <p:bldP spid="353" grpId="1" animBg="1"/>
      <p:bldP spid="353" grpId="2" animBg="1"/>
      <p:bldP spid="392" grpId="0"/>
      <p:bldP spid="388" grpId="0" animBg="1"/>
      <p:bldP spid="388" grpId="1" animBg="1"/>
      <p:bldP spid="388" grpId="2" animBg="1"/>
      <p:bldP spid="391" grpId="0" animBg="1"/>
      <p:bldP spid="391" grpId="1" animBg="1"/>
      <p:bldP spid="391" grpId="2" animBg="1"/>
      <p:bldP spid="393" grpId="0" animBg="1"/>
      <p:bldP spid="393" grpId="1" animBg="1"/>
      <p:bldP spid="393" grpId="2" animBg="1"/>
      <p:bldP spid="394" grpId="0" animBg="1"/>
      <p:bldP spid="394" grpId="1" animBg="1"/>
      <p:bldP spid="394" grpId="2" animBg="1"/>
      <p:bldP spid="396" grpId="0" animBg="1"/>
      <p:bldP spid="396" grpId="1" animBg="1"/>
      <p:bldP spid="396" grpId="2" animBg="1"/>
      <p:bldP spid="401" grpId="0" animBg="1"/>
      <p:bldP spid="401" grpId="1" animBg="1"/>
      <p:bldP spid="403" grpId="0" animBg="1"/>
      <p:bldP spid="403" grpId="1" animBg="1"/>
      <p:bldP spid="404" grpId="0"/>
      <p:bldP spid="534" grpId="0" animBg="1"/>
      <p:bldP spid="534" grpId="1" animBg="1"/>
      <p:bldP spid="408" grpId="0"/>
      <p:bldP spid="418" grpId="0"/>
      <p:bldP spid="506" grpId="0" animBg="1"/>
      <p:bldP spid="506" grpId="1" animBg="1"/>
      <p:bldP spid="187" grpId="0" animBg="1"/>
      <p:bldP spid="188" grpId="0" animBg="1"/>
      <p:bldP spid="189" grpId="0" animBg="1"/>
      <p:bldP spid="191" grpId="0" animBg="1"/>
      <p:bldP spid="192" grpId="0" animBg="1"/>
      <p:bldP spid="198" grpId="0" animBg="1"/>
      <p:bldP spid="199" grpId="0" animBg="1"/>
      <p:bldP spid="200" grpId="0" animBg="1"/>
      <p:bldP spid="201" grpId="0" animBg="1"/>
      <p:bldP spid="223" grpId="0" animBg="1"/>
      <p:bldP spid="514" grpId="0" animBg="1"/>
      <p:bldP spid="4" grpId="0" animBg="1"/>
      <p:bldP spid="4" grpId="1" animBg="1"/>
      <p:bldP spid="405" grpId="0" animBg="1"/>
      <p:bldP spid="405" grpId="1" animBg="1"/>
      <p:bldP spid="406" grpId="0" animBg="1"/>
      <p:bldP spid="406" grpId="1" animBg="1"/>
      <p:bldP spid="407" grpId="0" animBg="1"/>
      <p:bldP spid="407" grpId="1" animBg="1"/>
      <p:bldP spid="411" grpId="0" animBg="1"/>
      <p:bldP spid="411" grpId="1" animBg="1"/>
      <p:bldP spid="416" grpId="0" animBg="1"/>
      <p:bldP spid="412" grpId="0" animBg="1"/>
      <p:bldP spid="412" grpId="1" animBg="1"/>
      <p:bldP spid="413" grpId="0" animBg="1"/>
      <p:bldP spid="413" grpId="1" animBg="1"/>
      <p:bldP spid="505" grpId="0" animBg="1"/>
      <p:bldP spid="505" grpId="1" animBg="1"/>
      <p:bldP spid="507" grpId="0" animBg="1"/>
      <p:bldP spid="507" grpId="1" animBg="1"/>
      <p:bldP spid="508" grpId="0" animBg="1"/>
      <p:bldP spid="508" grpId="1" animBg="1"/>
      <p:bldP spid="509" grpId="0" animBg="1"/>
      <p:bldP spid="509" grpId="1" animBg="1"/>
      <p:bldP spid="437" grpId="0" animBg="1"/>
      <p:bldP spid="437" grpId="1" animBg="1"/>
      <p:bldP spid="438" grpId="0" animBg="1"/>
      <p:bldP spid="438" grpId="1" animBg="1"/>
      <p:bldP spid="510" grpId="0" animBg="1"/>
      <p:bldP spid="510" grpId="1" animBg="1"/>
      <p:bldP spid="204" grpId="0" animBg="1"/>
      <p:bldP spid="533" grpId="0" animBg="1"/>
      <p:bldP spid="539" grpId="0" animBg="1"/>
      <p:bldP spid="540" grpId="0" animBg="1"/>
      <p:bldP spid="541" grpId="0" animBg="1"/>
      <p:bldP spid="542" grpId="0" animBg="1"/>
      <p:bldP spid="543" grpId="0" animBg="1"/>
      <p:bldP spid="544" grpId="0"/>
      <p:bldP spid="318" grpId="0" animBg="1"/>
      <p:bldP spid="318" grpId="1" animBg="1"/>
      <p:bldP spid="318" grpId="2" animBg="1"/>
      <p:bldP spid="318" grpId="3" animBg="1"/>
      <p:bldP spid="318" grpId="4" animBg="1"/>
      <p:bldP spid="535" grpId="0" animBg="1"/>
      <p:bldP spid="367" grpId="0" animBg="1"/>
      <p:bldP spid="375" grpId="0" animBg="1"/>
      <p:bldP spid="377" grpId="0" animBg="1"/>
      <p:bldP spid="386" grpId="0" animBg="1"/>
      <p:bldP spid="565" grpId="0" animBg="1"/>
      <p:bldP spid="566" grpId="0" animBg="1"/>
      <p:bldP spid="567" grpId="0" animBg="1"/>
      <p:bldP spid="568" grpId="0" animBg="1"/>
      <p:bldP spid="569" grpId="0" animBg="1"/>
      <p:bldP spid="570" grpId="0" animBg="1"/>
      <p:bldP spid="41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6618DE7-1777-4DBE-88C5-519ABAFA3600}" type="slidenum">
              <a:rPr lang="en-US" smtClean="0"/>
              <a:t>14</a:t>
            </a:fld>
            <a:endParaRPr lang="en-US"/>
          </a:p>
        </p:txBody>
      </p:sp>
      <p:sp>
        <p:nvSpPr>
          <p:cNvPr id="4" name="TextBox 3"/>
          <p:cNvSpPr txBox="1"/>
          <p:nvPr/>
        </p:nvSpPr>
        <p:spPr>
          <a:xfrm>
            <a:off x="357158" y="285587"/>
            <a:ext cx="8405842" cy="461665"/>
          </a:xfrm>
          <a:prstGeom prst="rect">
            <a:avLst/>
          </a:prstGeom>
          <a:noFill/>
        </p:spPr>
        <p:txBody>
          <a:bodyPr wrap="square" rtlCol="0">
            <a:spAutoFit/>
          </a:bodyPr>
          <a:lstStyle/>
          <a:p>
            <a:pPr algn="ctr"/>
            <a:r>
              <a:rPr lang="en-US" sz="2400" b="1" dirty="0" smtClean="0">
                <a:solidFill>
                  <a:srgbClr val="FF0000"/>
                </a:solidFill>
                <a:cs typeface="B Nazanin" pitchFamily="2" charset="-78"/>
              </a:rPr>
              <a:t>Causes of Bushehr NPP construction project delay</a:t>
            </a:r>
            <a:endParaRPr lang="en-US" b="1" dirty="0"/>
          </a:p>
        </p:txBody>
      </p:sp>
      <p:sp>
        <p:nvSpPr>
          <p:cNvPr id="6" name="TextBox 5"/>
          <p:cNvSpPr txBox="1"/>
          <p:nvPr/>
        </p:nvSpPr>
        <p:spPr>
          <a:xfrm>
            <a:off x="357158" y="990600"/>
            <a:ext cx="8405842" cy="4524315"/>
          </a:xfrm>
          <a:prstGeom prst="rect">
            <a:avLst/>
          </a:prstGeom>
          <a:noFill/>
        </p:spPr>
        <p:txBody>
          <a:bodyPr wrap="square" rtlCol="1">
            <a:spAutoFit/>
          </a:bodyPr>
          <a:lstStyle/>
          <a:p>
            <a:pPr marL="342900" indent="-342900" algn="just">
              <a:buFont typeface="+mj-lt"/>
              <a:buAutoNum type="arabicPeriod"/>
            </a:pPr>
            <a:r>
              <a:rPr lang="en-US" dirty="0" smtClean="0">
                <a:cs typeface="B Nazanin" pitchFamily="2" charset="-78"/>
              </a:rPr>
              <a:t>Initial unrealistic timing of the project</a:t>
            </a:r>
          </a:p>
          <a:p>
            <a:pPr marL="342900" indent="-342900" algn="just">
              <a:buFont typeface="+mj-lt"/>
              <a:buAutoNum type="arabicPeriod"/>
            </a:pPr>
            <a:r>
              <a:rPr lang="en-US" dirty="0">
                <a:cs typeface="B Nazanin" pitchFamily="2" charset="-78"/>
              </a:rPr>
              <a:t>Domestic </a:t>
            </a:r>
            <a:r>
              <a:rPr lang="en-US" dirty="0" smtClean="0">
                <a:cs typeface="B Nazanin" pitchFamily="2" charset="-78"/>
              </a:rPr>
              <a:t>subcontractor </a:t>
            </a:r>
            <a:r>
              <a:rPr lang="en-US" dirty="0" smtClean="0">
                <a:cs typeface="B Nazanin" pitchFamily="2" charset="-78"/>
              </a:rPr>
              <a:t>companies</a:t>
            </a:r>
          </a:p>
          <a:p>
            <a:pPr marL="342900" indent="-342900" algn="just">
              <a:buFont typeface="+mj-lt"/>
              <a:buAutoNum type="arabicPeriod"/>
            </a:pPr>
            <a:r>
              <a:rPr lang="en-US" dirty="0" smtClean="0">
                <a:cs typeface="B Nazanin" pitchFamily="2" charset="-78"/>
              </a:rPr>
              <a:t>The efforts of the USA</a:t>
            </a:r>
          </a:p>
          <a:p>
            <a:pPr marL="342900" indent="-342900" algn="just">
              <a:buFont typeface="+mj-lt"/>
              <a:buAutoNum type="arabicPeriod"/>
            </a:pPr>
            <a:r>
              <a:rPr lang="en-US" dirty="0" smtClean="0">
                <a:cs typeface="B Nazanin" pitchFamily="2" charset="-78"/>
              </a:rPr>
              <a:t>Lack of financial resources</a:t>
            </a:r>
          </a:p>
          <a:p>
            <a:pPr marL="342900" indent="-342900" algn="just">
              <a:buFont typeface="+mj-lt"/>
              <a:buAutoNum type="arabicPeriod"/>
            </a:pPr>
            <a:r>
              <a:rPr lang="en-US" dirty="0" smtClean="0">
                <a:cs typeface="B Nazanin" pitchFamily="2" charset="-78"/>
              </a:rPr>
              <a:t>The resolutions of the United Nation Security Council</a:t>
            </a:r>
          </a:p>
          <a:p>
            <a:pPr marL="342900" indent="-342900" algn="just">
              <a:buFont typeface="+mj-lt"/>
              <a:buAutoNum type="arabicPeriod"/>
            </a:pPr>
            <a:r>
              <a:rPr lang="en-US" dirty="0">
                <a:cs typeface="B Nazanin" pitchFamily="2" charset="-78"/>
              </a:rPr>
              <a:t>Uniqueness of the design of Bushehr NPP (Transformation of a German NPP to a Russian NPP)</a:t>
            </a:r>
          </a:p>
          <a:p>
            <a:pPr marL="342900" indent="-342900" algn="just">
              <a:buFont typeface="+mj-lt"/>
              <a:buAutoNum type="arabicPeriod"/>
            </a:pPr>
            <a:r>
              <a:rPr lang="en-US" dirty="0">
                <a:cs typeface="B Nazanin" pitchFamily="2" charset="-78"/>
              </a:rPr>
              <a:t>Lack of similar experience in combination the two technologies and lack of enough knowledge about influences on these two technologies on each other, which resulted to a very valuable experience and knowledge</a:t>
            </a:r>
          </a:p>
          <a:p>
            <a:pPr marL="342900" indent="-342900" algn="just">
              <a:buFont typeface="+mj-lt"/>
              <a:buAutoNum type="arabicPeriod"/>
            </a:pPr>
            <a:r>
              <a:rPr lang="en-US" dirty="0">
                <a:cs typeface="B Nazanin" pitchFamily="2" charset="-78"/>
              </a:rPr>
              <a:t>Climate of Bushehr (Coastal Climate and high level of corrosion)</a:t>
            </a:r>
          </a:p>
          <a:p>
            <a:pPr marL="342900" indent="-342900" algn="just">
              <a:buFont typeface="+mj-lt"/>
              <a:buAutoNum type="arabicPeriod"/>
            </a:pPr>
            <a:r>
              <a:rPr lang="en-US" dirty="0">
                <a:cs typeface="B Nazanin" pitchFamily="2" charset="-78"/>
              </a:rPr>
              <a:t>Other countries’ refusal of cooperation in equipment supply</a:t>
            </a:r>
          </a:p>
          <a:p>
            <a:pPr marL="342900" indent="-342900" algn="just">
              <a:buFont typeface="+mj-lt"/>
              <a:buAutoNum type="arabicPeriod"/>
            </a:pPr>
            <a:r>
              <a:rPr lang="en-US" dirty="0">
                <a:cs typeface="B Nazanin" pitchFamily="2" charset="-78"/>
              </a:rPr>
              <a:t>Integration and resupply of a large number of Equipment</a:t>
            </a:r>
          </a:p>
          <a:p>
            <a:pPr marL="342900" indent="-342900" algn="just">
              <a:buFont typeface="+mj-lt"/>
              <a:buAutoNum type="arabicPeriod"/>
            </a:pPr>
            <a:r>
              <a:rPr lang="en-US" dirty="0">
                <a:cs typeface="B Nazanin" pitchFamily="2" charset="-78"/>
              </a:rPr>
              <a:t>Delays in equipment supply and lack of appropriate budget and required liquidity for the contractor to the extent that the working-site had faced a major stagnation during 2006-2007</a:t>
            </a:r>
            <a:endParaRPr lang="en-US" dirty="0" smtClean="0">
              <a:cs typeface="B Nazanin" pitchFamily="2" charset="-78"/>
            </a:endParaRPr>
          </a:p>
        </p:txBody>
      </p:sp>
      <p:sp>
        <p:nvSpPr>
          <p:cNvPr id="5" name="Slide Number Placeholder 1"/>
          <p:cNvSpPr txBox="1">
            <a:spLocks/>
          </p:cNvSpPr>
          <p:nvPr/>
        </p:nvSpPr>
        <p:spPr>
          <a:xfrm>
            <a:off x="6457950" y="6356351"/>
            <a:ext cx="2057400" cy="365125"/>
          </a:xfrm>
          <a:prstGeom prst="rect">
            <a:avLst/>
          </a:prstGeom>
        </p:spPr>
        <p:txBody>
          <a:bodyPr vert="horz" lIns="91440" tIns="45720" rIns="91440" bIns="45720" rtlCol="0" anchor="ctr"/>
          <a:lstStyle>
            <a:defPPr>
              <a:defRPr lang="en-US"/>
            </a:defPPr>
            <a:lvl1pPr marL="0" algn="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6618DE7-1777-4DBE-88C5-519ABAFA3600}" type="slidenum">
              <a:rPr lang="en-US" smtClean="0"/>
              <a:pPr/>
              <a:t>14</a:t>
            </a:fld>
            <a:endParaRPr lang="en-US"/>
          </a:p>
        </p:txBody>
      </p:sp>
      <p:sp>
        <p:nvSpPr>
          <p:cNvPr id="8" name="TextBox 7"/>
          <p:cNvSpPr txBox="1"/>
          <p:nvPr/>
        </p:nvSpPr>
        <p:spPr>
          <a:xfrm>
            <a:off x="914399" y="6349608"/>
            <a:ext cx="4114801" cy="338554"/>
          </a:xfrm>
          <a:prstGeom prst="rect">
            <a:avLst/>
          </a:prstGeom>
          <a:noFill/>
        </p:spPr>
        <p:txBody>
          <a:bodyPr wrap="square" rtlCol="0">
            <a:spAutoFit/>
          </a:bodyPr>
          <a:lstStyle/>
          <a:p>
            <a:pPr marL="58738" rtl="1"/>
            <a:r>
              <a:rPr lang="en-US" sz="1600" b="1" dirty="0" smtClean="0">
                <a:cs typeface="IranNastaliq" panose="02020505000000020003" pitchFamily="18" charset="0"/>
              </a:rPr>
              <a:t>Atomic  Energy  Organization of  Iran</a:t>
            </a:r>
            <a:endParaRPr lang="en-US" sz="1600" dirty="0">
              <a:cs typeface="IranNastaliq" panose="02020505000000020003" pitchFamily="18" charset="0"/>
            </a:endParaRPr>
          </a:p>
        </p:txBody>
      </p:sp>
      <p:pic>
        <p:nvPicPr>
          <p:cNvPr id="9" name="Picture 8"/>
          <p:cNvPicPr>
            <a:picLocks noChangeAspect="1"/>
          </p:cNvPicPr>
          <p:nvPr/>
        </p:nvPicPr>
        <p:blipFill>
          <a:blip r:embed="rId2" cstate="print">
            <a:duotone>
              <a:prstClr val="black"/>
              <a:srgbClr val="D9C3A5">
                <a:tint val="50000"/>
                <a:satMod val="180000"/>
              </a:srgbClr>
            </a:duotone>
            <a:extLst>
              <a:ext uri="{BEBA8EAE-BF5A-486C-A8C5-ECC9F3942E4B}">
                <a14:imgProps xmlns:a14="http://schemas.microsoft.com/office/drawing/2010/main">
                  <a14:imgLayer r:embed="rId3">
                    <a14:imgEffect>
                      <a14:colorTemperature colorTemp="11200"/>
                    </a14:imgEffect>
                    <a14:imgEffect>
                      <a14:saturation sat="200000"/>
                    </a14:imgEffect>
                  </a14:imgLayer>
                </a14:imgProps>
              </a:ext>
              <a:ext uri="{28A0092B-C50C-407E-A947-70E740481C1C}">
                <a14:useLocalDpi xmlns:a14="http://schemas.microsoft.com/office/drawing/2010/main" val="0"/>
              </a:ext>
            </a:extLst>
          </a:blip>
          <a:stretch>
            <a:fillRect/>
          </a:stretch>
        </p:blipFill>
        <p:spPr>
          <a:xfrm>
            <a:off x="265678" y="6255971"/>
            <a:ext cx="690285" cy="449629"/>
          </a:xfrm>
          <a:prstGeom prst="rect">
            <a:avLst/>
          </a:prstGeom>
        </p:spPr>
      </p:pic>
    </p:spTree>
    <p:extLst>
      <p:ext uri="{BB962C8B-B14F-4D97-AF65-F5344CB8AC3E}">
        <p14:creationId xmlns:p14="http://schemas.microsoft.com/office/powerpoint/2010/main" val="330681658"/>
      </p:ext>
    </p:extLst>
  </p:cSld>
  <p:clrMapOvr>
    <a:masterClrMapping/>
  </p:clrMapOvr>
  <p:transition spd="slow">
    <p:fade thruBlk="1"/>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6618DE7-1777-4DBE-88C5-519ABAFA3600}" type="slidenum">
              <a:rPr lang="en-US" smtClean="0"/>
              <a:t>15</a:t>
            </a:fld>
            <a:endParaRPr lang="en-US"/>
          </a:p>
        </p:txBody>
      </p:sp>
      <p:sp>
        <p:nvSpPr>
          <p:cNvPr id="4" name="TextBox 3"/>
          <p:cNvSpPr txBox="1"/>
          <p:nvPr/>
        </p:nvSpPr>
        <p:spPr>
          <a:xfrm>
            <a:off x="357158" y="285587"/>
            <a:ext cx="8405842" cy="461665"/>
          </a:xfrm>
          <a:prstGeom prst="rect">
            <a:avLst/>
          </a:prstGeom>
          <a:noFill/>
        </p:spPr>
        <p:txBody>
          <a:bodyPr wrap="square" rtlCol="0">
            <a:spAutoFit/>
          </a:bodyPr>
          <a:lstStyle/>
          <a:p>
            <a:pPr algn="ctr"/>
            <a:r>
              <a:rPr lang="en-US" sz="2400" b="1" dirty="0">
                <a:solidFill>
                  <a:srgbClr val="FF0000"/>
                </a:solidFill>
                <a:cs typeface="B Nazanin" pitchFamily="2" charset="-78"/>
              </a:rPr>
              <a:t>USA's Excuses for </a:t>
            </a:r>
            <a:r>
              <a:rPr lang="en-US" sz="2400" b="1" dirty="0" smtClean="0">
                <a:solidFill>
                  <a:srgbClr val="FF0000"/>
                </a:solidFill>
                <a:cs typeface="B Nazanin" pitchFamily="2" charset="-78"/>
              </a:rPr>
              <a:t>stopping </a:t>
            </a:r>
            <a:r>
              <a:rPr lang="en-US" sz="2400" b="1" dirty="0">
                <a:solidFill>
                  <a:srgbClr val="FF0000"/>
                </a:solidFill>
                <a:cs typeface="B Nazanin" pitchFamily="2" charset="-78"/>
              </a:rPr>
              <a:t>the project</a:t>
            </a:r>
            <a:endParaRPr lang="en-US" b="1" dirty="0"/>
          </a:p>
        </p:txBody>
      </p:sp>
      <p:sp>
        <p:nvSpPr>
          <p:cNvPr id="6" name="TextBox 5"/>
          <p:cNvSpPr txBox="1"/>
          <p:nvPr/>
        </p:nvSpPr>
        <p:spPr>
          <a:xfrm>
            <a:off x="357158" y="990600"/>
            <a:ext cx="8405842" cy="3831818"/>
          </a:xfrm>
          <a:prstGeom prst="rect">
            <a:avLst/>
          </a:prstGeom>
          <a:noFill/>
        </p:spPr>
        <p:txBody>
          <a:bodyPr wrap="square" rtlCol="1">
            <a:spAutoFit/>
          </a:bodyPr>
          <a:lstStyle/>
          <a:p>
            <a:pPr marL="342900" indent="-342900" algn="just">
              <a:lnSpc>
                <a:spcPct val="150000"/>
              </a:lnSpc>
              <a:buFont typeface="+mj-lt"/>
              <a:buAutoNum type="arabicPeriod"/>
            </a:pPr>
            <a:r>
              <a:rPr lang="en-US" dirty="0" smtClean="0">
                <a:cs typeface="B Nazanin" pitchFamily="2" charset="-78"/>
              </a:rPr>
              <a:t>A Nuclear Power Plant could help Iranian scientist in gaining nuclear </a:t>
            </a:r>
            <a:r>
              <a:rPr lang="en-US" dirty="0" smtClean="0">
                <a:cs typeface="B Nazanin" pitchFamily="2" charset="-78"/>
              </a:rPr>
              <a:t>weapon.</a:t>
            </a:r>
            <a:endParaRPr lang="en-US" dirty="0" smtClean="0">
              <a:cs typeface="B Nazanin" pitchFamily="2" charset="-78"/>
            </a:endParaRPr>
          </a:p>
          <a:p>
            <a:pPr marL="342900" indent="-342900" algn="just">
              <a:lnSpc>
                <a:spcPct val="150000"/>
              </a:lnSpc>
              <a:buFont typeface="+mj-lt"/>
              <a:buAutoNum type="arabicPeriod"/>
            </a:pPr>
            <a:r>
              <a:rPr lang="en-US" dirty="0" smtClean="0">
                <a:cs typeface="B Nazanin" pitchFamily="2" charset="-78"/>
              </a:rPr>
              <a:t>Commissioning and operation of a </a:t>
            </a:r>
            <a:r>
              <a:rPr lang="en-US" dirty="0">
                <a:cs typeface="B Nazanin" pitchFamily="2" charset="-78"/>
              </a:rPr>
              <a:t>Nuclear Power </a:t>
            </a:r>
            <a:r>
              <a:rPr lang="en-US" dirty="0" smtClean="0">
                <a:cs typeface="B Nazanin" pitchFamily="2" charset="-78"/>
              </a:rPr>
              <a:t>Plant will give the Iranian side valuable knowledge and experience for the sake of capacity </a:t>
            </a:r>
            <a:r>
              <a:rPr lang="en-US" dirty="0" smtClean="0">
                <a:cs typeface="B Nazanin" pitchFamily="2" charset="-78"/>
              </a:rPr>
              <a:t>building. </a:t>
            </a:r>
            <a:endParaRPr lang="en-US" dirty="0" smtClean="0">
              <a:cs typeface="B Nazanin" pitchFamily="2" charset="-78"/>
            </a:endParaRPr>
          </a:p>
          <a:p>
            <a:pPr marL="342900" indent="-342900" algn="just">
              <a:lnSpc>
                <a:spcPct val="150000"/>
              </a:lnSpc>
              <a:buFont typeface="+mj-lt"/>
              <a:buAutoNum type="arabicPeriod"/>
            </a:pPr>
            <a:r>
              <a:rPr lang="en-US" dirty="0">
                <a:cs typeface="B Nazanin" pitchFamily="2" charset="-78"/>
              </a:rPr>
              <a:t>A Nuclear Power Plant </a:t>
            </a:r>
            <a:r>
              <a:rPr lang="en-US" dirty="0" smtClean="0">
                <a:cs typeface="B Nazanin" pitchFamily="2" charset="-78"/>
              </a:rPr>
              <a:t>Could be helpful in achieving the nuclear fuel technology including nuclear fuel production and </a:t>
            </a:r>
            <a:r>
              <a:rPr lang="en-US" dirty="0" smtClean="0">
                <a:cs typeface="B Nazanin" pitchFamily="2" charset="-78"/>
              </a:rPr>
              <a:t>enrichment.</a:t>
            </a:r>
            <a:endParaRPr lang="en-US" dirty="0" smtClean="0">
              <a:cs typeface="B Nazanin" pitchFamily="2" charset="-78"/>
            </a:endParaRPr>
          </a:p>
          <a:p>
            <a:pPr marL="342900" indent="-342900" algn="just">
              <a:lnSpc>
                <a:spcPct val="150000"/>
              </a:lnSpc>
              <a:buFont typeface="+mj-lt"/>
              <a:buAutoNum type="arabicPeriod"/>
            </a:pPr>
            <a:r>
              <a:rPr lang="en-US" dirty="0" smtClean="0">
                <a:cs typeface="B Nazanin" pitchFamily="2" charset="-78"/>
              </a:rPr>
              <a:t>This project could be a cover for illegal transfer of sensitive knowledge and technology to </a:t>
            </a:r>
            <a:r>
              <a:rPr lang="en-US" dirty="0">
                <a:cs typeface="B Nazanin" pitchFamily="2" charset="-78"/>
              </a:rPr>
              <a:t>Iranian side as well as </a:t>
            </a:r>
            <a:r>
              <a:rPr lang="en-US" dirty="0" smtClean="0">
                <a:cs typeface="B Nazanin" pitchFamily="2" charset="-78"/>
              </a:rPr>
              <a:t>illicit transfer of nuclear technology and materials form a third </a:t>
            </a:r>
            <a:r>
              <a:rPr lang="en-US" dirty="0" smtClean="0">
                <a:cs typeface="B Nazanin" pitchFamily="2" charset="-78"/>
              </a:rPr>
              <a:t>party.</a:t>
            </a:r>
            <a:endParaRPr lang="en-US" dirty="0" smtClean="0">
              <a:cs typeface="B Nazanin" pitchFamily="2" charset="-78"/>
            </a:endParaRPr>
          </a:p>
          <a:p>
            <a:pPr marL="342900" indent="-342900" algn="just">
              <a:lnSpc>
                <a:spcPct val="150000"/>
              </a:lnSpc>
              <a:buFont typeface="+mj-lt"/>
              <a:buAutoNum type="arabicPeriod"/>
            </a:pPr>
            <a:endParaRPr lang="en-US" dirty="0" smtClean="0">
              <a:cs typeface="B Nazanin" pitchFamily="2" charset="-78"/>
            </a:endParaRPr>
          </a:p>
        </p:txBody>
      </p:sp>
      <p:sp>
        <p:nvSpPr>
          <p:cNvPr id="5" name="Slide Number Placeholder 1"/>
          <p:cNvSpPr txBox="1">
            <a:spLocks/>
          </p:cNvSpPr>
          <p:nvPr/>
        </p:nvSpPr>
        <p:spPr>
          <a:xfrm>
            <a:off x="6457950" y="6356351"/>
            <a:ext cx="2057400" cy="365125"/>
          </a:xfrm>
          <a:prstGeom prst="rect">
            <a:avLst/>
          </a:prstGeom>
        </p:spPr>
        <p:txBody>
          <a:bodyPr vert="horz" lIns="91440" tIns="45720" rIns="91440" bIns="45720" rtlCol="0" anchor="ctr"/>
          <a:lstStyle>
            <a:defPPr>
              <a:defRPr lang="en-US"/>
            </a:defPPr>
            <a:lvl1pPr marL="0" algn="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6618DE7-1777-4DBE-88C5-519ABAFA3600}" type="slidenum">
              <a:rPr lang="en-US" smtClean="0"/>
              <a:pPr/>
              <a:t>15</a:t>
            </a:fld>
            <a:endParaRPr lang="en-US"/>
          </a:p>
        </p:txBody>
      </p:sp>
      <p:sp>
        <p:nvSpPr>
          <p:cNvPr id="8" name="TextBox 7"/>
          <p:cNvSpPr txBox="1"/>
          <p:nvPr/>
        </p:nvSpPr>
        <p:spPr>
          <a:xfrm>
            <a:off x="914399" y="6349608"/>
            <a:ext cx="4114801" cy="338554"/>
          </a:xfrm>
          <a:prstGeom prst="rect">
            <a:avLst/>
          </a:prstGeom>
          <a:noFill/>
        </p:spPr>
        <p:txBody>
          <a:bodyPr wrap="square" rtlCol="0">
            <a:spAutoFit/>
          </a:bodyPr>
          <a:lstStyle/>
          <a:p>
            <a:pPr marL="58738" rtl="1"/>
            <a:r>
              <a:rPr lang="en-US" sz="1600" b="1" dirty="0" smtClean="0">
                <a:cs typeface="IranNastaliq" panose="02020505000000020003" pitchFamily="18" charset="0"/>
              </a:rPr>
              <a:t>Atomic  Energy  Organization of  Iran</a:t>
            </a:r>
            <a:endParaRPr lang="en-US" sz="1600" dirty="0">
              <a:cs typeface="IranNastaliq" panose="02020505000000020003" pitchFamily="18" charset="0"/>
            </a:endParaRPr>
          </a:p>
        </p:txBody>
      </p:sp>
      <p:pic>
        <p:nvPicPr>
          <p:cNvPr id="9" name="Picture 8"/>
          <p:cNvPicPr>
            <a:picLocks noChangeAspect="1"/>
          </p:cNvPicPr>
          <p:nvPr/>
        </p:nvPicPr>
        <p:blipFill>
          <a:blip r:embed="rId2" cstate="print">
            <a:duotone>
              <a:prstClr val="black"/>
              <a:srgbClr val="D9C3A5">
                <a:tint val="50000"/>
                <a:satMod val="180000"/>
              </a:srgbClr>
            </a:duotone>
            <a:extLst>
              <a:ext uri="{BEBA8EAE-BF5A-486C-A8C5-ECC9F3942E4B}">
                <a14:imgProps xmlns:a14="http://schemas.microsoft.com/office/drawing/2010/main">
                  <a14:imgLayer r:embed="rId3">
                    <a14:imgEffect>
                      <a14:colorTemperature colorTemp="11200"/>
                    </a14:imgEffect>
                    <a14:imgEffect>
                      <a14:saturation sat="200000"/>
                    </a14:imgEffect>
                  </a14:imgLayer>
                </a14:imgProps>
              </a:ext>
              <a:ext uri="{28A0092B-C50C-407E-A947-70E740481C1C}">
                <a14:useLocalDpi xmlns:a14="http://schemas.microsoft.com/office/drawing/2010/main" val="0"/>
              </a:ext>
            </a:extLst>
          </a:blip>
          <a:stretch>
            <a:fillRect/>
          </a:stretch>
        </p:blipFill>
        <p:spPr>
          <a:xfrm>
            <a:off x="265678" y="6255971"/>
            <a:ext cx="690285" cy="449629"/>
          </a:xfrm>
          <a:prstGeom prst="rect">
            <a:avLst/>
          </a:prstGeom>
        </p:spPr>
      </p:pic>
    </p:spTree>
    <p:extLst>
      <p:ext uri="{BB962C8B-B14F-4D97-AF65-F5344CB8AC3E}">
        <p14:creationId xmlns:p14="http://schemas.microsoft.com/office/powerpoint/2010/main" val="1694897285"/>
      </p:ext>
    </p:extLst>
  </p:cSld>
  <p:clrMapOvr>
    <a:masterClrMapping/>
  </p:clrMapOvr>
  <p:transition spd="slow">
    <p:fade thruBlk="1"/>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6618DE7-1777-4DBE-88C5-519ABAFA3600}" type="slidenum">
              <a:rPr lang="en-US" smtClean="0"/>
              <a:t>16</a:t>
            </a:fld>
            <a:endParaRPr lang="en-US"/>
          </a:p>
        </p:txBody>
      </p:sp>
      <p:sp>
        <p:nvSpPr>
          <p:cNvPr id="6" name="TextBox 5"/>
          <p:cNvSpPr txBox="1"/>
          <p:nvPr/>
        </p:nvSpPr>
        <p:spPr>
          <a:xfrm>
            <a:off x="357158" y="762000"/>
            <a:ext cx="8405842" cy="4801314"/>
          </a:xfrm>
          <a:prstGeom prst="rect">
            <a:avLst/>
          </a:prstGeom>
          <a:noFill/>
        </p:spPr>
        <p:txBody>
          <a:bodyPr wrap="square" rtlCol="1">
            <a:spAutoFit/>
          </a:bodyPr>
          <a:lstStyle/>
          <a:p>
            <a:pPr algn="just"/>
            <a:r>
              <a:rPr lang="en-US" dirty="0" smtClean="0">
                <a:cs typeface="B Nazanin" pitchFamily="2" charset="-78"/>
              </a:rPr>
              <a:t>Russian side’s interests in the project of completion of </a:t>
            </a:r>
            <a:r>
              <a:rPr lang="en-US" dirty="0">
                <a:cs typeface="B Nazanin" pitchFamily="2" charset="-78"/>
              </a:rPr>
              <a:t>the first </a:t>
            </a:r>
            <a:r>
              <a:rPr lang="en-US" dirty="0" smtClean="0">
                <a:cs typeface="B Nazanin" pitchFamily="2" charset="-78"/>
              </a:rPr>
              <a:t>Unit of Bushehr NPP :</a:t>
            </a:r>
          </a:p>
          <a:p>
            <a:pPr algn="just"/>
            <a:endParaRPr lang="en-US" dirty="0" smtClean="0">
              <a:cs typeface="B Nazanin" pitchFamily="2" charset="-78"/>
            </a:endParaRPr>
          </a:p>
          <a:p>
            <a:pPr marL="342900" indent="-342900" algn="just">
              <a:buFont typeface="+mj-lt"/>
              <a:buAutoNum type="arabicPeriod"/>
            </a:pPr>
            <a:r>
              <a:rPr lang="en-US" dirty="0" smtClean="0">
                <a:cs typeface="B Nazanin" pitchFamily="2" charset="-78"/>
              </a:rPr>
              <a:t>By the time of signing the contract, the Russia Federation were facing the economic crisis resulting from the Soviet Union Collapse. This project had a irrefutable role in  actuating the economy and industry of Russia through foreign exchange and </a:t>
            </a:r>
            <a:r>
              <a:rPr lang="en-US" dirty="0"/>
              <a:t>Job </a:t>
            </a:r>
            <a:r>
              <a:rPr lang="en-US" dirty="0" smtClean="0"/>
              <a:t>creation </a:t>
            </a:r>
            <a:r>
              <a:rPr lang="en-US" dirty="0" smtClean="0">
                <a:cs typeface="B Nazanin" pitchFamily="2" charset="-78"/>
              </a:rPr>
              <a:t>at that time.</a:t>
            </a:r>
          </a:p>
          <a:p>
            <a:pPr marL="342900" indent="-342900" algn="just">
              <a:buFont typeface="+mj-lt"/>
              <a:buAutoNum type="arabicPeriod"/>
            </a:pPr>
            <a:r>
              <a:rPr lang="en-US" dirty="0" smtClean="0">
                <a:cs typeface="B Nazanin" pitchFamily="2" charset="-78"/>
              </a:rPr>
              <a:t>In line with US policy, Russia had limited its cooperation with Iran </a:t>
            </a:r>
            <a:r>
              <a:rPr lang="en-US" dirty="0">
                <a:cs typeface="B Nazanin" pitchFamily="2" charset="-78"/>
              </a:rPr>
              <a:t>to the project of completion of the first Unit </a:t>
            </a:r>
            <a:r>
              <a:rPr lang="en-US" dirty="0" smtClean="0">
                <a:cs typeface="B Nazanin" pitchFamily="2" charset="-78"/>
              </a:rPr>
              <a:t>of Bushehr NPP, necessary nuclear fuel supply for it and training the Iranian human resources designated to operate the NPP. “Only Bushehr” was the Russian side’s frequent and obvious </a:t>
            </a:r>
            <a:r>
              <a:rPr lang="en-US" dirty="0" smtClean="0"/>
              <a:t>term</a:t>
            </a:r>
            <a:r>
              <a:rPr lang="en-US" dirty="0" smtClean="0">
                <a:cs typeface="B Nazanin" pitchFamily="2" charset="-78"/>
              </a:rPr>
              <a:t> of that time. </a:t>
            </a:r>
          </a:p>
          <a:p>
            <a:pPr marL="342900" indent="-342900" algn="just">
              <a:buFont typeface="+mj-lt"/>
              <a:buAutoNum type="arabicPeriod"/>
            </a:pPr>
            <a:r>
              <a:rPr lang="en-US" dirty="0" smtClean="0">
                <a:cs typeface="B Nazanin" pitchFamily="2" charset="-78"/>
              </a:rPr>
              <a:t>Participating in completion of a non-complete western designed NPP gave the Russian side the opportunity to familiarize itself with the principles of design and construction of a </a:t>
            </a:r>
            <a:r>
              <a:rPr lang="en-US" dirty="0">
                <a:cs typeface="B Nazanin" pitchFamily="2" charset="-78"/>
              </a:rPr>
              <a:t>western NPP as well as </a:t>
            </a:r>
            <a:r>
              <a:rPr lang="en-US" dirty="0" smtClean="0">
                <a:cs typeface="B Nazanin" pitchFamily="2" charset="-78"/>
              </a:rPr>
              <a:t>demonstrating their industrial ability to do such a complicated project to the world.</a:t>
            </a:r>
          </a:p>
          <a:p>
            <a:pPr marL="342900" indent="-342900" algn="just">
              <a:buFont typeface="+mj-lt"/>
              <a:buAutoNum type="arabicPeriod"/>
            </a:pPr>
            <a:r>
              <a:rPr lang="en-US" dirty="0" smtClean="0">
                <a:cs typeface="B Nazanin" pitchFamily="2" charset="-78"/>
              </a:rPr>
              <a:t>The delay costs were borne by Iranian side, while its benefited the Russian side. The hypothesis that the Russian </a:t>
            </a:r>
            <a:r>
              <a:rPr lang="en-US" dirty="0">
                <a:cs typeface="B Nazanin" pitchFamily="2" charset="-78"/>
              </a:rPr>
              <a:t>side has sustained a </a:t>
            </a:r>
            <a:r>
              <a:rPr lang="en-US" dirty="0" smtClean="0">
                <a:cs typeface="B Nazanin" pitchFamily="2" charset="-78"/>
              </a:rPr>
              <a:t>loss in this project was not true. Since it is clear that no contractor won’t do anything gratuitously.</a:t>
            </a:r>
          </a:p>
        </p:txBody>
      </p:sp>
      <p:sp>
        <p:nvSpPr>
          <p:cNvPr id="7" name="Slide Number Placeholder 1"/>
          <p:cNvSpPr txBox="1">
            <a:spLocks/>
          </p:cNvSpPr>
          <p:nvPr/>
        </p:nvSpPr>
        <p:spPr>
          <a:xfrm>
            <a:off x="6457950" y="6356351"/>
            <a:ext cx="2057400" cy="365125"/>
          </a:xfrm>
          <a:prstGeom prst="rect">
            <a:avLst/>
          </a:prstGeom>
        </p:spPr>
        <p:txBody>
          <a:bodyPr vert="horz" lIns="91440" tIns="45720" rIns="91440" bIns="45720" rtlCol="0" anchor="ctr"/>
          <a:lstStyle>
            <a:defPPr>
              <a:defRPr lang="en-US"/>
            </a:defPPr>
            <a:lvl1pPr marL="0" algn="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6618DE7-1777-4DBE-88C5-519ABAFA3600}" type="slidenum">
              <a:rPr lang="en-US" smtClean="0"/>
              <a:pPr/>
              <a:t>16</a:t>
            </a:fld>
            <a:endParaRPr lang="en-US"/>
          </a:p>
        </p:txBody>
      </p:sp>
      <p:sp>
        <p:nvSpPr>
          <p:cNvPr id="9" name="TextBox 8"/>
          <p:cNvSpPr txBox="1"/>
          <p:nvPr/>
        </p:nvSpPr>
        <p:spPr>
          <a:xfrm>
            <a:off x="914399" y="6349608"/>
            <a:ext cx="4114801" cy="338554"/>
          </a:xfrm>
          <a:prstGeom prst="rect">
            <a:avLst/>
          </a:prstGeom>
          <a:noFill/>
        </p:spPr>
        <p:txBody>
          <a:bodyPr wrap="square" rtlCol="0">
            <a:spAutoFit/>
          </a:bodyPr>
          <a:lstStyle/>
          <a:p>
            <a:pPr marL="58738" rtl="1"/>
            <a:r>
              <a:rPr lang="en-US" sz="1600" b="1" dirty="0" smtClean="0">
                <a:cs typeface="IranNastaliq" panose="02020505000000020003" pitchFamily="18" charset="0"/>
              </a:rPr>
              <a:t>Atomic  Energy  Organization of  Iran</a:t>
            </a:r>
            <a:endParaRPr lang="en-US" sz="1600" dirty="0">
              <a:cs typeface="IranNastaliq" panose="02020505000000020003" pitchFamily="18" charset="0"/>
            </a:endParaRPr>
          </a:p>
        </p:txBody>
      </p:sp>
      <p:pic>
        <p:nvPicPr>
          <p:cNvPr id="10" name="Picture 9"/>
          <p:cNvPicPr>
            <a:picLocks noChangeAspect="1"/>
          </p:cNvPicPr>
          <p:nvPr/>
        </p:nvPicPr>
        <p:blipFill>
          <a:blip r:embed="rId2" cstate="print">
            <a:duotone>
              <a:prstClr val="black"/>
              <a:srgbClr val="D9C3A5">
                <a:tint val="50000"/>
                <a:satMod val="180000"/>
              </a:srgbClr>
            </a:duotone>
            <a:extLst>
              <a:ext uri="{BEBA8EAE-BF5A-486C-A8C5-ECC9F3942E4B}">
                <a14:imgProps xmlns:a14="http://schemas.microsoft.com/office/drawing/2010/main">
                  <a14:imgLayer r:embed="rId3">
                    <a14:imgEffect>
                      <a14:colorTemperature colorTemp="11200"/>
                    </a14:imgEffect>
                    <a14:imgEffect>
                      <a14:saturation sat="200000"/>
                    </a14:imgEffect>
                  </a14:imgLayer>
                </a14:imgProps>
              </a:ext>
              <a:ext uri="{28A0092B-C50C-407E-A947-70E740481C1C}">
                <a14:useLocalDpi xmlns:a14="http://schemas.microsoft.com/office/drawing/2010/main" val="0"/>
              </a:ext>
            </a:extLst>
          </a:blip>
          <a:stretch>
            <a:fillRect/>
          </a:stretch>
        </p:blipFill>
        <p:spPr>
          <a:xfrm>
            <a:off x="265678" y="6255971"/>
            <a:ext cx="690285" cy="449629"/>
          </a:xfrm>
          <a:prstGeom prst="rect">
            <a:avLst/>
          </a:prstGeom>
        </p:spPr>
      </p:pic>
      <p:sp>
        <p:nvSpPr>
          <p:cNvPr id="11" name="TextBox 10"/>
          <p:cNvSpPr txBox="1"/>
          <p:nvPr/>
        </p:nvSpPr>
        <p:spPr>
          <a:xfrm>
            <a:off x="357158" y="285587"/>
            <a:ext cx="8405842" cy="461665"/>
          </a:xfrm>
          <a:prstGeom prst="rect">
            <a:avLst/>
          </a:prstGeom>
          <a:noFill/>
        </p:spPr>
        <p:txBody>
          <a:bodyPr wrap="square" rtlCol="0">
            <a:spAutoFit/>
          </a:bodyPr>
          <a:lstStyle/>
          <a:p>
            <a:pPr algn="ctr"/>
            <a:r>
              <a:rPr lang="en-US" sz="2400" b="1" dirty="0">
                <a:solidFill>
                  <a:srgbClr val="FF0000"/>
                </a:solidFill>
                <a:cs typeface="B Nazanin" pitchFamily="2" charset="-78"/>
              </a:rPr>
              <a:t>Russian side’s </a:t>
            </a:r>
            <a:r>
              <a:rPr lang="en-US" sz="2400" b="1" dirty="0" smtClean="0">
                <a:solidFill>
                  <a:srgbClr val="FF0000"/>
                </a:solidFill>
                <a:cs typeface="B Nazanin" pitchFamily="2" charset="-78"/>
              </a:rPr>
              <a:t>motivations in NPP construction projects in Iran</a:t>
            </a:r>
            <a:endParaRPr lang="en-US" b="1" dirty="0"/>
          </a:p>
        </p:txBody>
      </p:sp>
    </p:spTree>
    <p:extLst>
      <p:ext uri="{BB962C8B-B14F-4D97-AF65-F5344CB8AC3E}">
        <p14:creationId xmlns:p14="http://schemas.microsoft.com/office/powerpoint/2010/main" val="3126106803"/>
      </p:ext>
    </p:extLst>
  </p:cSld>
  <p:clrMapOvr>
    <a:masterClrMapping/>
  </p:clrMapOvr>
  <p:transition spd="slow">
    <p:fade thruBlk="1"/>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6618DE7-1777-4DBE-88C5-519ABAFA3600}" type="slidenum">
              <a:rPr lang="en-US" smtClean="0"/>
              <a:t>17</a:t>
            </a:fld>
            <a:endParaRPr lang="en-US"/>
          </a:p>
        </p:txBody>
      </p:sp>
      <p:sp>
        <p:nvSpPr>
          <p:cNvPr id="6" name="TextBox 5"/>
          <p:cNvSpPr txBox="1"/>
          <p:nvPr/>
        </p:nvSpPr>
        <p:spPr>
          <a:xfrm>
            <a:off x="357158" y="762000"/>
            <a:ext cx="8405842" cy="5632311"/>
          </a:xfrm>
          <a:prstGeom prst="rect">
            <a:avLst/>
          </a:prstGeom>
          <a:noFill/>
        </p:spPr>
        <p:txBody>
          <a:bodyPr wrap="square" rtlCol="1">
            <a:spAutoFit/>
          </a:bodyPr>
          <a:lstStyle/>
          <a:p>
            <a:pPr algn="just"/>
            <a:r>
              <a:rPr lang="en-US" dirty="0" smtClean="0">
                <a:cs typeface="B Nazanin" pitchFamily="2" charset="-78"/>
              </a:rPr>
              <a:t>Russian side’s interests in the project of completion of </a:t>
            </a:r>
            <a:r>
              <a:rPr lang="en-US" dirty="0">
                <a:cs typeface="B Nazanin" pitchFamily="2" charset="-78"/>
              </a:rPr>
              <a:t>the first </a:t>
            </a:r>
            <a:r>
              <a:rPr lang="en-US" dirty="0" smtClean="0">
                <a:cs typeface="B Nazanin" pitchFamily="2" charset="-78"/>
              </a:rPr>
              <a:t>Unit of Bushehr NPP :</a:t>
            </a:r>
          </a:p>
          <a:p>
            <a:pPr algn="just"/>
            <a:endParaRPr lang="en-US" dirty="0" smtClean="0">
              <a:cs typeface="B Nazanin" pitchFamily="2" charset="-78"/>
            </a:endParaRPr>
          </a:p>
          <a:p>
            <a:pPr marL="342900" indent="-342900" algn="just">
              <a:buFont typeface="+mj-lt"/>
              <a:buAutoNum type="arabicPeriod" startAt="5"/>
            </a:pPr>
            <a:r>
              <a:rPr lang="en-US" dirty="0" smtClean="0">
                <a:cs typeface="B Nazanin" pitchFamily="2" charset="-78"/>
              </a:rPr>
              <a:t>The completion </a:t>
            </a:r>
            <a:r>
              <a:rPr lang="en-US" dirty="0">
                <a:cs typeface="B Nazanin" pitchFamily="2" charset="-78"/>
              </a:rPr>
              <a:t>of the first Unit of </a:t>
            </a:r>
            <a:r>
              <a:rPr lang="en-US" dirty="0" smtClean="0">
                <a:cs typeface="B Nazanin" pitchFamily="2" charset="-78"/>
              </a:rPr>
              <a:t>Bushehr </a:t>
            </a:r>
            <a:r>
              <a:rPr lang="en-US" dirty="0">
                <a:cs typeface="B Nazanin" pitchFamily="2" charset="-78"/>
              </a:rPr>
              <a:t>NPP </a:t>
            </a:r>
            <a:r>
              <a:rPr lang="en-US" dirty="0" smtClean="0">
                <a:cs typeface="B Nazanin" pitchFamily="2" charset="-78"/>
              </a:rPr>
              <a:t>gave the both sides a set of valuable experiences, </a:t>
            </a:r>
            <a:r>
              <a:rPr lang="en-US" dirty="0">
                <a:cs typeface="B Nazanin" pitchFamily="2" charset="-78"/>
              </a:rPr>
              <a:t>which could provide the Russian </a:t>
            </a:r>
            <a:r>
              <a:rPr lang="en-US" dirty="0" smtClean="0">
                <a:cs typeface="B Nazanin" pitchFamily="2" charset="-78"/>
              </a:rPr>
              <a:t>side a good Competitive Advantage in construction of NPPs in Iran. The first commissioned NPP unit of a country could accordingly predetermine its orientation and approaches in Nuclear Power Plants related strategy.</a:t>
            </a:r>
          </a:p>
          <a:p>
            <a:pPr marL="342900" indent="-342900" algn="just">
              <a:buFont typeface="+mj-lt"/>
              <a:buAutoNum type="arabicPeriod" startAt="5"/>
            </a:pPr>
            <a:r>
              <a:rPr lang="en-US" dirty="0" smtClean="0">
                <a:cs typeface="B Nazanin" pitchFamily="2" charset="-78"/>
              </a:rPr>
              <a:t>Having settled the Russian technology in Iran’s NPP sector, the Russian </a:t>
            </a:r>
            <a:r>
              <a:rPr lang="en-US" dirty="0">
                <a:cs typeface="B Nazanin" pitchFamily="2" charset="-78"/>
              </a:rPr>
              <a:t>language and standards has been settled in Iranian engineering community as </a:t>
            </a:r>
            <a:r>
              <a:rPr lang="en-US" dirty="0" smtClean="0">
                <a:cs typeface="B Nazanin" pitchFamily="2" charset="-78"/>
              </a:rPr>
              <a:t>the technical references </a:t>
            </a:r>
            <a:r>
              <a:rPr lang="en-US" dirty="0">
                <a:cs typeface="B Nazanin" pitchFamily="2" charset="-78"/>
              </a:rPr>
              <a:t>for NPPs</a:t>
            </a:r>
            <a:r>
              <a:rPr lang="en-US" dirty="0" smtClean="0">
                <a:cs typeface="B Nazanin" pitchFamily="2" charset="-78"/>
              </a:rPr>
              <a:t>.</a:t>
            </a:r>
          </a:p>
          <a:p>
            <a:pPr marL="342900" indent="-342900" algn="just">
              <a:buFont typeface="+mj-lt"/>
              <a:buAutoNum type="arabicPeriod" startAt="5"/>
            </a:pPr>
            <a:r>
              <a:rPr lang="en-US" dirty="0" smtClean="0">
                <a:cs typeface="B Nazanin" pitchFamily="2" charset="-78"/>
              </a:rPr>
              <a:t>The other states of the region had </a:t>
            </a:r>
            <a:r>
              <a:rPr lang="en-US" dirty="0" smtClean="0"/>
              <a:t>watched the Bushehr project carefully. The satisfactory results of the Bushehr project </a:t>
            </a:r>
            <a:r>
              <a:rPr lang="en-US" dirty="0"/>
              <a:t>could </a:t>
            </a:r>
            <a:r>
              <a:rPr lang="en-US" dirty="0" smtClean="0"/>
              <a:t>attract </a:t>
            </a:r>
            <a:r>
              <a:rPr lang="en-US" dirty="0" smtClean="0"/>
              <a:t>them to use the Russian technology and experience in their future projects. Russia could sign consequently new </a:t>
            </a:r>
            <a:r>
              <a:rPr lang="en-US" dirty="0" smtClean="0"/>
              <a:t>contracts with </a:t>
            </a:r>
            <a:r>
              <a:rPr lang="en-US" dirty="0" smtClean="0"/>
              <a:t>the states of the region on NPP construction.</a:t>
            </a:r>
          </a:p>
          <a:p>
            <a:pPr marL="342900" indent="-342900" algn="just">
              <a:buFont typeface="+mj-lt"/>
              <a:buAutoNum type="arabicPeriod" startAt="5"/>
            </a:pPr>
            <a:r>
              <a:rPr lang="en-US" dirty="0" smtClean="0"/>
              <a:t>Some of the Persian Gulf states raised a series of concerns on possible radioactive pollutions caused by Bushehr NPP, but since all </a:t>
            </a:r>
            <a:r>
              <a:rPr lang="en-US" dirty="0" smtClean="0"/>
              <a:t>the Persian </a:t>
            </a:r>
            <a:r>
              <a:rPr lang="en-US" dirty="0" smtClean="0"/>
              <a:t>Gulf states’ economies </a:t>
            </a:r>
            <a:r>
              <a:rPr lang="en-US" dirty="0"/>
              <a:t>are </a:t>
            </a:r>
            <a:r>
              <a:rPr lang="en-US" dirty="0" smtClean="0"/>
              <a:t>dependent to fossil fuel resources of this region, they are all more or less interested in nuclear energy programs, which could facilitate the export of Russian’s nuclear products and services in this market.</a:t>
            </a:r>
          </a:p>
          <a:p>
            <a:pPr marL="342900" indent="-342900" algn="just">
              <a:buFont typeface="+mj-lt"/>
              <a:buAutoNum type="arabicPeriod" startAt="5"/>
            </a:pPr>
            <a:endParaRPr lang="en-US" dirty="0" smtClean="0">
              <a:cs typeface="B Nazanin" pitchFamily="2" charset="-78"/>
            </a:endParaRPr>
          </a:p>
        </p:txBody>
      </p:sp>
      <p:sp>
        <p:nvSpPr>
          <p:cNvPr id="7" name="Slide Number Placeholder 1"/>
          <p:cNvSpPr txBox="1">
            <a:spLocks/>
          </p:cNvSpPr>
          <p:nvPr/>
        </p:nvSpPr>
        <p:spPr>
          <a:xfrm>
            <a:off x="6457950" y="6356351"/>
            <a:ext cx="2057400" cy="365125"/>
          </a:xfrm>
          <a:prstGeom prst="rect">
            <a:avLst/>
          </a:prstGeom>
        </p:spPr>
        <p:txBody>
          <a:bodyPr vert="horz" lIns="91440" tIns="45720" rIns="91440" bIns="45720" rtlCol="0" anchor="ctr"/>
          <a:lstStyle>
            <a:defPPr>
              <a:defRPr lang="en-US"/>
            </a:defPPr>
            <a:lvl1pPr marL="0" algn="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6618DE7-1777-4DBE-88C5-519ABAFA3600}" type="slidenum">
              <a:rPr lang="en-US" smtClean="0"/>
              <a:pPr/>
              <a:t>17</a:t>
            </a:fld>
            <a:endParaRPr lang="en-US"/>
          </a:p>
        </p:txBody>
      </p:sp>
      <p:sp>
        <p:nvSpPr>
          <p:cNvPr id="9" name="TextBox 8"/>
          <p:cNvSpPr txBox="1"/>
          <p:nvPr/>
        </p:nvSpPr>
        <p:spPr>
          <a:xfrm>
            <a:off x="914399" y="6349608"/>
            <a:ext cx="4114801" cy="338554"/>
          </a:xfrm>
          <a:prstGeom prst="rect">
            <a:avLst/>
          </a:prstGeom>
          <a:noFill/>
        </p:spPr>
        <p:txBody>
          <a:bodyPr wrap="square" rtlCol="0">
            <a:spAutoFit/>
          </a:bodyPr>
          <a:lstStyle/>
          <a:p>
            <a:pPr marL="58738" rtl="1"/>
            <a:r>
              <a:rPr lang="en-US" sz="1600" b="1" dirty="0" smtClean="0">
                <a:cs typeface="IranNastaliq" panose="02020505000000020003" pitchFamily="18" charset="0"/>
              </a:rPr>
              <a:t>Atomic  Energy  Organization of  Iran</a:t>
            </a:r>
            <a:endParaRPr lang="en-US" sz="1600" dirty="0">
              <a:cs typeface="IranNastaliq" panose="02020505000000020003" pitchFamily="18" charset="0"/>
            </a:endParaRPr>
          </a:p>
        </p:txBody>
      </p:sp>
      <p:pic>
        <p:nvPicPr>
          <p:cNvPr id="10" name="Picture 9"/>
          <p:cNvPicPr>
            <a:picLocks noChangeAspect="1"/>
          </p:cNvPicPr>
          <p:nvPr/>
        </p:nvPicPr>
        <p:blipFill>
          <a:blip r:embed="rId2" cstate="print">
            <a:duotone>
              <a:prstClr val="black"/>
              <a:srgbClr val="D9C3A5">
                <a:tint val="50000"/>
                <a:satMod val="180000"/>
              </a:srgbClr>
            </a:duotone>
            <a:extLst>
              <a:ext uri="{BEBA8EAE-BF5A-486C-A8C5-ECC9F3942E4B}">
                <a14:imgProps xmlns:a14="http://schemas.microsoft.com/office/drawing/2010/main">
                  <a14:imgLayer r:embed="rId3">
                    <a14:imgEffect>
                      <a14:colorTemperature colorTemp="11200"/>
                    </a14:imgEffect>
                    <a14:imgEffect>
                      <a14:saturation sat="200000"/>
                    </a14:imgEffect>
                  </a14:imgLayer>
                </a14:imgProps>
              </a:ext>
              <a:ext uri="{28A0092B-C50C-407E-A947-70E740481C1C}">
                <a14:useLocalDpi xmlns:a14="http://schemas.microsoft.com/office/drawing/2010/main" val="0"/>
              </a:ext>
            </a:extLst>
          </a:blip>
          <a:stretch>
            <a:fillRect/>
          </a:stretch>
        </p:blipFill>
        <p:spPr>
          <a:xfrm>
            <a:off x="265678" y="6255971"/>
            <a:ext cx="690285" cy="449629"/>
          </a:xfrm>
          <a:prstGeom prst="rect">
            <a:avLst/>
          </a:prstGeom>
        </p:spPr>
      </p:pic>
      <p:sp>
        <p:nvSpPr>
          <p:cNvPr id="11" name="TextBox 10"/>
          <p:cNvSpPr txBox="1"/>
          <p:nvPr/>
        </p:nvSpPr>
        <p:spPr>
          <a:xfrm>
            <a:off x="357158" y="285587"/>
            <a:ext cx="8405842" cy="461665"/>
          </a:xfrm>
          <a:prstGeom prst="rect">
            <a:avLst/>
          </a:prstGeom>
          <a:noFill/>
        </p:spPr>
        <p:txBody>
          <a:bodyPr wrap="square" rtlCol="0">
            <a:spAutoFit/>
          </a:bodyPr>
          <a:lstStyle/>
          <a:p>
            <a:pPr algn="ctr"/>
            <a:r>
              <a:rPr lang="en-US" sz="2400" b="1" dirty="0">
                <a:solidFill>
                  <a:srgbClr val="FF0000"/>
                </a:solidFill>
                <a:cs typeface="B Nazanin" pitchFamily="2" charset="-78"/>
              </a:rPr>
              <a:t>Russian side’s </a:t>
            </a:r>
            <a:r>
              <a:rPr lang="en-US" sz="2400" b="1" dirty="0" smtClean="0">
                <a:solidFill>
                  <a:srgbClr val="FF0000"/>
                </a:solidFill>
                <a:cs typeface="B Nazanin" pitchFamily="2" charset="-78"/>
              </a:rPr>
              <a:t>motivations in NPP construction projects in Iran</a:t>
            </a:r>
            <a:endParaRPr lang="en-US" b="1" dirty="0"/>
          </a:p>
        </p:txBody>
      </p:sp>
    </p:spTree>
    <p:extLst>
      <p:ext uri="{BB962C8B-B14F-4D97-AF65-F5344CB8AC3E}">
        <p14:creationId xmlns:p14="http://schemas.microsoft.com/office/powerpoint/2010/main" val="431458132"/>
      </p:ext>
    </p:extLst>
  </p:cSld>
  <p:clrMapOvr>
    <a:masterClrMapping/>
  </p:clrMapOvr>
  <p:transition spd="slow">
    <p:fade thruBlk="1"/>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6618DE7-1777-4DBE-88C5-519ABAFA3600}" type="slidenum">
              <a:rPr lang="en-US" smtClean="0"/>
              <a:t>18</a:t>
            </a:fld>
            <a:endParaRPr lang="en-US" dirty="0"/>
          </a:p>
        </p:txBody>
      </p:sp>
      <p:sp>
        <p:nvSpPr>
          <p:cNvPr id="6" name="TextBox 5"/>
          <p:cNvSpPr txBox="1"/>
          <p:nvPr/>
        </p:nvSpPr>
        <p:spPr>
          <a:xfrm>
            <a:off x="357158" y="762000"/>
            <a:ext cx="8405842" cy="5632311"/>
          </a:xfrm>
          <a:prstGeom prst="rect">
            <a:avLst/>
          </a:prstGeom>
          <a:noFill/>
        </p:spPr>
        <p:txBody>
          <a:bodyPr wrap="square" rtlCol="1">
            <a:spAutoFit/>
          </a:bodyPr>
          <a:lstStyle/>
          <a:p>
            <a:pPr algn="just"/>
            <a:r>
              <a:rPr lang="en-US" dirty="0" smtClean="0">
                <a:cs typeface="B Nazanin" pitchFamily="2" charset="-78"/>
              </a:rPr>
              <a:t>Russian side’s interests in </a:t>
            </a:r>
            <a:r>
              <a:rPr lang="en-US" dirty="0" smtClean="0">
                <a:cs typeface="B Nazanin" pitchFamily="2" charset="-78"/>
              </a:rPr>
              <a:t>construction </a:t>
            </a:r>
            <a:r>
              <a:rPr lang="en-US" dirty="0" smtClean="0">
                <a:cs typeface="B Nazanin" pitchFamily="2" charset="-78"/>
              </a:rPr>
              <a:t>of the new </a:t>
            </a:r>
            <a:r>
              <a:rPr lang="en-US" dirty="0" smtClean="0">
                <a:cs typeface="B Nazanin" pitchFamily="2" charset="-78"/>
              </a:rPr>
              <a:t>NPP Units </a:t>
            </a:r>
            <a:r>
              <a:rPr lang="en-US" dirty="0" smtClean="0">
                <a:cs typeface="B Nazanin" pitchFamily="2" charset="-78"/>
              </a:rPr>
              <a:t>:</a:t>
            </a:r>
          </a:p>
          <a:p>
            <a:pPr algn="just"/>
            <a:endParaRPr lang="en-US" dirty="0" smtClean="0">
              <a:cs typeface="B Nazanin" pitchFamily="2" charset="-78"/>
            </a:endParaRPr>
          </a:p>
          <a:p>
            <a:pPr marL="342900" indent="-342900" algn="just">
              <a:buFont typeface="+mj-lt"/>
              <a:buAutoNum type="arabicPeriod"/>
            </a:pPr>
            <a:r>
              <a:rPr lang="en-US" dirty="0" smtClean="0"/>
              <a:t>Russia will need NPP construction </a:t>
            </a:r>
            <a:r>
              <a:rPr lang="en-US" dirty="0" smtClean="0"/>
              <a:t>projects </a:t>
            </a:r>
            <a:r>
              <a:rPr lang="en-US" dirty="0" smtClean="0"/>
              <a:t>to preserve the level of ongoing  constructive economic-technical cooperation with Iran. Otherwise it will be limited to nuclear fuel supply for the 1</a:t>
            </a:r>
            <a:r>
              <a:rPr lang="en-US" baseline="30000" dirty="0" smtClean="0"/>
              <a:t>st</a:t>
            </a:r>
            <a:r>
              <a:rPr lang="en-US" dirty="0" smtClean="0"/>
              <a:t> unit of Bushehr NPP. These </a:t>
            </a:r>
            <a:r>
              <a:rPr lang="en-US" dirty="0" smtClean="0"/>
              <a:t>projects </a:t>
            </a:r>
            <a:r>
              <a:rPr lang="en-US" dirty="0" smtClean="0"/>
              <a:t>will give the Russian Federation more influence in its relation with Iran.</a:t>
            </a:r>
          </a:p>
          <a:p>
            <a:pPr marL="342900" indent="-342900" algn="just">
              <a:buFont typeface="+mj-lt"/>
              <a:buAutoNum type="arabicPeriod"/>
            </a:pPr>
            <a:r>
              <a:rPr lang="en-US" dirty="0" smtClean="0"/>
              <a:t>The new NPP construction projects are also be of importance in Russia’s relations with western countries, which helps the Russian Federation to </a:t>
            </a:r>
            <a:r>
              <a:rPr lang="en-US" dirty="0"/>
              <a:t>arouse </a:t>
            </a:r>
            <a:r>
              <a:rPr lang="en-US" dirty="0" smtClean="0"/>
              <a:t>the USA's</a:t>
            </a:r>
            <a:r>
              <a:rPr lang="en-US" dirty="0"/>
              <a:t> </a:t>
            </a:r>
            <a:r>
              <a:rPr lang="en-US" dirty="0" smtClean="0"/>
              <a:t>attention. Because Russia is going to gain more </a:t>
            </a:r>
            <a:r>
              <a:rPr lang="en-US" dirty="0"/>
              <a:t>influence </a:t>
            </a:r>
            <a:r>
              <a:rPr lang="en-US" dirty="0" smtClean="0"/>
              <a:t>in Iran through this </a:t>
            </a:r>
            <a:r>
              <a:rPr lang="en-US" dirty="0" smtClean="0"/>
              <a:t>project, lately </a:t>
            </a:r>
            <a:r>
              <a:rPr lang="en-US" dirty="0" smtClean="0"/>
              <a:t>“Iran</a:t>
            </a:r>
            <a:r>
              <a:rPr lang="en-US" dirty="0"/>
              <a:t>” has become the main subject of </a:t>
            </a:r>
            <a:r>
              <a:rPr lang="en-US" dirty="0" smtClean="0"/>
              <a:t>the recent talks between Russia and USA and the Russians will not </a:t>
            </a:r>
            <a:r>
              <a:rPr lang="en-US" dirty="0"/>
              <a:t>loose such a good </a:t>
            </a:r>
            <a:r>
              <a:rPr lang="en-US" dirty="0" smtClean="0"/>
              <a:t>mean. Strong relations with Iran will help </a:t>
            </a:r>
            <a:r>
              <a:rPr lang="en-US" dirty="0" smtClean="0"/>
              <a:t>them </a:t>
            </a:r>
            <a:r>
              <a:rPr lang="en-US" dirty="0" smtClean="0"/>
              <a:t>to pursue a more free-standing, versatile and well-adjusted </a:t>
            </a:r>
            <a:r>
              <a:rPr lang="en-US" dirty="0"/>
              <a:t>foreign </a:t>
            </a:r>
            <a:r>
              <a:rPr lang="en-US" dirty="0" smtClean="0"/>
              <a:t>policy especially in case of the Middle East, where the Russian Federation has no effective means to follow their foreign policy goals.</a:t>
            </a:r>
          </a:p>
          <a:p>
            <a:pPr marL="342900" indent="-342900" algn="just">
              <a:buFont typeface="+mj-lt"/>
              <a:buAutoNum type="arabicPeriod"/>
            </a:pPr>
            <a:r>
              <a:rPr lang="en-US" dirty="0" smtClean="0"/>
              <a:t>In compare of the previous project, the new NPP construction projects will have more economic advantages including the opportunity to use the experience gained from the 1</a:t>
            </a:r>
            <a:r>
              <a:rPr lang="en-US" baseline="30000" dirty="0" smtClean="0"/>
              <a:t>st</a:t>
            </a:r>
            <a:r>
              <a:rPr lang="en-US" dirty="0" smtClean="0"/>
              <a:t> unit of Bushehr NPP and availability of Iranian technical experienced human resources. </a:t>
            </a:r>
          </a:p>
          <a:p>
            <a:pPr algn="just"/>
            <a:endParaRPr lang="en-US" dirty="0" smtClean="0"/>
          </a:p>
          <a:p>
            <a:pPr marL="342900" indent="-342900" algn="just">
              <a:buFont typeface="+mj-lt"/>
              <a:buAutoNum type="arabicPeriod"/>
            </a:pPr>
            <a:endParaRPr lang="en-US" dirty="0" smtClean="0">
              <a:cs typeface="B Nazanin" pitchFamily="2" charset="-78"/>
            </a:endParaRPr>
          </a:p>
        </p:txBody>
      </p:sp>
      <p:sp>
        <p:nvSpPr>
          <p:cNvPr id="7" name="Slide Number Placeholder 1"/>
          <p:cNvSpPr txBox="1">
            <a:spLocks/>
          </p:cNvSpPr>
          <p:nvPr/>
        </p:nvSpPr>
        <p:spPr>
          <a:xfrm>
            <a:off x="6457950" y="6356351"/>
            <a:ext cx="2057400" cy="365125"/>
          </a:xfrm>
          <a:prstGeom prst="rect">
            <a:avLst/>
          </a:prstGeom>
        </p:spPr>
        <p:txBody>
          <a:bodyPr vert="horz" lIns="91440" tIns="45720" rIns="91440" bIns="45720" rtlCol="0" anchor="ctr"/>
          <a:lstStyle>
            <a:defPPr>
              <a:defRPr lang="en-US"/>
            </a:defPPr>
            <a:lvl1pPr marL="0" algn="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6618DE7-1777-4DBE-88C5-519ABAFA3600}" type="slidenum">
              <a:rPr lang="en-US" smtClean="0"/>
              <a:pPr/>
              <a:t>18</a:t>
            </a:fld>
            <a:endParaRPr lang="en-US"/>
          </a:p>
        </p:txBody>
      </p:sp>
      <p:sp>
        <p:nvSpPr>
          <p:cNvPr id="9" name="TextBox 8"/>
          <p:cNvSpPr txBox="1"/>
          <p:nvPr/>
        </p:nvSpPr>
        <p:spPr>
          <a:xfrm>
            <a:off x="914399" y="6349608"/>
            <a:ext cx="4114801" cy="338554"/>
          </a:xfrm>
          <a:prstGeom prst="rect">
            <a:avLst/>
          </a:prstGeom>
          <a:noFill/>
        </p:spPr>
        <p:txBody>
          <a:bodyPr wrap="square" rtlCol="0">
            <a:spAutoFit/>
          </a:bodyPr>
          <a:lstStyle/>
          <a:p>
            <a:pPr marL="58738" rtl="1"/>
            <a:r>
              <a:rPr lang="en-US" sz="1600" b="1" dirty="0" smtClean="0">
                <a:cs typeface="IranNastaliq" panose="02020505000000020003" pitchFamily="18" charset="0"/>
              </a:rPr>
              <a:t>Atomic  Energy  Organization of  Iran</a:t>
            </a:r>
            <a:endParaRPr lang="en-US" sz="1600" dirty="0">
              <a:cs typeface="IranNastaliq" panose="02020505000000020003" pitchFamily="18" charset="0"/>
            </a:endParaRPr>
          </a:p>
        </p:txBody>
      </p:sp>
      <p:pic>
        <p:nvPicPr>
          <p:cNvPr id="10" name="Picture 9"/>
          <p:cNvPicPr>
            <a:picLocks noChangeAspect="1"/>
          </p:cNvPicPr>
          <p:nvPr/>
        </p:nvPicPr>
        <p:blipFill>
          <a:blip r:embed="rId2" cstate="print">
            <a:duotone>
              <a:prstClr val="black"/>
              <a:srgbClr val="D9C3A5">
                <a:tint val="50000"/>
                <a:satMod val="180000"/>
              </a:srgbClr>
            </a:duotone>
            <a:extLst>
              <a:ext uri="{BEBA8EAE-BF5A-486C-A8C5-ECC9F3942E4B}">
                <a14:imgProps xmlns:a14="http://schemas.microsoft.com/office/drawing/2010/main">
                  <a14:imgLayer r:embed="rId3">
                    <a14:imgEffect>
                      <a14:colorTemperature colorTemp="11200"/>
                    </a14:imgEffect>
                    <a14:imgEffect>
                      <a14:saturation sat="200000"/>
                    </a14:imgEffect>
                  </a14:imgLayer>
                </a14:imgProps>
              </a:ext>
              <a:ext uri="{28A0092B-C50C-407E-A947-70E740481C1C}">
                <a14:useLocalDpi xmlns:a14="http://schemas.microsoft.com/office/drawing/2010/main" val="0"/>
              </a:ext>
            </a:extLst>
          </a:blip>
          <a:stretch>
            <a:fillRect/>
          </a:stretch>
        </p:blipFill>
        <p:spPr>
          <a:xfrm>
            <a:off x="265678" y="6255971"/>
            <a:ext cx="690285" cy="449629"/>
          </a:xfrm>
          <a:prstGeom prst="rect">
            <a:avLst/>
          </a:prstGeom>
        </p:spPr>
      </p:pic>
      <p:sp>
        <p:nvSpPr>
          <p:cNvPr id="11" name="TextBox 10"/>
          <p:cNvSpPr txBox="1"/>
          <p:nvPr/>
        </p:nvSpPr>
        <p:spPr>
          <a:xfrm>
            <a:off x="357158" y="285587"/>
            <a:ext cx="8405842" cy="461665"/>
          </a:xfrm>
          <a:prstGeom prst="rect">
            <a:avLst/>
          </a:prstGeom>
          <a:noFill/>
        </p:spPr>
        <p:txBody>
          <a:bodyPr wrap="square" rtlCol="0">
            <a:spAutoFit/>
          </a:bodyPr>
          <a:lstStyle/>
          <a:p>
            <a:pPr algn="ctr"/>
            <a:r>
              <a:rPr lang="en-US" sz="2400" b="1" dirty="0">
                <a:solidFill>
                  <a:srgbClr val="FF0000"/>
                </a:solidFill>
                <a:cs typeface="B Nazanin" pitchFamily="2" charset="-78"/>
              </a:rPr>
              <a:t>Russian side’s </a:t>
            </a:r>
            <a:r>
              <a:rPr lang="en-US" sz="2400" b="1" dirty="0" smtClean="0">
                <a:solidFill>
                  <a:srgbClr val="FF0000"/>
                </a:solidFill>
                <a:cs typeface="B Nazanin" pitchFamily="2" charset="-78"/>
              </a:rPr>
              <a:t>motivations in NPP construction projects in Iran</a:t>
            </a:r>
            <a:endParaRPr lang="en-US" b="1" dirty="0"/>
          </a:p>
        </p:txBody>
      </p:sp>
    </p:spTree>
    <p:extLst>
      <p:ext uri="{BB962C8B-B14F-4D97-AF65-F5344CB8AC3E}">
        <p14:creationId xmlns:p14="http://schemas.microsoft.com/office/powerpoint/2010/main" val="3756887137"/>
      </p:ext>
    </p:extLst>
  </p:cSld>
  <p:clrMapOvr>
    <a:masterClrMapping/>
  </p:clrMapOvr>
  <p:transition spd="slow">
    <p:fade thruBlk="1"/>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6618DE7-1777-4DBE-88C5-519ABAFA3600}" type="slidenum">
              <a:rPr lang="en-US" smtClean="0"/>
              <a:t>19</a:t>
            </a:fld>
            <a:endParaRPr lang="en-US"/>
          </a:p>
        </p:txBody>
      </p:sp>
      <p:sp>
        <p:nvSpPr>
          <p:cNvPr id="6" name="TextBox 5"/>
          <p:cNvSpPr txBox="1"/>
          <p:nvPr/>
        </p:nvSpPr>
        <p:spPr>
          <a:xfrm>
            <a:off x="357158" y="762000"/>
            <a:ext cx="8405842" cy="2862322"/>
          </a:xfrm>
          <a:prstGeom prst="rect">
            <a:avLst/>
          </a:prstGeom>
          <a:noFill/>
        </p:spPr>
        <p:txBody>
          <a:bodyPr wrap="square" rtlCol="1">
            <a:spAutoFit/>
          </a:bodyPr>
          <a:lstStyle/>
          <a:p>
            <a:pPr algn="just"/>
            <a:r>
              <a:rPr lang="en-US" dirty="0" smtClean="0">
                <a:cs typeface="B Nazanin" pitchFamily="2" charset="-78"/>
              </a:rPr>
              <a:t>Russian side’s interests in the construction of the new Units of Bushehr NPP :</a:t>
            </a:r>
          </a:p>
          <a:p>
            <a:pPr algn="just"/>
            <a:endParaRPr lang="en-US" dirty="0" smtClean="0">
              <a:cs typeface="B Nazanin" pitchFamily="2" charset="-78"/>
            </a:endParaRPr>
          </a:p>
          <a:p>
            <a:pPr marL="342900" indent="-342900" algn="just">
              <a:buFont typeface="+mj-lt"/>
              <a:buAutoNum type="arabicPeriod" startAt="4"/>
            </a:pPr>
            <a:r>
              <a:rPr lang="en-US" dirty="0" smtClean="0"/>
              <a:t> The new units of Bushehr NPP will be commissioned and operated under the supervision of the IAEA, which means that </a:t>
            </a:r>
            <a:r>
              <a:rPr lang="en-US" dirty="0" smtClean="0"/>
              <a:t>expansion in </a:t>
            </a:r>
            <a:r>
              <a:rPr lang="en-US" dirty="0" smtClean="0"/>
              <a:t>nuclear </a:t>
            </a:r>
            <a:r>
              <a:rPr lang="en-US" dirty="0" smtClean="0"/>
              <a:t>cooperation on NPP affairs between </a:t>
            </a:r>
            <a:r>
              <a:rPr lang="en-US" dirty="0" smtClean="0"/>
              <a:t>Iran and Russia will resulted in more inspection from Iran’s nuclear program.</a:t>
            </a:r>
          </a:p>
          <a:p>
            <a:pPr marL="342900" indent="-342900" algn="just">
              <a:buFont typeface="+mj-lt"/>
              <a:buAutoNum type="arabicPeriod" startAt="4"/>
            </a:pPr>
            <a:r>
              <a:rPr lang="en-US" dirty="0" smtClean="0"/>
              <a:t>In a similar way in the project of completion of the 1</a:t>
            </a:r>
            <a:r>
              <a:rPr lang="en-US" baseline="30000" dirty="0" smtClean="0"/>
              <a:t>st</a:t>
            </a:r>
            <a:r>
              <a:rPr lang="en-US" dirty="0" smtClean="0"/>
              <a:t> unit of Bushehr NPP, the new projects in line with bilateral cooperation in NPP projects will </a:t>
            </a:r>
            <a:r>
              <a:rPr lang="en-US" dirty="0"/>
              <a:t>not </a:t>
            </a:r>
            <a:r>
              <a:rPr lang="en-US" dirty="0" smtClean="0"/>
              <a:t>violate the current sanctions against Iran’s nuclear program.</a:t>
            </a:r>
          </a:p>
          <a:p>
            <a:pPr marL="342900" indent="-342900" algn="just">
              <a:buFont typeface="+mj-lt"/>
              <a:buAutoNum type="arabicPeriod" startAt="4"/>
            </a:pPr>
            <a:endParaRPr lang="en-US" dirty="0" smtClean="0">
              <a:cs typeface="B Nazanin" pitchFamily="2" charset="-78"/>
            </a:endParaRPr>
          </a:p>
        </p:txBody>
      </p:sp>
      <p:sp>
        <p:nvSpPr>
          <p:cNvPr id="7" name="Slide Number Placeholder 1"/>
          <p:cNvSpPr txBox="1">
            <a:spLocks/>
          </p:cNvSpPr>
          <p:nvPr/>
        </p:nvSpPr>
        <p:spPr>
          <a:xfrm>
            <a:off x="6457950" y="6356351"/>
            <a:ext cx="2057400" cy="365125"/>
          </a:xfrm>
          <a:prstGeom prst="rect">
            <a:avLst/>
          </a:prstGeom>
        </p:spPr>
        <p:txBody>
          <a:bodyPr vert="horz" lIns="91440" tIns="45720" rIns="91440" bIns="45720" rtlCol="0" anchor="ctr"/>
          <a:lstStyle>
            <a:defPPr>
              <a:defRPr lang="en-US"/>
            </a:defPPr>
            <a:lvl1pPr marL="0" algn="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6618DE7-1777-4DBE-88C5-519ABAFA3600}" type="slidenum">
              <a:rPr lang="en-US" smtClean="0"/>
              <a:pPr/>
              <a:t>19</a:t>
            </a:fld>
            <a:endParaRPr lang="en-US"/>
          </a:p>
        </p:txBody>
      </p:sp>
      <p:sp>
        <p:nvSpPr>
          <p:cNvPr id="9" name="TextBox 8"/>
          <p:cNvSpPr txBox="1"/>
          <p:nvPr/>
        </p:nvSpPr>
        <p:spPr>
          <a:xfrm>
            <a:off x="914399" y="6349608"/>
            <a:ext cx="4114801" cy="338554"/>
          </a:xfrm>
          <a:prstGeom prst="rect">
            <a:avLst/>
          </a:prstGeom>
          <a:noFill/>
        </p:spPr>
        <p:txBody>
          <a:bodyPr wrap="square" rtlCol="0">
            <a:spAutoFit/>
          </a:bodyPr>
          <a:lstStyle/>
          <a:p>
            <a:pPr marL="58738" rtl="1"/>
            <a:r>
              <a:rPr lang="en-US" sz="1600" b="1" dirty="0" smtClean="0">
                <a:cs typeface="IranNastaliq" panose="02020505000000020003" pitchFamily="18" charset="0"/>
              </a:rPr>
              <a:t>Atomic  Energy  Organization of  Iran</a:t>
            </a:r>
            <a:endParaRPr lang="en-US" sz="1600" dirty="0">
              <a:cs typeface="IranNastaliq" panose="02020505000000020003" pitchFamily="18" charset="0"/>
            </a:endParaRPr>
          </a:p>
        </p:txBody>
      </p:sp>
      <p:pic>
        <p:nvPicPr>
          <p:cNvPr id="10" name="Picture 9"/>
          <p:cNvPicPr>
            <a:picLocks noChangeAspect="1"/>
          </p:cNvPicPr>
          <p:nvPr/>
        </p:nvPicPr>
        <p:blipFill>
          <a:blip r:embed="rId2" cstate="print">
            <a:duotone>
              <a:prstClr val="black"/>
              <a:srgbClr val="D9C3A5">
                <a:tint val="50000"/>
                <a:satMod val="180000"/>
              </a:srgbClr>
            </a:duotone>
            <a:extLst>
              <a:ext uri="{BEBA8EAE-BF5A-486C-A8C5-ECC9F3942E4B}">
                <a14:imgProps xmlns:a14="http://schemas.microsoft.com/office/drawing/2010/main">
                  <a14:imgLayer r:embed="rId3">
                    <a14:imgEffect>
                      <a14:colorTemperature colorTemp="11200"/>
                    </a14:imgEffect>
                    <a14:imgEffect>
                      <a14:saturation sat="200000"/>
                    </a14:imgEffect>
                  </a14:imgLayer>
                </a14:imgProps>
              </a:ext>
              <a:ext uri="{28A0092B-C50C-407E-A947-70E740481C1C}">
                <a14:useLocalDpi xmlns:a14="http://schemas.microsoft.com/office/drawing/2010/main" val="0"/>
              </a:ext>
            </a:extLst>
          </a:blip>
          <a:stretch>
            <a:fillRect/>
          </a:stretch>
        </p:blipFill>
        <p:spPr>
          <a:xfrm>
            <a:off x="265678" y="6255971"/>
            <a:ext cx="690285" cy="449629"/>
          </a:xfrm>
          <a:prstGeom prst="rect">
            <a:avLst/>
          </a:prstGeom>
        </p:spPr>
      </p:pic>
      <p:sp>
        <p:nvSpPr>
          <p:cNvPr id="11" name="TextBox 10"/>
          <p:cNvSpPr txBox="1"/>
          <p:nvPr/>
        </p:nvSpPr>
        <p:spPr>
          <a:xfrm>
            <a:off x="357158" y="285587"/>
            <a:ext cx="8405842" cy="461665"/>
          </a:xfrm>
          <a:prstGeom prst="rect">
            <a:avLst/>
          </a:prstGeom>
          <a:noFill/>
        </p:spPr>
        <p:txBody>
          <a:bodyPr wrap="square" rtlCol="0">
            <a:spAutoFit/>
          </a:bodyPr>
          <a:lstStyle/>
          <a:p>
            <a:pPr algn="ctr"/>
            <a:r>
              <a:rPr lang="en-US" sz="2400" b="1" dirty="0">
                <a:solidFill>
                  <a:srgbClr val="FF0000"/>
                </a:solidFill>
                <a:cs typeface="B Nazanin" pitchFamily="2" charset="-78"/>
              </a:rPr>
              <a:t>Russian side’s </a:t>
            </a:r>
            <a:r>
              <a:rPr lang="en-US" sz="2400" b="1" dirty="0" smtClean="0">
                <a:solidFill>
                  <a:srgbClr val="FF0000"/>
                </a:solidFill>
                <a:cs typeface="B Nazanin" pitchFamily="2" charset="-78"/>
              </a:rPr>
              <a:t>motivations in NPP construction projects in Iran</a:t>
            </a:r>
            <a:endParaRPr lang="en-US" b="1" dirty="0"/>
          </a:p>
        </p:txBody>
      </p:sp>
    </p:spTree>
    <p:extLst>
      <p:ext uri="{BB962C8B-B14F-4D97-AF65-F5344CB8AC3E}">
        <p14:creationId xmlns:p14="http://schemas.microsoft.com/office/powerpoint/2010/main" val="209213011"/>
      </p:ext>
    </p:extLst>
  </p:cSld>
  <p:clrMapOvr>
    <a:masterClrMapping/>
  </p:clrMapOvr>
  <p:transition spd="slow">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6618DE7-1777-4DBE-88C5-519ABAFA3600}" type="slidenum">
              <a:rPr lang="en-US" smtClean="0"/>
              <a:t>2</a:t>
            </a:fld>
            <a:endParaRPr lang="en-US"/>
          </a:p>
        </p:txBody>
      </p:sp>
      <p:sp>
        <p:nvSpPr>
          <p:cNvPr id="4" name="TextBox 3"/>
          <p:cNvSpPr txBox="1"/>
          <p:nvPr/>
        </p:nvSpPr>
        <p:spPr>
          <a:xfrm>
            <a:off x="381000" y="235974"/>
            <a:ext cx="8382000" cy="523220"/>
          </a:xfrm>
          <a:prstGeom prst="rect">
            <a:avLst/>
          </a:prstGeom>
          <a:noFill/>
        </p:spPr>
        <p:txBody>
          <a:bodyPr wrap="square" rtlCol="0">
            <a:spAutoFit/>
          </a:bodyPr>
          <a:lstStyle/>
          <a:p>
            <a:pPr algn="ctr"/>
            <a:r>
              <a:rPr lang="en-US" sz="2800" b="1" dirty="0" smtClean="0">
                <a:solidFill>
                  <a:srgbClr val="FF0000"/>
                </a:solidFill>
                <a:cs typeface="B Nazanin" pitchFamily="2" charset="-78"/>
              </a:rPr>
              <a:t>Preface</a:t>
            </a:r>
            <a:endParaRPr lang="en-US" b="1" dirty="0"/>
          </a:p>
        </p:txBody>
      </p:sp>
      <p:sp>
        <p:nvSpPr>
          <p:cNvPr id="6" name="TextBox 5"/>
          <p:cNvSpPr txBox="1"/>
          <p:nvPr/>
        </p:nvSpPr>
        <p:spPr>
          <a:xfrm>
            <a:off x="304800" y="975479"/>
            <a:ext cx="8458200" cy="3139321"/>
          </a:xfrm>
          <a:prstGeom prst="rect">
            <a:avLst/>
          </a:prstGeom>
          <a:noFill/>
        </p:spPr>
        <p:txBody>
          <a:bodyPr wrap="square" rtlCol="1">
            <a:spAutoFit/>
          </a:bodyPr>
          <a:lstStyle/>
          <a:p>
            <a:pPr algn="just"/>
            <a:r>
              <a:rPr lang="en-US" b="1" dirty="0" smtClean="0">
                <a:solidFill>
                  <a:srgbClr val="0066FF"/>
                </a:solidFill>
                <a:cs typeface="B Nazanin" pitchFamily="2" charset="-78"/>
              </a:rPr>
              <a:t>History of the </a:t>
            </a:r>
            <a:r>
              <a:rPr lang="en-US" b="1" dirty="0" err="1" smtClean="0">
                <a:solidFill>
                  <a:srgbClr val="0066FF"/>
                </a:solidFill>
                <a:cs typeface="B Nazanin" pitchFamily="2" charset="-78"/>
              </a:rPr>
              <a:t>Bushehr</a:t>
            </a:r>
            <a:r>
              <a:rPr lang="en-US" b="1" dirty="0" smtClean="0">
                <a:solidFill>
                  <a:srgbClr val="0066FF"/>
                </a:solidFill>
                <a:cs typeface="B Nazanin" pitchFamily="2" charset="-78"/>
              </a:rPr>
              <a:t> NPP (Pre-Revolution era) </a:t>
            </a:r>
            <a:endParaRPr lang="en-US" dirty="0">
              <a:solidFill>
                <a:srgbClr val="0066FF"/>
              </a:solidFill>
              <a:cs typeface="B Nazanin" pitchFamily="2" charset="-78"/>
            </a:endParaRPr>
          </a:p>
          <a:p>
            <a:pPr algn="just" rtl="1"/>
            <a:endParaRPr lang="en-US" b="1" dirty="0" smtClean="0">
              <a:cs typeface="B Nazanin" pitchFamily="2" charset="-78"/>
            </a:endParaRPr>
          </a:p>
          <a:p>
            <a:pPr algn="just"/>
            <a:r>
              <a:rPr lang="en-US" b="1" dirty="0" smtClean="0">
                <a:cs typeface="B Nazanin" pitchFamily="2" charset="-78"/>
              </a:rPr>
              <a:t>October 1972 </a:t>
            </a:r>
            <a:endParaRPr lang="en-US" dirty="0" smtClean="0">
              <a:cs typeface="B Nazanin" pitchFamily="2" charset="-78"/>
            </a:endParaRPr>
          </a:p>
          <a:p>
            <a:pPr lvl="0" algn="just"/>
            <a:r>
              <a:rPr lang="en-US" dirty="0" smtClean="0">
                <a:cs typeface="B Nazanin" pitchFamily="2" charset="-78"/>
              </a:rPr>
              <a:t>Contract </a:t>
            </a:r>
            <a:r>
              <a:rPr lang="en-US" dirty="0">
                <a:cs typeface="B Nazanin" pitchFamily="2" charset="-78"/>
              </a:rPr>
              <a:t>on </a:t>
            </a:r>
            <a:r>
              <a:rPr lang="en-US" dirty="0" smtClean="0">
                <a:cs typeface="B Nazanin" pitchFamily="2" charset="-78"/>
              </a:rPr>
              <a:t>Design and Construction of two Units with the capacity of 1300 MW between Iran &amp; </a:t>
            </a:r>
            <a:r>
              <a:rPr lang="en-US" dirty="0" err="1" smtClean="0">
                <a:cs typeface="B Nazanin" pitchFamily="2" charset="-78"/>
              </a:rPr>
              <a:t>Kraftwerk</a:t>
            </a:r>
            <a:r>
              <a:rPr lang="en-US" dirty="0" smtClean="0">
                <a:cs typeface="B Nazanin" pitchFamily="2" charset="-78"/>
              </a:rPr>
              <a:t> Union (K.W.U)</a:t>
            </a:r>
            <a:r>
              <a:rPr lang="fa-IR" dirty="0" smtClean="0">
                <a:cs typeface="B Nazanin" pitchFamily="2" charset="-78"/>
              </a:rPr>
              <a:t> </a:t>
            </a:r>
            <a:endParaRPr lang="en-US" dirty="0" smtClean="0">
              <a:cs typeface="B Nazanin" pitchFamily="2" charset="-78"/>
            </a:endParaRPr>
          </a:p>
          <a:p>
            <a:pPr algn="just" rtl="1"/>
            <a:endParaRPr lang="en-US" b="1" dirty="0">
              <a:cs typeface="B Nazanin" pitchFamily="2" charset="-78"/>
            </a:endParaRPr>
          </a:p>
          <a:p>
            <a:pPr algn="just"/>
            <a:r>
              <a:rPr lang="en-US" b="1" dirty="0" smtClean="0">
                <a:cs typeface="B Nazanin" pitchFamily="2" charset="-78"/>
              </a:rPr>
              <a:t>June 1975</a:t>
            </a:r>
            <a:endParaRPr lang="en-US" dirty="0">
              <a:cs typeface="B Nazanin" pitchFamily="2" charset="-78"/>
            </a:endParaRPr>
          </a:p>
          <a:p>
            <a:pPr lvl="0" algn="just"/>
            <a:r>
              <a:rPr lang="en-US" dirty="0" smtClean="0">
                <a:cs typeface="B Nazanin" pitchFamily="2" charset="-78"/>
              </a:rPr>
              <a:t>Start of construction operation</a:t>
            </a:r>
          </a:p>
          <a:p>
            <a:pPr algn="just" rtl="1"/>
            <a:endParaRPr lang="en-US" b="1" dirty="0">
              <a:cs typeface="B Nazanin" pitchFamily="2" charset="-78"/>
            </a:endParaRPr>
          </a:p>
          <a:p>
            <a:pPr algn="just"/>
            <a:r>
              <a:rPr lang="en-US" b="1" dirty="0" smtClean="0">
                <a:cs typeface="B Nazanin" pitchFamily="2" charset="-78"/>
              </a:rPr>
              <a:t>December 1978</a:t>
            </a:r>
            <a:endParaRPr lang="en-US" dirty="0">
              <a:cs typeface="B Nazanin" pitchFamily="2" charset="-78"/>
            </a:endParaRPr>
          </a:p>
          <a:p>
            <a:pPr lvl="0" algn="just"/>
            <a:r>
              <a:rPr lang="en-US" dirty="0" smtClean="0">
                <a:cs typeface="B Nazanin" pitchFamily="2" charset="-78"/>
              </a:rPr>
              <a:t>Ceasing </a:t>
            </a:r>
            <a:r>
              <a:rPr lang="en-US" dirty="0">
                <a:cs typeface="B Nazanin" pitchFamily="2" charset="-78"/>
              </a:rPr>
              <a:t>construction </a:t>
            </a:r>
            <a:r>
              <a:rPr lang="en-US" dirty="0" smtClean="0">
                <a:cs typeface="B Nazanin" pitchFamily="2" charset="-78"/>
              </a:rPr>
              <a:t>operation</a:t>
            </a:r>
            <a:endParaRPr lang="en-US" dirty="0">
              <a:cs typeface="B Nazanin" pitchFamily="2" charset="-78"/>
            </a:endParaRPr>
          </a:p>
        </p:txBody>
      </p:sp>
      <p:sp>
        <p:nvSpPr>
          <p:cNvPr id="8" name="TextBox 7"/>
          <p:cNvSpPr txBox="1"/>
          <p:nvPr/>
        </p:nvSpPr>
        <p:spPr>
          <a:xfrm>
            <a:off x="914399" y="6349608"/>
            <a:ext cx="4114801" cy="338554"/>
          </a:xfrm>
          <a:prstGeom prst="rect">
            <a:avLst/>
          </a:prstGeom>
          <a:noFill/>
        </p:spPr>
        <p:txBody>
          <a:bodyPr wrap="square" rtlCol="0">
            <a:spAutoFit/>
          </a:bodyPr>
          <a:lstStyle/>
          <a:p>
            <a:pPr marL="58738" rtl="1"/>
            <a:r>
              <a:rPr lang="en-US" sz="1600" b="1" dirty="0" smtClean="0">
                <a:cs typeface="IranNastaliq" panose="02020505000000020003" pitchFamily="18" charset="0"/>
              </a:rPr>
              <a:t>Atomic  Energy  Organization of  Iran</a:t>
            </a:r>
            <a:endParaRPr lang="en-US" sz="1600" dirty="0">
              <a:cs typeface="IranNastaliq" panose="02020505000000020003" pitchFamily="18" charset="0"/>
            </a:endParaRPr>
          </a:p>
        </p:txBody>
      </p:sp>
      <p:pic>
        <p:nvPicPr>
          <p:cNvPr id="9" name="Picture 8"/>
          <p:cNvPicPr>
            <a:picLocks noChangeAspect="1"/>
          </p:cNvPicPr>
          <p:nvPr/>
        </p:nvPicPr>
        <p:blipFill>
          <a:blip r:embed="rId2" cstate="print">
            <a:duotone>
              <a:prstClr val="black"/>
              <a:srgbClr val="D9C3A5">
                <a:tint val="50000"/>
                <a:satMod val="180000"/>
              </a:srgbClr>
            </a:duotone>
            <a:extLst>
              <a:ext uri="{BEBA8EAE-BF5A-486C-A8C5-ECC9F3942E4B}">
                <a14:imgProps xmlns:a14="http://schemas.microsoft.com/office/drawing/2010/main">
                  <a14:imgLayer r:embed="rId3">
                    <a14:imgEffect>
                      <a14:colorTemperature colorTemp="11200"/>
                    </a14:imgEffect>
                    <a14:imgEffect>
                      <a14:saturation sat="200000"/>
                    </a14:imgEffect>
                  </a14:imgLayer>
                </a14:imgProps>
              </a:ext>
              <a:ext uri="{28A0092B-C50C-407E-A947-70E740481C1C}">
                <a14:useLocalDpi xmlns:a14="http://schemas.microsoft.com/office/drawing/2010/main" val="0"/>
              </a:ext>
            </a:extLst>
          </a:blip>
          <a:stretch>
            <a:fillRect/>
          </a:stretch>
        </p:blipFill>
        <p:spPr>
          <a:xfrm>
            <a:off x="265678" y="6255971"/>
            <a:ext cx="690285" cy="449629"/>
          </a:xfrm>
          <a:prstGeom prst="rect">
            <a:avLst/>
          </a:prstGeom>
        </p:spPr>
      </p:pic>
    </p:spTree>
    <p:extLst>
      <p:ext uri="{BB962C8B-B14F-4D97-AF65-F5344CB8AC3E}">
        <p14:creationId xmlns:p14="http://schemas.microsoft.com/office/powerpoint/2010/main" val="738656038"/>
      </p:ext>
    </p:extLst>
  </p:cSld>
  <p:clrMapOvr>
    <a:masterClrMapping/>
  </p:clrMapOvr>
  <p:transition spd="slow">
    <p:fade thruBlk="1"/>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6618DE7-1777-4DBE-88C5-519ABAFA3600}" type="slidenum">
              <a:rPr lang="en-US" smtClean="0"/>
              <a:t>20</a:t>
            </a:fld>
            <a:endParaRPr lang="en-US"/>
          </a:p>
        </p:txBody>
      </p:sp>
      <p:sp>
        <p:nvSpPr>
          <p:cNvPr id="6" name="TextBox 5"/>
          <p:cNvSpPr txBox="1"/>
          <p:nvPr/>
        </p:nvSpPr>
        <p:spPr>
          <a:xfrm>
            <a:off x="357158" y="3072825"/>
            <a:ext cx="8405842" cy="584775"/>
          </a:xfrm>
          <a:prstGeom prst="rect">
            <a:avLst/>
          </a:prstGeom>
          <a:noFill/>
        </p:spPr>
        <p:txBody>
          <a:bodyPr wrap="square" rtlCol="1">
            <a:spAutoFit/>
          </a:bodyPr>
          <a:lstStyle/>
          <a:p>
            <a:pPr algn="ctr"/>
            <a:r>
              <a:rPr lang="en-US" sz="3200" b="1" dirty="0" smtClean="0">
                <a:cs typeface="B Nazanin" pitchFamily="2" charset="-78"/>
              </a:rPr>
              <a:t>Thanks for your attention</a:t>
            </a:r>
            <a:endParaRPr lang="en-US" sz="3200" b="1" dirty="0" smtClean="0">
              <a:cs typeface="B Nazanin" pitchFamily="2" charset="-78"/>
            </a:endParaRPr>
          </a:p>
        </p:txBody>
      </p:sp>
      <p:sp>
        <p:nvSpPr>
          <p:cNvPr id="7" name="Slide Number Placeholder 1"/>
          <p:cNvSpPr txBox="1">
            <a:spLocks/>
          </p:cNvSpPr>
          <p:nvPr/>
        </p:nvSpPr>
        <p:spPr>
          <a:xfrm>
            <a:off x="6457950" y="6356351"/>
            <a:ext cx="2057400" cy="365125"/>
          </a:xfrm>
          <a:prstGeom prst="rect">
            <a:avLst/>
          </a:prstGeom>
        </p:spPr>
        <p:txBody>
          <a:bodyPr vert="horz" lIns="91440" tIns="45720" rIns="91440" bIns="45720" rtlCol="0" anchor="ctr"/>
          <a:lstStyle>
            <a:defPPr>
              <a:defRPr lang="en-US"/>
            </a:defPPr>
            <a:lvl1pPr marL="0" algn="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6618DE7-1777-4DBE-88C5-519ABAFA3600}" type="slidenum">
              <a:rPr lang="en-US" smtClean="0"/>
              <a:pPr/>
              <a:t>20</a:t>
            </a:fld>
            <a:endParaRPr lang="en-US"/>
          </a:p>
        </p:txBody>
      </p:sp>
      <p:sp>
        <p:nvSpPr>
          <p:cNvPr id="9" name="TextBox 8"/>
          <p:cNvSpPr txBox="1"/>
          <p:nvPr/>
        </p:nvSpPr>
        <p:spPr>
          <a:xfrm>
            <a:off x="914399" y="6349608"/>
            <a:ext cx="4114801" cy="338554"/>
          </a:xfrm>
          <a:prstGeom prst="rect">
            <a:avLst/>
          </a:prstGeom>
          <a:noFill/>
        </p:spPr>
        <p:txBody>
          <a:bodyPr wrap="square" rtlCol="0">
            <a:spAutoFit/>
          </a:bodyPr>
          <a:lstStyle/>
          <a:p>
            <a:pPr marL="58738" rtl="1"/>
            <a:r>
              <a:rPr lang="en-US" sz="1600" b="1" dirty="0" smtClean="0">
                <a:cs typeface="IranNastaliq" panose="02020505000000020003" pitchFamily="18" charset="0"/>
              </a:rPr>
              <a:t>Atomic  Energy  Organization of  Iran</a:t>
            </a:r>
            <a:endParaRPr lang="en-US" sz="1600" dirty="0">
              <a:cs typeface="IranNastaliq" panose="02020505000000020003" pitchFamily="18" charset="0"/>
            </a:endParaRPr>
          </a:p>
        </p:txBody>
      </p:sp>
      <p:pic>
        <p:nvPicPr>
          <p:cNvPr id="10" name="Picture 9"/>
          <p:cNvPicPr>
            <a:picLocks noChangeAspect="1"/>
          </p:cNvPicPr>
          <p:nvPr/>
        </p:nvPicPr>
        <p:blipFill>
          <a:blip r:embed="rId2" cstate="print">
            <a:duotone>
              <a:prstClr val="black"/>
              <a:srgbClr val="D9C3A5">
                <a:tint val="50000"/>
                <a:satMod val="180000"/>
              </a:srgbClr>
            </a:duotone>
            <a:extLst>
              <a:ext uri="{BEBA8EAE-BF5A-486C-A8C5-ECC9F3942E4B}">
                <a14:imgProps xmlns:a14="http://schemas.microsoft.com/office/drawing/2010/main">
                  <a14:imgLayer r:embed="rId3">
                    <a14:imgEffect>
                      <a14:colorTemperature colorTemp="11200"/>
                    </a14:imgEffect>
                    <a14:imgEffect>
                      <a14:saturation sat="200000"/>
                    </a14:imgEffect>
                  </a14:imgLayer>
                </a14:imgProps>
              </a:ext>
              <a:ext uri="{28A0092B-C50C-407E-A947-70E740481C1C}">
                <a14:useLocalDpi xmlns:a14="http://schemas.microsoft.com/office/drawing/2010/main" val="0"/>
              </a:ext>
            </a:extLst>
          </a:blip>
          <a:stretch>
            <a:fillRect/>
          </a:stretch>
        </p:blipFill>
        <p:spPr>
          <a:xfrm>
            <a:off x="265678" y="6255971"/>
            <a:ext cx="690285" cy="449629"/>
          </a:xfrm>
          <a:prstGeom prst="rect">
            <a:avLst/>
          </a:prstGeom>
        </p:spPr>
      </p:pic>
    </p:spTree>
    <p:extLst>
      <p:ext uri="{BB962C8B-B14F-4D97-AF65-F5344CB8AC3E}">
        <p14:creationId xmlns:p14="http://schemas.microsoft.com/office/powerpoint/2010/main" val="3000722220"/>
      </p:ext>
    </p:extLst>
  </p:cSld>
  <p:clrMapOvr>
    <a:masterClrMapping/>
  </p:clrMapOvr>
  <p:transition spd="slow">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6618DE7-1777-4DBE-88C5-519ABAFA3600}" type="slidenum">
              <a:rPr lang="en-US" smtClean="0"/>
              <a:t>3</a:t>
            </a:fld>
            <a:endParaRPr lang="en-US"/>
          </a:p>
        </p:txBody>
      </p:sp>
      <p:sp>
        <p:nvSpPr>
          <p:cNvPr id="7" name="TextBox 6"/>
          <p:cNvSpPr txBox="1"/>
          <p:nvPr/>
        </p:nvSpPr>
        <p:spPr>
          <a:xfrm>
            <a:off x="304800" y="914400"/>
            <a:ext cx="8458200" cy="4801314"/>
          </a:xfrm>
          <a:prstGeom prst="rect">
            <a:avLst/>
          </a:prstGeom>
          <a:noFill/>
        </p:spPr>
        <p:txBody>
          <a:bodyPr wrap="square" rtlCol="1">
            <a:spAutoFit/>
          </a:bodyPr>
          <a:lstStyle/>
          <a:p>
            <a:pPr algn="just"/>
            <a:r>
              <a:rPr lang="en-US" b="1" dirty="0" smtClean="0">
                <a:solidFill>
                  <a:srgbClr val="0066FF"/>
                </a:solidFill>
                <a:cs typeface="B Nazanin" pitchFamily="2" charset="-78"/>
              </a:rPr>
              <a:t>History of the </a:t>
            </a:r>
            <a:r>
              <a:rPr lang="en-US" b="1" dirty="0" err="1" smtClean="0">
                <a:solidFill>
                  <a:srgbClr val="0066FF"/>
                </a:solidFill>
                <a:cs typeface="B Nazanin" pitchFamily="2" charset="-78"/>
              </a:rPr>
              <a:t>Bushehr</a:t>
            </a:r>
            <a:r>
              <a:rPr lang="en-US" b="1" dirty="0" smtClean="0">
                <a:solidFill>
                  <a:srgbClr val="0066FF"/>
                </a:solidFill>
                <a:cs typeface="B Nazanin" pitchFamily="2" charset="-78"/>
              </a:rPr>
              <a:t> NPP (Post-Revolution era) </a:t>
            </a:r>
            <a:endParaRPr lang="en-US" dirty="0">
              <a:solidFill>
                <a:srgbClr val="0066FF"/>
              </a:solidFill>
              <a:cs typeface="B Nazanin" pitchFamily="2" charset="-78"/>
            </a:endParaRPr>
          </a:p>
          <a:p>
            <a:pPr algn="just" rtl="1"/>
            <a:endParaRPr lang="en-US" b="1" dirty="0" smtClean="0">
              <a:cs typeface="B Nazanin" pitchFamily="2" charset="-78"/>
            </a:endParaRPr>
          </a:p>
          <a:p>
            <a:pPr algn="just"/>
            <a:r>
              <a:rPr lang="en-US" b="1" dirty="0" smtClean="0">
                <a:cs typeface="B Nazanin" pitchFamily="2" charset="-78"/>
              </a:rPr>
              <a:t>February 1979</a:t>
            </a:r>
            <a:endParaRPr lang="en-US" dirty="0" smtClean="0">
              <a:cs typeface="B Nazanin" pitchFamily="2" charset="-78"/>
            </a:endParaRPr>
          </a:p>
          <a:p>
            <a:pPr lvl="0" algn="just"/>
            <a:r>
              <a:rPr lang="en-US" dirty="0">
                <a:cs typeface="B Nazanin" pitchFamily="2" charset="-78"/>
              </a:rPr>
              <a:t>Islamic Revolution's </a:t>
            </a:r>
            <a:r>
              <a:rPr lang="en-US" dirty="0" smtClean="0">
                <a:cs typeface="B Nazanin" pitchFamily="2" charset="-78"/>
              </a:rPr>
              <a:t>Victory</a:t>
            </a:r>
          </a:p>
          <a:p>
            <a:pPr lvl="0" algn="just"/>
            <a:r>
              <a:rPr lang="en-US" dirty="0" smtClean="0">
                <a:cs typeface="B Nazanin" pitchFamily="2" charset="-78"/>
              </a:rPr>
              <a:t>Seizure of 7000 tons of </a:t>
            </a:r>
            <a:r>
              <a:rPr lang="en-US" dirty="0">
                <a:cs typeface="B Nazanin" pitchFamily="2" charset="-78"/>
              </a:rPr>
              <a:t>original </a:t>
            </a:r>
            <a:r>
              <a:rPr lang="en-US" dirty="0" smtClean="0">
                <a:cs typeface="B Nazanin" pitchFamily="2" charset="-78"/>
              </a:rPr>
              <a:t>equipment and components in Germany </a:t>
            </a:r>
            <a:endParaRPr lang="en-US" dirty="0">
              <a:cs typeface="B Nazanin" pitchFamily="2" charset="-78"/>
            </a:endParaRPr>
          </a:p>
          <a:p>
            <a:pPr lvl="0" algn="just"/>
            <a:endParaRPr lang="en-US" b="1" dirty="0">
              <a:cs typeface="B Nazanin" pitchFamily="2" charset="-78"/>
            </a:endParaRPr>
          </a:p>
          <a:p>
            <a:pPr algn="just"/>
            <a:r>
              <a:rPr lang="en-US" b="1" dirty="0" smtClean="0">
                <a:cs typeface="B Nazanin" pitchFamily="2" charset="-78"/>
              </a:rPr>
              <a:t>July 1979</a:t>
            </a:r>
            <a:endParaRPr lang="en-US" dirty="0">
              <a:cs typeface="B Nazanin" pitchFamily="2" charset="-78"/>
            </a:endParaRPr>
          </a:p>
          <a:p>
            <a:pPr lvl="0" algn="just"/>
            <a:r>
              <a:rPr lang="en-US" dirty="0">
                <a:cs typeface="B Nazanin" pitchFamily="2" charset="-78"/>
              </a:rPr>
              <a:t>Dissolution </a:t>
            </a:r>
            <a:r>
              <a:rPr lang="en-US" dirty="0" smtClean="0">
                <a:cs typeface="B Nazanin" pitchFamily="2" charset="-78"/>
              </a:rPr>
              <a:t>of the construction contract with K.W.U </a:t>
            </a:r>
          </a:p>
          <a:p>
            <a:pPr lvl="0" algn="just"/>
            <a:endParaRPr lang="en-US" b="1" dirty="0">
              <a:cs typeface="B Nazanin" pitchFamily="2" charset="-78"/>
            </a:endParaRPr>
          </a:p>
          <a:p>
            <a:pPr algn="just"/>
            <a:r>
              <a:rPr lang="en-US" b="1" dirty="0" smtClean="0">
                <a:cs typeface="B Nazanin" pitchFamily="2" charset="-78"/>
              </a:rPr>
              <a:t>October 1987</a:t>
            </a:r>
            <a:endParaRPr lang="en-US" dirty="0">
              <a:cs typeface="B Nazanin" pitchFamily="2" charset="-78"/>
            </a:endParaRPr>
          </a:p>
          <a:p>
            <a:pPr lvl="0" algn="just"/>
            <a:r>
              <a:rPr lang="en-US" dirty="0" smtClean="0">
                <a:cs typeface="B Nazanin" pitchFamily="2" charset="-78"/>
              </a:rPr>
              <a:t>Air </a:t>
            </a:r>
            <a:r>
              <a:rPr lang="en-US" dirty="0">
                <a:cs typeface="B Nazanin" pitchFamily="2" charset="-78"/>
              </a:rPr>
              <a:t>raid </a:t>
            </a:r>
            <a:r>
              <a:rPr lang="en-US" dirty="0" smtClean="0">
                <a:cs typeface="B Nazanin" pitchFamily="2" charset="-78"/>
              </a:rPr>
              <a:t>on Bushehr NPP facilities </a:t>
            </a:r>
          </a:p>
          <a:p>
            <a:pPr algn="just"/>
            <a:endParaRPr lang="en-US" b="1" dirty="0" smtClean="0">
              <a:cs typeface="B Nazanin" pitchFamily="2" charset="-78"/>
            </a:endParaRPr>
          </a:p>
          <a:p>
            <a:pPr algn="just"/>
            <a:r>
              <a:rPr lang="en-US" b="1" dirty="0" smtClean="0">
                <a:cs typeface="B Nazanin" pitchFamily="2" charset="-78"/>
              </a:rPr>
              <a:t>December 1994</a:t>
            </a:r>
            <a:endParaRPr lang="en-US" dirty="0">
              <a:cs typeface="B Nazanin" pitchFamily="2" charset="-78"/>
            </a:endParaRPr>
          </a:p>
          <a:p>
            <a:pPr lvl="0" algn="just"/>
            <a:r>
              <a:rPr lang="en-US" dirty="0">
                <a:cs typeface="B Nazanin" pitchFamily="2" charset="-78"/>
              </a:rPr>
              <a:t>Contract on </a:t>
            </a:r>
            <a:r>
              <a:rPr lang="en-US" dirty="0" smtClean="0">
                <a:cs typeface="B Nazanin" pitchFamily="2" charset="-78"/>
              </a:rPr>
              <a:t>completion and operation of the first Units between Iran &amp; Russia</a:t>
            </a:r>
          </a:p>
          <a:p>
            <a:pPr lvl="0" algn="just"/>
            <a:endParaRPr lang="en-US" dirty="0">
              <a:cs typeface="B Nazanin" pitchFamily="2" charset="-78"/>
            </a:endParaRPr>
          </a:p>
          <a:p>
            <a:pPr algn="just"/>
            <a:r>
              <a:rPr lang="en-US" b="1" dirty="0" smtClean="0">
                <a:cs typeface="B Nazanin" pitchFamily="2" charset="-78"/>
              </a:rPr>
              <a:t>August 1998</a:t>
            </a:r>
            <a:endParaRPr lang="en-US" dirty="0">
              <a:cs typeface="B Nazanin" pitchFamily="2" charset="-78"/>
            </a:endParaRPr>
          </a:p>
          <a:p>
            <a:pPr lvl="0" algn="just"/>
            <a:r>
              <a:rPr lang="en-US" dirty="0" smtClean="0">
                <a:cs typeface="B Nazanin" pitchFamily="2" charset="-78"/>
              </a:rPr>
              <a:t>Contract </a:t>
            </a:r>
            <a:r>
              <a:rPr lang="en-US" dirty="0">
                <a:cs typeface="B Nazanin" pitchFamily="2" charset="-78"/>
              </a:rPr>
              <a:t>Revision</a:t>
            </a:r>
          </a:p>
        </p:txBody>
      </p:sp>
      <p:sp>
        <p:nvSpPr>
          <p:cNvPr id="8" name="Slide Number Placeholder 1"/>
          <p:cNvSpPr txBox="1">
            <a:spLocks/>
          </p:cNvSpPr>
          <p:nvPr/>
        </p:nvSpPr>
        <p:spPr>
          <a:xfrm>
            <a:off x="6457950" y="6356351"/>
            <a:ext cx="2057400" cy="365125"/>
          </a:xfrm>
          <a:prstGeom prst="rect">
            <a:avLst/>
          </a:prstGeom>
        </p:spPr>
        <p:txBody>
          <a:bodyPr vert="horz" lIns="91440" tIns="45720" rIns="91440" bIns="45720" rtlCol="0" anchor="ctr"/>
          <a:lstStyle>
            <a:defPPr>
              <a:defRPr lang="en-US"/>
            </a:defPPr>
            <a:lvl1pPr marL="0" algn="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6618DE7-1777-4DBE-88C5-519ABAFA3600}" type="slidenum">
              <a:rPr lang="en-US" smtClean="0"/>
              <a:pPr/>
              <a:t>3</a:t>
            </a:fld>
            <a:endParaRPr lang="en-US"/>
          </a:p>
        </p:txBody>
      </p:sp>
      <p:sp>
        <p:nvSpPr>
          <p:cNvPr id="10" name="TextBox 9"/>
          <p:cNvSpPr txBox="1"/>
          <p:nvPr/>
        </p:nvSpPr>
        <p:spPr>
          <a:xfrm>
            <a:off x="914399" y="6349608"/>
            <a:ext cx="4114801" cy="338554"/>
          </a:xfrm>
          <a:prstGeom prst="rect">
            <a:avLst/>
          </a:prstGeom>
          <a:noFill/>
        </p:spPr>
        <p:txBody>
          <a:bodyPr wrap="square" rtlCol="0">
            <a:spAutoFit/>
          </a:bodyPr>
          <a:lstStyle/>
          <a:p>
            <a:pPr marL="58738" rtl="1"/>
            <a:r>
              <a:rPr lang="en-US" sz="1600" b="1" dirty="0" smtClean="0">
                <a:cs typeface="IranNastaliq" panose="02020505000000020003" pitchFamily="18" charset="0"/>
              </a:rPr>
              <a:t>Atomic  Energy  Organization of  Iran</a:t>
            </a:r>
            <a:endParaRPr lang="en-US" sz="1600" dirty="0">
              <a:cs typeface="IranNastaliq" panose="02020505000000020003" pitchFamily="18" charset="0"/>
            </a:endParaRPr>
          </a:p>
        </p:txBody>
      </p:sp>
      <p:pic>
        <p:nvPicPr>
          <p:cNvPr id="11" name="Picture 10"/>
          <p:cNvPicPr>
            <a:picLocks noChangeAspect="1"/>
          </p:cNvPicPr>
          <p:nvPr/>
        </p:nvPicPr>
        <p:blipFill>
          <a:blip r:embed="rId2" cstate="print">
            <a:duotone>
              <a:prstClr val="black"/>
              <a:srgbClr val="D9C3A5">
                <a:tint val="50000"/>
                <a:satMod val="180000"/>
              </a:srgbClr>
            </a:duotone>
            <a:extLst>
              <a:ext uri="{BEBA8EAE-BF5A-486C-A8C5-ECC9F3942E4B}">
                <a14:imgProps xmlns:a14="http://schemas.microsoft.com/office/drawing/2010/main">
                  <a14:imgLayer r:embed="rId3">
                    <a14:imgEffect>
                      <a14:colorTemperature colorTemp="11200"/>
                    </a14:imgEffect>
                    <a14:imgEffect>
                      <a14:saturation sat="200000"/>
                    </a14:imgEffect>
                  </a14:imgLayer>
                </a14:imgProps>
              </a:ext>
              <a:ext uri="{28A0092B-C50C-407E-A947-70E740481C1C}">
                <a14:useLocalDpi xmlns:a14="http://schemas.microsoft.com/office/drawing/2010/main" val="0"/>
              </a:ext>
            </a:extLst>
          </a:blip>
          <a:stretch>
            <a:fillRect/>
          </a:stretch>
        </p:blipFill>
        <p:spPr>
          <a:xfrm>
            <a:off x="265678" y="6255971"/>
            <a:ext cx="690285" cy="449629"/>
          </a:xfrm>
          <a:prstGeom prst="rect">
            <a:avLst/>
          </a:prstGeom>
        </p:spPr>
      </p:pic>
      <p:sp>
        <p:nvSpPr>
          <p:cNvPr id="12" name="TextBox 11"/>
          <p:cNvSpPr txBox="1"/>
          <p:nvPr/>
        </p:nvSpPr>
        <p:spPr>
          <a:xfrm>
            <a:off x="381000" y="235974"/>
            <a:ext cx="8382000" cy="523220"/>
          </a:xfrm>
          <a:prstGeom prst="rect">
            <a:avLst/>
          </a:prstGeom>
          <a:noFill/>
        </p:spPr>
        <p:txBody>
          <a:bodyPr wrap="square" rtlCol="0">
            <a:spAutoFit/>
          </a:bodyPr>
          <a:lstStyle/>
          <a:p>
            <a:pPr algn="ctr"/>
            <a:r>
              <a:rPr lang="en-US" sz="2800" b="1" dirty="0" smtClean="0">
                <a:solidFill>
                  <a:srgbClr val="FF0000"/>
                </a:solidFill>
                <a:cs typeface="B Nazanin" pitchFamily="2" charset="-78"/>
              </a:rPr>
              <a:t>Preface</a:t>
            </a:r>
            <a:endParaRPr lang="en-US" b="1" dirty="0"/>
          </a:p>
        </p:txBody>
      </p:sp>
    </p:spTree>
    <p:extLst>
      <p:ext uri="{BB962C8B-B14F-4D97-AF65-F5344CB8AC3E}">
        <p14:creationId xmlns:p14="http://schemas.microsoft.com/office/powerpoint/2010/main" val="385673077"/>
      </p:ext>
    </p:extLst>
  </p:cSld>
  <p:clrMapOvr>
    <a:masterClrMapping/>
  </p:clrMapOvr>
  <p:transition spd="slow">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6618DE7-1777-4DBE-88C5-519ABAFA3600}" type="slidenum">
              <a:rPr lang="en-US" smtClean="0"/>
              <a:t>4</a:t>
            </a:fld>
            <a:endParaRPr lang="en-US"/>
          </a:p>
        </p:txBody>
      </p:sp>
      <p:sp>
        <p:nvSpPr>
          <p:cNvPr id="5" name="TextBox 4"/>
          <p:cNvSpPr txBox="1"/>
          <p:nvPr/>
        </p:nvSpPr>
        <p:spPr>
          <a:xfrm>
            <a:off x="838200" y="1148477"/>
            <a:ext cx="7315200" cy="2585323"/>
          </a:xfrm>
          <a:prstGeom prst="rect">
            <a:avLst/>
          </a:prstGeom>
          <a:noFill/>
        </p:spPr>
        <p:txBody>
          <a:bodyPr wrap="square" rtlCol="1">
            <a:spAutoFit/>
          </a:bodyPr>
          <a:lstStyle/>
          <a:p>
            <a:pPr marL="285750" indent="-285750" algn="just">
              <a:buFont typeface="Arial" panose="020B0604020202020204" pitchFamily="34" charset="0"/>
              <a:buChar char="•"/>
            </a:pPr>
            <a:r>
              <a:rPr lang="en-US" dirty="0" smtClean="0">
                <a:cs typeface="B Nazanin" pitchFamily="2" charset="-78"/>
              </a:rPr>
              <a:t>On June 30</a:t>
            </a:r>
            <a:r>
              <a:rPr lang="en-US" baseline="30000" dirty="0" smtClean="0">
                <a:cs typeface="B Nazanin" pitchFamily="2" charset="-78"/>
              </a:rPr>
              <a:t>th</a:t>
            </a:r>
            <a:r>
              <a:rPr lang="en-US" dirty="0" smtClean="0">
                <a:cs typeface="B Nazanin" pitchFamily="2" charset="-78"/>
              </a:rPr>
              <a:t> 1975 an MoU on Scientific Research cooperation and expansion of industrial cooperation between Iran &amp; Germany was signed.  </a:t>
            </a:r>
          </a:p>
          <a:p>
            <a:pPr marL="285750" indent="-285750" algn="just">
              <a:buFont typeface="Arial" panose="020B0604020202020204" pitchFamily="34" charset="0"/>
              <a:buChar char="•"/>
            </a:pPr>
            <a:r>
              <a:rPr lang="en-US" dirty="0" smtClean="0">
                <a:cs typeface="B Nazanin" pitchFamily="2" charset="-78"/>
              </a:rPr>
              <a:t>On July 4</a:t>
            </a:r>
            <a:r>
              <a:rPr lang="en-US" baseline="30000" dirty="0" smtClean="0">
                <a:cs typeface="B Nazanin" pitchFamily="2" charset="-78"/>
              </a:rPr>
              <a:t>th</a:t>
            </a:r>
            <a:r>
              <a:rPr lang="en-US" dirty="0" smtClean="0">
                <a:cs typeface="B Nazanin" pitchFamily="2" charset="-78"/>
              </a:rPr>
              <a:t> 1976 </a:t>
            </a:r>
            <a:r>
              <a:rPr lang="en-US" dirty="0">
                <a:cs typeface="B Nazanin" pitchFamily="2" charset="-78"/>
              </a:rPr>
              <a:t>an MoU on </a:t>
            </a:r>
            <a:r>
              <a:rPr lang="en-US" dirty="0" smtClean="0">
                <a:cs typeface="B Nazanin" pitchFamily="2" charset="-78"/>
              </a:rPr>
              <a:t>cooperation in peaceful application of nuclear energy between Atomic Energy Organization of Iran </a:t>
            </a:r>
            <a:r>
              <a:rPr lang="en-US" dirty="0">
                <a:cs typeface="B Nazanin" pitchFamily="2" charset="-78"/>
              </a:rPr>
              <a:t>&amp; </a:t>
            </a:r>
            <a:r>
              <a:rPr lang="en-US" dirty="0" smtClean="0">
                <a:cs typeface="B Nazanin" pitchFamily="2" charset="-78"/>
              </a:rPr>
              <a:t>the ministry of research and industry of Germany </a:t>
            </a:r>
            <a:r>
              <a:rPr lang="en-US" dirty="0">
                <a:cs typeface="B Nazanin" pitchFamily="2" charset="-78"/>
              </a:rPr>
              <a:t>was signed. </a:t>
            </a:r>
            <a:endParaRPr lang="en-US" dirty="0" smtClean="0">
              <a:cs typeface="B Nazanin" pitchFamily="2" charset="-78"/>
            </a:endParaRPr>
          </a:p>
          <a:p>
            <a:pPr marL="285750" indent="-285750" algn="just">
              <a:buFont typeface="Arial" panose="020B0604020202020204" pitchFamily="34" charset="0"/>
              <a:buChar char="•"/>
            </a:pPr>
            <a:r>
              <a:rPr lang="en-US" dirty="0" smtClean="0">
                <a:cs typeface="B Nazanin" pitchFamily="2" charset="-78"/>
              </a:rPr>
              <a:t>On July 1</a:t>
            </a:r>
            <a:r>
              <a:rPr lang="en-US" baseline="30000" dirty="0" smtClean="0">
                <a:cs typeface="B Nazanin" pitchFamily="2" charset="-78"/>
              </a:rPr>
              <a:t>st</a:t>
            </a:r>
            <a:r>
              <a:rPr lang="en-US" dirty="0" smtClean="0">
                <a:cs typeface="B Nazanin" pitchFamily="2" charset="-78"/>
              </a:rPr>
              <a:t> 1976 </a:t>
            </a:r>
            <a:r>
              <a:rPr lang="en-US" dirty="0">
                <a:cs typeface="B Nazanin" pitchFamily="2" charset="-78"/>
              </a:rPr>
              <a:t>the </a:t>
            </a:r>
            <a:r>
              <a:rPr lang="en-US" dirty="0" smtClean="0">
                <a:cs typeface="B Nazanin" pitchFamily="2" charset="-78"/>
              </a:rPr>
              <a:t>turnkey contract on construction of two light water units with 1293 MW capacity including respective infrastructures at Bushehr and </a:t>
            </a:r>
            <a:r>
              <a:rPr lang="en-US" dirty="0">
                <a:cs typeface="B Nazanin" pitchFamily="2" charset="-78"/>
              </a:rPr>
              <a:t>simultaneously </a:t>
            </a:r>
            <a:r>
              <a:rPr lang="en-US" dirty="0" smtClean="0">
                <a:cs typeface="B Nazanin" pitchFamily="2" charset="-78"/>
              </a:rPr>
              <a:t>contract </a:t>
            </a:r>
            <a:r>
              <a:rPr lang="en-US" dirty="0">
                <a:cs typeface="B Nazanin" pitchFamily="2" charset="-78"/>
              </a:rPr>
              <a:t>on </a:t>
            </a:r>
            <a:r>
              <a:rPr lang="en-US" dirty="0" smtClean="0">
                <a:cs typeface="B Nazanin" pitchFamily="2" charset="-78"/>
              </a:rPr>
              <a:t>nuclear fuel supply for Bushehr NPP between AEOI &amp; KWU were signed.</a:t>
            </a:r>
            <a:endParaRPr lang="fa-IR" dirty="0">
              <a:cs typeface="B Nazanin" pitchFamily="2" charset="-78"/>
            </a:endParaRPr>
          </a:p>
        </p:txBody>
      </p:sp>
      <p:sp>
        <p:nvSpPr>
          <p:cNvPr id="6" name="TextBox 5"/>
          <p:cNvSpPr txBox="1"/>
          <p:nvPr/>
        </p:nvSpPr>
        <p:spPr>
          <a:xfrm>
            <a:off x="265677" y="152400"/>
            <a:ext cx="8573523" cy="461665"/>
          </a:xfrm>
          <a:prstGeom prst="rect">
            <a:avLst/>
          </a:prstGeom>
          <a:noFill/>
        </p:spPr>
        <p:txBody>
          <a:bodyPr wrap="square" rtlCol="0">
            <a:spAutoFit/>
          </a:bodyPr>
          <a:lstStyle/>
          <a:p>
            <a:pPr algn="ctr"/>
            <a:r>
              <a:rPr lang="en-US" sz="2400" b="1" dirty="0">
                <a:solidFill>
                  <a:srgbClr val="FF0000"/>
                </a:solidFill>
                <a:cs typeface="B Nazanin" pitchFamily="2" charset="-78"/>
              </a:rPr>
              <a:t>Contract on </a:t>
            </a:r>
            <a:r>
              <a:rPr lang="en-US" sz="2400" b="1" dirty="0" smtClean="0">
                <a:solidFill>
                  <a:srgbClr val="FF0000"/>
                </a:solidFill>
                <a:cs typeface="B Nazanin" pitchFamily="2" charset="-78"/>
              </a:rPr>
              <a:t>Construction Bushehr NPP </a:t>
            </a:r>
            <a:r>
              <a:rPr lang="en-US" sz="2400" b="1" dirty="0">
                <a:solidFill>
                  <a:srgbClr val="FF0000"/>
                </a:solidFill>
                <a:cs typeface="B Nazanin" pitchFamily="2" charset="-78"/>
              </a:rPr>
              <a:t>between Iran &amp; </a:t>
            </a:r>
            <a:r>
              <a:rPr lang="en-US" sz="2400" b="1" dirty="0" smtClean="0">
                <a:solidFill>
                  <a:srgbClr val="FF0000"/>
                </a:solidFill>
                <a:cs typeface="B Nazanin" pitchFamily="2" charset="-78"/>
              </a:rPr>
              <a:t>KWU </a:t>
            </a:r>
            <a:r>
              <a:rPr lang="en-US" sz="2400" b="1" dirty="0">
                <a:solidFill>
                  <a:srgbClr val="FF0000"/>
                </a:solidFill>
                <a:cs typeface="B Nazanin" pitchFamily="2" charset="-78"/>
              </a:rPr>
              <a:t>(22)</a:t>
            </a:r>
          </a:p>
        </p:txBody>
      </p:sp>
      <p:sp>
        <p:nvSpPr>
          <p:cNvPr id="7" name="Slide Number Placeholder 1"/>
          <p:cNvSpPr txBox="1">
            <a:spLocks/>
          </p:cNvSpPr>
          <p:nvPr/>
        </p:nvSpPr>
        <p:spPr>
          <a:xfrm>
            <a:off x="6457950" y="6356351"/>
            <a:ext cx="2057400" cy="365125"/>
          </a:xfrm>
          <a:prstGeom prst="rect">
            <a:avLst/>
          </a:prstGeom>
        </p:spPr>
        <p:txBody>
          <a:bodyPr vert="horz" lIns="91440" tIns="45720" rIns="91440" bIns="45720" rtlCol="0" anchor="ctr"/>
          <a:lstStyle>
            <a:defPPr>
              <a:defRPr lang="en-US"/>
            </a:defPPr>
            <a:lvl1pPr marL="0" algn="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6618DE7-1777-4DBE-88C5-519ABAFA3600}" type="slidenum">
              <a:rPr lang="en-US" smtClean="0"/>
              <a:pPr/>
              <a:t>4</a:t>
            </a:fld>
            <a:endParaRPr lang="en-US"/>
          </a:p>
        </p:txBody>
      </p:sp>
      <p:sp>
        <p:nvSpPr>
          <p:cNvPr id="9" name="TextBox 8"/>
          <p:cNvSpPr txBox="1"/>
          <p:nvPr/>
        </p:nvSpPr>
        <p:spPr>
          <a:xfrm>
            <a:off x="914399" y="6349608"/>
            <a:ext cx="4114801" cy="338554"/>
          </a:xfrm>
          <a:prstGeom prst="rect">
            <a:avLst/>
          </a:prstGeom>
          <a:noFill/>
        </p:spPr>
        <p:txBody>
          <a:bodyPr wrap="square" rtlCol="0">
            <a:spAutoFit/>
          </a:bodyPr>
          <a:lstStyle/>
          <a:p>
            <a:pPr marL="58738" rtl="1"/>
            <a:r>
              <a:rPr lang="en-US" sz="1600" b="1" dirty="0" smtClean="0">
                <a:cs typeface="IranNastaliq" panose="02020505000000020003" pitchFamily="18" charset="0"/>
              </a:rPr>
              <a:t>Atomic  Energy  Organization of  Iran</a:t>
            </a:r>
            <a:endParaRPr lang="en-US" sz="1600" dirty="0">
              <a:cs typeface="IranNastaliq" panose="02020505000000020003" pitchFamily="18" charset="0"/>
            </a:endParaRPr>
          </a:p>
        </p:txBody>
      </p:sp>
      <p:pic>
        <p:nvPicPr>
          <p:cNvPr id="10" name="Picture 9"/>
          <p:cNvPicPr>
            <a:picLocks noChangeAspect="1"/>
          </p:cNvPicPr>
          <p:nvPr/>
        </p:nvPicPr>
        <p:blipFill>
          <a:blip r:embed="rId2" cstate="print">
            <a:duotone>
              <a:prstClr val="black"/>
              <a:srgbClr val="D9C3A5">
                <a:tint val="50000"/>
                <a:satMod val="180000"/>
              </a:srgbClr>
            </a:duotone>
            <a:extLst>
              <a:ext uri="{BEBA8EAE-BF5A-486C-A8C5-ECC9F3942E4B}">
                <a14:imgProps xmlns:a14="http://schemas.microsoft.com/office/drawing/2010/main">
                  <a14:imgLayer r:embed="rId3">
                    <a14:imgEffect>
                      <a14:colorTemperature colorTemp="11200"/>
                    </a14:imgEffect>
                    <a14:imgEffect>
                      <a14:saturation sat="200000"/>
                    </a14:imgEffect>
                  </a14:imgLayer>
                </a14:imgProps>
              </a:ext>
              <a:ext uri="{28A0092B-C50C-407E-A947-70E740481C1C}">
                <a14:useLocalDpi xmlns:a14="http://schemas.microsoft.com/office/drawing/2010/main" val="0"/>
              </a:ext>
            </a:extLst>
          </a:blip>
          <a:stretch>
            <a:fillRect/>
          </a:stretch>
        </p:blipFill>
        <p:spPr>
          <a:xfrm>
            <a:off x="265678" y="6255971"/>
            <a:ext cx="690285" cy="449629"/>
          </a:xfrm>
          <a:prstGeom prst="rect">
            <a:avLst/>
          </a:prstGeom>
        </p:spPr>
      </p:pic>
    </p:spTree>
    <p:extLst>
      <p:ext uri="{BB962C8B-B14F-4D97-AF65-F5344CB8AC3E}">
        <p14:creationId xmlns:p14="http://schemas.microsoft.com/office/powerpoint/2010/main" val="1242086047"/>
      </p:ext>
    </p:extLst>
  </p:cSld>
  <p:clrMapOvr>
    <a:masterClrMapping/>
  </p:clrMapOvr>
  <p:transition spd="slow">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6618DE7-1777-4DBE-88C5-519ABAFA3600}" type="slidenum">
              <a:rPr lang="en-US" smtClean="0"/>
              <a:t>5</a:t>
            </a:fld>
            <a:endParaRPr lang="en-US"/>
          </a:p>
        </p:txBody>
      </p:sp>
      <p:sp>
        <p:nvSpPr>
          <p:cNvPr id="4" name="TextBox 3"/>
          <p:cNvSpPr txBox="1"/>
          <p:nvPr/>
        </p:nvSpPr>
        <p:spPr>
          <a:xfrm>
            <a:off x="519098" y="240268"/>
            <a:ext cx="8167702" cy="369332"/>
          </a:xfrm>
          <a:prstGeom prst="rect">
            <a:avLst/>
          </a:prstGeom>
          <a:noFill/>
        </p:spPr>
        <p:txBody>
          <a:bodyPr wrap="square" rtlCol="0">
            <a:spAutoFit/>
          </a:bodyPr>
          <a:lstStyle/>
          <a:p>
            <a:pPr algn="just"/>
            <a:r>
              <a:rPr lang="en-US" b="1" dirty="0">
                <a:solidFill>
                  <a:srgbClr val="FF0000"/>
                </a:solidFill>
                <a:cs typeface="B Nazanin" pitchFamily="2" charset="-78"/>
              </a:rPr>
              <a:t>Contract on completion and operation of the first Units </a:t>
            </a:r>
            <a:r>
              <a:rPr lang="en-US" b="1" dirty="0" smtClean="0">
                <a:solidFill>
                  <a:srgbClr val="FF0000"/>
                </a:solidFill>
                <a:cs typeface="B Nazanin" pitchFamily="2" charset="-78"/>
              </a:rPr>
              <a:t>with the Russian Federation</a:t>
            </a:r>
            <a:endParaRPr lang="en-US" b="1" dirty="0">
              <a:solidFill>
                <a:srgbClr val="FF0000"/>
              </a:solidFill>
              <a:cs typeface="B Nazanin" pitchFamily="2" charset="-78"/>
            </a:endParaRPr>
          </a:p>
        </p:txBody>
      </p:sp>
      <p:sp>
        <p:nvSpPr>
          <p:cNvPr id="5" name="TextBox 4"/>
          <p:cNvSpPr txBox="1"/>
          <p:nvPr/>
        </p:nvSpPr>
        <p:spPr>
          <a:xfrm>
            <a:off x="609600" y="865287"/>
            <a:ext cx="8015302" cy="5078313"/>
          </a:xfrm>
          <a:prstGeom prst="rect">
            <a:avLst/>
          </a:prstGeom>
          <a:noFill/>
        </p:spPr>
        <p:txBody>
          <a:bodyPr wrap="square" rtlCol="1">
            <a:spAutoFit/>
          </a:bodyPr>
          <a:lstStyle/>
          <a:p>
            <a:pPr algn="just"/>
            <a:r>
              <a:rPr lang="en-US" dirty="0" smtClean="0">
                <a:cs typeface="B Nazanin" panose="00000400000000000000" pitchFamily="2" charset="-78"/>
              </a:rPr>
              <a:t>After </a:t>
            </a:r>
            <a:r>
              <a:rPr lang="en-US" dirty="0">
                <a:cs typeface="B Nazanin" panose="00000400000000000000" pitchFamily="2" charset="-78"/>
              </a:rPr>
              <a:t>the suspension of </a:t>
            </a:r>
            <a:r>
              <a:rPr lang="en-US" dirty="0" smtClean="0">
                <a:cs typeface="B Nazanin" panose="00000400000000000000" pitchFamily="2" charset="-78"/>
              </a:rPr>
              <a:t>Bushehr NPP construction project by KWU on 1979 and following the signature of the MoU between the I.R. of Iran and the Russian Federation on peaceful nuclear </a:t>
            </a:r>
            <a:r>
              <a:rPr lang="en-US" dirty="0">
                <a:cs typeface="B Nazanin" panose="00000400000000000000" pitchFamily="2" charset="-78"/>
              </a:rPr>
              <a:t>cooperation, </a:t>
            </a:r>
            <a:r>
              <a:rPr lang="en-US" dirty="0" smtClean="0">
                <a:cs typeface="B Nazanin" panose="00000400000000000000" pitchFamily="2" charset="-78"/>
              </a:rPr>
              <a:t>the contract </a:t>
            </a:r>
            <a:r>
              <a:rPr lang="en-US" dirty="0">
                <a:cs typeface="B Nazanin" panose="00000400000000000000" pitchFamily="2" charset="-78"/>
              </a:rPr>
              <a:t>on completion </a:t>
            </a:r>
            <a:r>
              <a:rPr lang="en-US" dirty="0" smtClean="0">
                <a:cs typeface="B Nazanin" panose="00000400000000000000" pitchFamily="2" charset="-78"/>
              </a:rPr>
              <a:t>of </a:t>
            </a:r>
            <a:r>
              <a:rPr lang="en-US" dirty="0">
                <a:cs typeface="B Nazanin" panose="00000400000000000000" pitchFamily="2" charset="-78"/>
              </a:rPr>
              <a:t>the first </a:t>
            </a:r>
            <a:r>
              <a:rPr lang="en-US" dirty="0" smtClean="0">
                <a:cs typeface="B Nazanin" panose="00000400000000000000" pitchFamily="2" charset="-78"/>
              </a:rPr>
              <a:t>Unit of Bushehr NPP between AEOI and the </a:t>
            </a:r>
            <a:r>
              <a:rPr lang="en-US" dirty="0">
                <a:cs typeface="B Nazanin" panose="00000400000000000000" pitchFamily="2" charset="-78"/>
              </a:rPr>
              <a:t>Russian </a:t>
            </a:r>
            <a:r>
              <a:rPr lang="en-US" dirty="0" smtClean="0">
                <a:cs typeface="B Nazanin" panose="00000400000000000000" pitchFamily="2" charset="-78"/>
              </a:rPr>
              <a:t>contractor </a:t>
            </a:r>
            <a:r>
              <a:rPr lang="en-US" dirty="0">
                <a:cs typeface="B Nazanin" panose="00000400000000000000" pitchFamily="2" charset="-78"/>
              </a:rPr>
              <a:t>company affiliated to the Ministry </a:t>
            </a:r>
            <a:r>
              <a:rPr lang="en-US" dirty="0" smtClean="0">
                <a:cs typeface="B Nazanin" panose="00000400000000000000" pitchFamily="2" charset="-78"/>
              </a:rPr>
              <a:t>of Energy of Russia </a:t>
            </a:r>
            <a:r>
              <a:rPr lang="en-US" dirty="0">
                <a:cs typeface="B Nazanin" panose="00000400000000000000" pitchFamily="2" charset="-78"/>
              </a:rPr>
              <a:t>was signed on 1994  and </a:t>
            </a:r>
            <a:r>
              <a:rPr lang="en-US" dirty="0" smtClean="0">
                <a:cs typeface="B Nazanin" panose="00000400000000000000" pitchFamily="2" charset="-78"/>
              </a:rPr>
              <a:t>was effective </a:t>
            </a:r>
            <a:r>
              <a:rPr lang="en-US" dirty="0">
                <a:cs typeface="B Nazanin" panose="00000400000000000000" pitchFamily="2" charset="-78"/>
              </a:rPr>
              <a:t>on </a:t>
            </a:r>
            <a:r>
              <a:rPr lang="en-US" dirty="0" smtClean="0">
                <a:cs typeface="B Nazanin" panose="00000400000000000000" pitchFamily="2" charset="-78"/>
              </a:rPr>
              <a:t>1995.</a:t>
            </a:r>
          </a:p>
          <a:p>
            <a:pPr algn="just"/>
            <a:r>
              <a:rPr lang="en-US" dirty="0" smtClean="0">
                <a:cs typeface="B Nazanin" panose="00000400000000000000" pitchFamily="2" charset="-78"/>
              </a:rPr>
              <a:t>The maximum </a:t>
            </a:r>
            <a:r>
              <a:rPr lang="en-US" dirty="0" smtClean="0">
                <a:cs typeface="B Nazanin" panose="00000400000000000000" pitchFamily="2" charset="-78"/>
              </a:rPr>
              <a:t>utilization </a:t>
            </a:r>
            <a:r>
              <a:rPr lang="en-US" dirty="0" smtClean="0">
                <a:cs typeface="B Nazanin" panose="00000400000000000000" pitchFamily="2" charset="-78"/>
              </a:rPr>
              <a:t>of the </a:t>
            </a:r>
            <a:r>
              <a:rPr lang="en-US" dirty="0" smtClean="0">
                <a:cs typeface="B Nazanin" panose="00000400000000000000" pitchFamily="2" charset="-78"/>
              </a:rPr>
              <a:t>supplied </a:t>
            </a:r>
            <a:r>
              <a:rPr lang="en-US" dirty="0" smtClean="0">
                <a:cs typeface="B Nazanin" panose="00000400000000000000" pitchFamily="2" charset="-78"/>
              </a:rPr>
              <a:t>equipment </a:t>
            </a:r>
            <a:r>
              <a:rPr lang="en-US" dirty="0" smtClean="0">
                <a:cs typeface="B Nazanin" panose="00000400000000000000" pitchFamily="2" charset="-78"/>
              </a:rPr>
              <a:t>by </a:t>
            </a:r>
            <a:r>
              <a:rPr lang="en-US" dirty="0" smtClean="0">
                <a:cs typeface="B Nazanin" panose="00000400000000000000" pitchFamily="2" charset="-78"/>
              </a:rPr>
              <a:t>KWU operation was one the main goals in the contract with ASE co., which was </a:t>
            </a:r>
            <a:r>
              <a:rPr lang="en-US" dirty="0">
                <a:cs typeface="B Nazanin" panose="00000400000000000000" pitchFamily="2" charset="-78"/>
              </a:rPr>
              <a:t>seriously followed and </a:t>
            </a:r>
            <a:r>
              <a:rPr lang="en-US" dirty="0" smtClean="0">
                <a:cs typeface="B Nazanin" panose="00000400000000000000" pitchFamily="2" charset="-78"/>
              </a:rPr>
              <a:t>exercised. The other goals of the new plan were to perform the necessary changes in consistent with regulations, standards </a:t>
            </a:r>
            <a:r>
              <a:rPr lang="en-US" dirty="0">
                <a:cs typeface="B Nazanin" panose="00000400000000000000" pitchFamily="2" charset="-78"/>
              </a:rPr>
              <a:t>and the current </a:t>
            </a:r>
            <a:r>
              <a:rPr lang="en-US" dirty="0" smtClean="0">
                <a:cs typeface="B Nazanin" panose="00000400000000000000" pitchFamily="2" charset="-78"/>
              </a:rPr>
              <a:t>technology as well as assuring of successful and safe commissioning and operation of the NPP. Those steps, which were taken according to achieve the aforementioned goals, have affected all parts of the project, Including:</a:t>
            </a:r>
          </a:p>
          <a:p>
            <a:pPr marL="342900" indent="-342900" algn="just">
              <a:buFont typeface="Arial" panose="020B0604020202020204" pitchFamily="34" charset="0"/>
              <a:buChar char="•"/>
            </a:pPr>
            <a:r>
              <a:rPr lang="en-US" dirty="0" smtClean="0">
                <a:cs typeface="B Nazanin" panose="00000400000000000000" pitchFamily="2" charset="-78"/>
              </a:rPr>
              <a:t>Feasibility assessment for application of the equipment and infrastructures i.e. buildings, constructions, and equipment, </a:t>
            </a:r>
            <a:r>
              <a:rPr lang="en-US" dirty="0">
                <a:cs typeface="B Nazanin" panose="00000400000000000000" pitchFamily="2" charset="-78"/>
              </a:rPr>
              <a:t>remained </a:t>
            </a:r>
            <a:r>
              <a:rPr lang="en-US" dirty="0" smtClean="0">
                <a:cs typeface="B Nazanin" panose="00000400000000000000" pitchFamily="2" charset="-78"/>
              </a:rPr>
              <a:t>from KWU plan</a:t>
            </a:r>
          </a:p>
          <a:p>
            <a:pPr marL="342900" indent="-342900" algn="just">
              <a:buFont typeface="Arial" panose="020B0604020202020204" pitchFamily="34" charset="0"/>
              <a:buChar char="•"/>
            </a:pPr>
            <a:r>
              <a:rPr lang="fa-IR" dirty="0" smtClean="0">
                <a:cs typeface="B Nazanin" panose="00000400000000000000" pitchFamily="2" charset="-78"/>
              </a:rPr>
              <a:t> </a:t>
            </a:r>
            <a:r>
              <a:rPr lang="en-US" dirty="0" smtClean="0">
                <a:cs typeface="B Nazanin" pitchFamily="2" charset="-78"/>
              </a:rPr>
              <a:t>Performing the necessary and appropriate changes in order </a:t>
            </a:r>
            <a:r>
              <a:rPr lang="en-US" dirty="0">
                <a:cs typeface="B Nazanin" pitchFamily="2" charset="-78"/>
              </a:rPr>
              <a:t>to being consistent with </a:t>
            </a:r>
            <a:r>
              <a:rPr lang="en-US" dirty="0" smtClean="0">
                <a:cs typeface="B Nazanin" pitchFamily="2" charset="-78"/>
              </a:rPr>
              <a:t>regulations, </a:t>
            </a:r>
            <a:r>
              <a:rPr lang="en-US" dirty="0">
                <a:cs typeface="B Nazanin" pitchFamily="2" charset="-78"/>
              </a:rPr>
              <a:t>standards and the current </a:t>
            </a:r>
            <a:r>
              <a:rPr lang="en-US" dirty="0" smtClean="0">
                <a:cs typeface="B Nazanin" pitchFamily="2" charset="-78"/>
              </a:rPr>
              <a:t>technology</a:t>
            </a:r>
            <a:endParaRPr lang="en-US" dirty="0">
              <a:cs typeface="B Nazanin" pitchFamily="2" charset="-78"/>
            </a:endParaRPr>
          </a:p>
          <a:p>
            <a:pPr marL="342900" indent="-342900" algn="just">
              <a:buFont typeface="Arial" panose="020B0604020202020204" pitchFamily="34" charset="0"/>
              <a:buChar char="•"/>
            </a:pPr>
            <a:r>
              <a:rPr lang="fa-IR" dirty="0" smtClean="0">
                <a:cs typeface="B Nazanin" pitchFamily="2" charset="-78"/>
              </a:rPr>
              <a:t> </a:t>
            </a:r>
            <a:r>
              <a:rPr lang="en-US" dirty="0" smtClean="0">
                <a:cs typeface="B Nazanin" panose="00000400000000000000" pitchFamily="2" charset="-78"/>
              </a:rPr>
              <a:t>Assuring </a:t>
            </a:r>
            <a:r>
              <a:rPr lang="en-US" dirty="0">
                <a:cs typeface="B Nazanin" panose="00000400000000000000" pitchFamily="2" charset="-78"/>
              </a:rPr>
              <a:t>of </a:t>
            </a:r>
            <a:r>
              <a:rPr lang="en-US" dirty="0" smtClean="0">
                <a:cs typeface="B Nazanin" panose="00000400000000000000" pitchFamily="2" charset="-78"/>
              </a:rPr>
              <a:t>in time and successful commissioning and </a:t>
            </a:r>
            <a:r>
              <a:rPr lang="en-US" dirty="0">
                <a:cs typeface="B Nazanin" panose="00000400000000000000" pitchFamily="2" charset="-78"/>
              </a:rPr>
              <a:t>operation of the </a:t>
            </a:r>
            <a:r>
              <a:rPr lang="en-US" dirty="0" smtClean="0">
                <a:cs typeface="B Nazanin" panose="00000400000000000000" pitchFamily="2" charset="-78"/>
              </a:rPr>
              <a:t>NPP and acquiring the necessary permits and licenses</a:t>
            </a:r>
            <a:endParaRPr lang="fa-IR" dirty="0">
              <a:cs typeface="B Nazanin" pitchFamily="2" charset="-78"/>
            </a:endParaRPr>
          </a:p>
        </p:txBody>
      </p:sp>
      <p:sp>
        <p:nvSpPr>
          <p:cNvPr id="6" name="Slide Number Placeholder 1"/>
          <p:cNvSpPr txBox="1">
            <a:spLocks/>
          </p:cNvSpPr>
          <p:nvPr/>
        </p:nvSpPr>
        <p:spPr>
          <a:xfrm>
            <a:off x="6457950" y="6356351"/>
            <a:ext cx="2057400" cy="365125"/>
          </a:xfrm>
          <a:prstGeom prst="rect">
            <a:avLst/>
          </a:prstGeom>
        </p:spPr>
        <p:txBody>
          <a:bodyPr vert="horz" lIns="91440" tIns="45720" rIns="91440" bIns="45720" rtlCol="0" anchor="ctr"/>
          <a:lstStyle>
            <a:defPPr>
              <a:defRPr lang="en-US"/>
            </a:defPPr>
            <a:lvl1pPr marL="0" algn="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6618DE7-1777-4DBE-88C5-519ABAFA3600}" type="slidenum">
              <a:rPr lang="en-US" smtClean="0"/>
              <a:pPr/>
              <a:t>5</a:t>
            </a:fld>
            <a:endParaRPr lang="en-US"/>
          </a:p>
        </p:txBody>
      </p:sp>
      <p:sp>
        <p:nvSpPr>
          <p:cNvPr id="8" name="TextBox 7"/>
          <p:cNvSpPr txBox="1"/>
          <p:nvPr/>
        </p:nvSpPr>
        <p:spPr>
          <a:xfrm>
            <a:off x="914399" y="6349608"/>
            <a:ext cx="4114801" cy="338554"/>
          </a:xfrm>
          <a:prstGeom prst="rect">
            <a:avLst/>
          </a:prstGeom>
          <a:noFill/>
        </p:spPr>
        <p:txBody>
          <a:bodyPr wrap="square" rtlCol="0">
            <a:spAutoFit/>
          </a:bodyPr>
          <a:lstStyle/>
          <a:p>
            <a:pPr marL="58738" rtl="1"/>
            <a:r>
              <a:rPr lang="en-US" sz="1600" b="1" dirty="0" smtClean="0">
                <a:cs typeface="IranNastaliq" panose="02020505000000020003" pitchFamily="18" charset="0"/>
              </a:rPr>
              <a:t>Atomic  Energy  Organization of  Iran</a:t>
            </a:r>
            <a:endParaRPr lang="en-US" sz="1600" dirty="0">
              <a:cs typeface="IranNastaliq" panose="02020505000000020003" pitchFamily="18" charset="0"/>
            </a:endParaRPr>
          </a:p>
        </p:txBody>
      </p:sp>
      <p:pic>
        <p:nvPicPr>
          <p:cNvPr id="9" name="Picture 8"/>
          <p:cNvPicPr>
            <a:picLocks noChangeAspect="1"/>
          </p:cNvPicPr>
          <p:nvPr/>
        </p:nvPicPr>
        <p:blipFill>
          <a:blip r:embed="rId2" cstate="print">
            <a:duotone>
              <a:prstClr val="black"/>
              <a:srgbClr val="D9C3A5">
                <a:tint val="50000"/>
                <a:satMod val="180000"/>
              </a:srgbClr>
            </a:duotone>
            <a:extLst>
              <a:ext uri="{BEBA8EAE-BF5A-486C-A8C5-ECC9F3942E4B}">
                <a14:imgProps xmlns:a14="http://schemas.microsoft.com/office/drawing/2010/main">
                  <a14:imgLayer r:embed="rId3">
                    <a14:imgEffect>
                      <a14:colorTemperature colorTemp="11200"/>
                    </a14:imgEffect>
                    <a14:imgEffect>
                      <a14:saturation sat="200000"/>
                    </a14:imgEffect>
                  </a14:imgLayer>
                </a14:imgProps>
              </a:ext>
              <a:ext uri="{28A0092B-C50C-407E-A947-70E740481C1C}">
                <a14:useLocalDpi xmlns:a14="http://schemas.microsoft.com/office/drawing/2010/main" val="0"/>
              </a:ext>
            </a:extLst>
          </a:blip>
          <a:stretch>
            <a:fillRect/>
          </a:stretch>
        </p:blipFill>
        <p:spPr>
          <a:xfrm>
            <a:off x="265678" y="6255971"/>
            <a:ext cx="690285" cy="449629"/>
          </a:xfrm>
          <a:prstGeom prst="rect">
            <a:avLst/>
          </a:prstGeom>
        </p:spPr>
      </p:pic>
    </p:spTree>
    <p:extLst>
      <p:ext uri="{BB962C8B-B14F-4D97-AF65-F5344CB8AC3E}">
        <p14:creationId xmlns:p14="http://schemas.microsoft.com/office/powerpoint/2010/main" val="137009931"/>
      </p:ext>
    </p:extLst>
  </p:cSld>
  <p:clrMapOvr>
    <a:masterClrMapping/>
  </p:clrMapOvr>
  <p:transition spd="slow">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6618DE7-1777-4DBE-88C5-519ABAFA3600}" type="slidenum">
              <a:rPr lang="en-US" smtClean="0"/>
              <a:t>6</a:t>
            </a:fld>
            <a:endParaRPr lang="en-US"/>
          </a:p>
        </p:txBody>
      </p:sp>
      <p:sp>
        <p:nvSpPr>
          <p:cNvPr id="4" name="TextBox 3"/>
          <p:cNvSpPr txBox="1"/>
          <p:nvPr/>
        </p:nvSpPr>
        <p:spPr>
          <a:xfrm>
            <a:off x="762000" y="228600"/>
            <a:ext cx="7620000" cy="430887"/>
          </a:xfrm>
          <a:prstGeom prst="rect">
            <a:avLst/>
          </a:prstGeom>
          <a:noFill/>
        </p:spPr>
        <p:txBody>
          <a:bodyPr wrap="square" rtlCol="0">
            <a:spAutoFit/>
          </a:bodyPr>
          <a:lstStyle/>
          <a:p>
            <a:pPr algn="ctr"/>
            <a:r>
              <a:rPr lang="en-US" sz="2200" b="1" dirty="0" smtClean="0">
                <a:solidFill>
                  <a:srgbClr val="FF0000"/>
                </a:solidFill>
                <a:cs typeface="B Nazanin" pitchFamily="2" charset="-78"/>
              </a:rPr>
              <a:t>Physical </a:t>
            </a:r>
            <a:r>
              <a:rPr lang="en-US" sz="2200" b="1" dirty="0">
                <a:solidFill>
                  <a:srgbClr val="FF0000"/>
                </a:solidFill>
                <a:cs typeface="B Nazanin" pitchFamily="2" charset="-78"/>
              </a:rPr>
              <a:t>progress </a:t>
            </a:r>
            <a:r>
              <a:rPr lang="en-US" sz="2200" b="1" dirty="0" smtClean="0">
                <a:solidFill>
                  <a:srgbClr val="FF0000"/>
                </a:solidFill>
                <a:cs typeface="B Nazanin" pitchFamily="2" charset="-78"/>
              </a:rPr>
              <a:t>of </a:t>
            </a:r>
            <a:r>
              <a:rPr lang="en-US" sz="2200" b="1" dirty="0">
                <a:solidFill>
                  <a:srgbClr val="FF0000"/>
                </a:solidFill>
                <a:cs typeface="B Nazanin" pitchFamily="2" charset="-78"/>
              </a:rPr>
              <a:t>the </a:t>
            </a:r>
            <a:r>
              <a:rPr lang="en-US" sz="2200" b="1" dirty="0" smtClean="0">
                <a:solidFill>
                  <a:srgbClr val="FF0000"/>
                </a:solidFill>
                <a:cs typeface="B Nazanin" pitchFamily="2" charset="-78"/>
              </a:rPr>
              <a:t>project by the </a:t>
            </a:r>
            <a:r>
              <a:rPr lang="en-US" sz="2200" b="1" dirty="0">
                <a:solidFill>
                  <a:srgbClr val="FF0000"/>
                </a:solidFill>
                <a:cs typeface="B Nazanin" pitchFamily="2" charset="-78"/>
              </a:rPr>
              <a:t>time of suspension </a:t>
            </a:r>
            <a:r>
              <a:rPr lang="en-US" sz="2200" b="1" dirty="0" smtClean="0">
                <a:solidFill>
                  <a:srgbClr val="FF0000"/>
                </a:solidFill>
                <a:cs typeface="B Nazanin" pitchFamily="2" charset="-78"/>
              </a:rPr>
              <a:t>date</a:t>
            </a:r>
            <a:endParaRPr lang="en-US" sz="2200" b="1" dirty="0"/>
          </a:p>
        </p:txBody>
      </p:sp>
      <p:sp>
        <p:nvSpPr>
          <p:cNvPr id="6" name="TextBox 5"/>
          <p:cNvSpPr txBox="1"/>
          <p:nvPr/>
        </p:nvSpPr>
        <p:spPr>
          <a:xfrm>
            <a:off x="459658" y="1295400"/>
            <a:ext cx="8202561" cy="2862322"/>
          </a:xfrm>
          <a:prstGeom prst="rect">
            <a:avLst/>
          </a:prstGeom>
          <a:noFill/>
        </p:spPr>
        <p:txBody>
          <a:bodyPr wrap="square" rtlCol="1">
            <a:spAutoFit/>
          </a:bodyPr>
          <a:lstStyle/>
          <a:p>
            <a:pPr algn="just"/>
            <a:r>
              <a:rPr lang="en-US" sz="2000" dirty="0" smtClean="0">
                <a:cs typeface="B Nazanin" panose="00000400000000000000" pitchFamily="2" charset="-78"/>
              </a:rPr>
              <a:t>According to the progressive reports of KWU until </a:t>
            </a:r>
            <a:r>
              <a:rPr lang="en-US" sz="2000" dirty="0">
                <a:cs typeface="B Nazanin" panose="00000400000000000000" pitchFamily="2" charset="-78"/>
              </a:rPr>
              <a:t>1979 (the suspension </a:t>
            </a:r>
            <a:r>
              <a:rPr lang="en-US" sz="2000" dirty="0" smtClean="0">
                <a:cs typeface="B Nazanin" panose="00000400000000000000" pitchFamily="2" charset="-78"/>
              </a:rPr>
              <a:t>date of </a:t>
            </a:r>
            <a:r>
              <a:rPr lang="en-US" sz="2000" dirty="0">
                <a:cs typeface="B Nazanin" panose="00000400000000000000" pitchFamily="2" charset="-78"/>
              </a:rPr>
              <a:t>Bushehr NPP construction </a:t>
            </a:r>
            <a:r>
              <a:rPr lang="en-US" sz="2000" dirty="0" smtClean="0">
                <a:cs typeface="B Nazanin" panose="00000400000000000000" pitchFamily="2" charset="-78"/>
              </a:rPr>
              <a:t>project), the physical </a:t>
            </a:r>
            <a:r>
              <a:rPr lang="en-US" sz="2000" dirty="0">
                <a:cs typeface="B Nazanin" panose="00000400000000000000" pitchFamily="2" charset="-78"/>
              </a:rPr>
              <a:t>progress </a:t>
            </a:r>
            <a:r>
              <a:rPr lang="en-US" sz="2000" dirty="0" smtClean="0">
                <a:cs typeface="B Nazanin" panose="00000400000000000000" pitchFamily="2" charset="-78"/>
              </a:rPr>
              <a:t>milestones of the </a:t>
            </a:r>
            <a:r>
              <a:rPr lang="en-US" sz="2000" dirty="0">
                <a:cs typeface="B Nazanin" panose="00000400000000000000" pitchFamily="2" charset="-78"/>
              </a:rPr>
              <a:t>construction </a:t>
            </a:r>
            <a:r>
              <a:rPr lang="en-US" sz="2000" dirty="0" smtClean="0">
                <a:cs typeface="B Nazanin" panose="00000400000000000000" pitchFamily="2" charset="-78"/>
              </a:rPr>
              <a:t>project are as follow:</a:t>
            </a:r>
          </a:p>
          <a:p>
            <a:pPr algn="just"/>
            <a:endParaRPr lang="en-US" sz="2000" dirty="0" smtClean="0">
              <a:cs typeface="B Nazanin" panose="00000400000000000000" pitchFamily="2" charset="-78"/>
            </a:endParaRPr>
          </a:p>
          <a:p>
            <a:pPr marL="342900" indent="-342900" algn="just">
              <a:buFont typeface="Arial" panose="020B0604020202020204" pitchFamily="34" charset="0"/>
              <a:buChar char="•"/>
            </a:pPr>
            <a:r>
              <a:rPr lang="en-US" sz="2000" dirty="0">
                <a:cs typeface="B Nazanin" panose="00000400000000000000" pitchFamily="2" charset="-78"/>
              </a:rPr>
              <a:t>Building </a:t>
            </a:r>
            <a:r>
              <a:rPr lang="en-US" sz="2000" dirty="0" smtClean="0">
                <a:cs typeface="B Nazanin" panose="00000400000000000000" pitchFamily="2" charset="-78"/>
              </a:rPr>
              <a:t>construction for the 1</a:t>
            </a:r>
            <a:r>
              <a:rPr lang="en-US" sz="2000" baseline="30000" dirty="0" smtClean="0">
                <a:cs typeface="B Nazanin" panose="00000400000000000000" pitchFamily="2" charset="-78"/>
              </a:rPr>
              <a:t>st</a:t>
            </a:r>
            <a:r>
              <a:rPr lang="en-US" sz="2000" dirty="0" smtClean="0">
                <a:cs typeface="B Nazanin" panose="00000400000000000000" pitchFamily="2" charset="-78"/>
              </a:rPr>
              <a:t> unit (in average) 			85 %</a:t>
            </a:r>
          </a:p>
          <a:p>
            <a:pPr marL="342900" indent="-342900" algn="just">
              <a:buFont typeface="Arial" panose="020B0604020202020204" pitchFamily="34" charset="0"/>
              <a:buChar char="•"/>
            </a:pPr>
            <a:r>
              <a:rPr lang="en-US" sz="2000" dirty="0">
                <a:cs typeface="B Nazanin" panose="00000400000000000000" pitchFamily="2" charset="-78"/>
              </a:rPr>
              <a:t>Building construction </a:t>
            </a:r>
            <a:r>
              <a:rPr lang="en-US" sz="2000" dirty="0" smtClean="0">
                <a:cs typeface="B Nazanin" panose="00000400000000000000" pitchFamily="2" charset="-78"/>
              </a:rPr>
              <a:t>for the joint era (in average)			92 %</a:t>
            </a:r>
          </a:p>
          <a:p>
            <a:pPr marL="342900" indent="-342900" algn="just">
              <a:buFont typeface="Arial" panose="020B0604020202020204" pitchFamily="34" charset="0"/>
              <a:buChar char="•"/>
            </a:pPr>
            <a:r>
              <a:rPr lang="en-US" sz="2000" dirty="0" smtClean="0">
                <a:cs typeface="B Nazanin" panose="00000400000000000000" pitchFamily="2" charset="-78"/>
              </a:rPr>
              <a:t>Electrical </a:t>
            </a:r>
            <a:r>
              <a:rPr lang="en-US" sz="2000" dirty="0">
                <a:cs typeface="B Nazanin" panose="00000400000000000000" pitchFamily="2" charset="-78"/>
              </a:rPr>
              <a:t>works for the 1</a:t>
            </a:r>
            <a:r>
              <a:rPr lang="en-US" sz="2000" baseline="30000" dirty="0">
                <a:cs typeface="B Nazanin" panose="00000400000000000000" pitchFamily="2" charset="-78"/>
              </a:rPr>
              <a:t>st</a:t>
            </a:r>
            <a:r>
              <a:rPr lang="en-US" sz="2000" dirty="0">
                <a:cs typeface="B Nazanin" panose="00000400000000000000" pitchFamily="2" charset="-78"/>
              </a:rPr>
              <a:t> unit (in average</a:t>
            </a:r>
            <a:r>
              <a:rPr lang="en-US" sz="2000" dirty="0" smtClean="0">
                <a:cs typeface="B Nazanin" panose="00000400000000000000" pitchFamily="2" charset="-78"/>
              </a:rPr>
              <a:t>)			65 %</a:t>
            </a:r>
          </a:p>
          <a:p>
            <a:pPr marL="342900" indent="-342900" algn="just">
              <a:buFont typeface="Arial" panose="020B0604020202020204" pitchFamily="34" charset="0"/>
              <a:buChar char="•"/>
            </a:pPr>
            <a:r>
              <a:rPr lang="en-US" sz="2000" dirty="0" smtClean="0">
                <a:cs typeface="B Nazanin" panose="00000400000000000000" pitchFamily="2" charset="-78"/>
              </a:rPr>
              <a:t>Mechanical works </a:t>
            </a:r>
            <a:r>
              <a:rPr lang="en-US" sz="2000" dirty="0">
                <a:cs typeface="B Nazanin" panose="00000400000000000000" pitchFamily="2" charset="-78"/>
              </a:rPr>
              <a:t>for the 1</a:t>
            </a:r>
            <a:r>
              <a:rPr lang="en-US" sz="2000" baseline="30000" dirty="0">
                <a:cs typeface="B Nazanin" panose="00000400000000000000" pitchFamily="2" charset="-78"/>
              </a:rPr>
              <a:t>st</a:t>
            </a:r>
            <a:r>
              <a:rPr lang="en-US" sz="2000" dirty="0">
                <a:cs typeface="B Nazanin" panose="00000400000000000000" pitchFamily="2" charset="-78"/>
              </a:rPr>
              <a:t> unit (in average</a:t>
            </a:r>
            <a:r>
              <a:rPr lang="en-US" sz="2000" dirty="0" smtClean="0">
                <a:cs typeface="B Nazanin" panose="00000400000000000000" pitchFamily="2" charset="-78"/>
              </a:rPr>
              <a:t>)			65 %</a:t>
            </a:r>
          </a:p>
          <a:p>
            <a:pPr marL="342900" indent="-342900" algn="just">
              <a:buFont typeface="Arial" panose="020B0604020202020204" pitchFamily="34" charset="0"/>
              <a:buChar char="•"/>
            </a:pPr>
            <a:r>
              <a:rPr lang="en-US" sz="2000" dirty="0" smtClean="0">
                <a:cs typeface="B Nazanin" panose="00000400000000000000" pitchFamily="2" charset="-78"/>
              </a:rPr>
              <a:t>Residential camp and respective infrastructures			100 % </a:t>
            </a:r>
          </a:p>
        </p:txBody>
      </p:sp>
      <p:sp>
        <p:nvSpPr>
          <p:cNvPr id="7" name="Slide Number Placeholder 1"/>
          <p:cNvSpPr txBox="1">
            <a:spLocks/>
          </p:cNvSpPr>
          <p:nvPr/>
        </p:nvSpPr>
        <p:spPr>
          <a:xfrm>
            <a:off x="6457950" y="6356351"/>
            <a:ext cx="2057400" cy="365125"/>
          </a:xfrm>
          <a:prstGeom prst="rect">
            <a:avLst/>
          </a:prstGeom>
        </p:spPr>
        <p:txBody>
          <a:bodyPr vert="horz" lIns="91440" tIns="45720" rIns="91440" bIns="45720" rtlCol="0" anchor="ctr"/>
          <a:lstStyle>
            <a:defPPr>
              <a:defRPr lang="en-US"/>
            </a:defPPr>
            <a:lvl1pPr marL="0" algn="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6618DE7-1777-4DBE-88C5-519ABAFA3600}" type="slidenum">
              <a:rPr lang="en-US" smtClean="0"/>
              <a:pPr/>
              <a:t>6</a:t>
            </a:fld>
            <a:endParaRPr lang="en-US"/>
          </a:p>
        </p:txBody>
      </p:sp>
      <p:sp>
        <p:nvSpPr>
          <p:cNvPr id="9" name="TextBox 8"/>
          <p:cNvSpPr txBox="1"/>
          <p:nvPr/>
        </p:nvSpPr>
        <p:spPr>
          <a:xfrm>
            <a:off x="914399" y="6349608"/>
            <a:ext cx="4114801" cy="338554"/>
          </a:xfrm>
          <a:prstGeom prst="rect">
            <a:avLst/>
          </a:prstGeom>
          <a:noFill/>
        </p:spPr>
        <p:txBody>
          <a:bodyPr wrap="square" rtlCol="0">
            <a:spAutoFit/>
          </a:bodyPr>
          <a:lstStyle/>
          <a:p>
            <a:pPr marL="58738" rtl="1"/>
            <a:r>
              <a:rPr lang="en-US" sz="1600" b="1" dirty="0" smtClean="0">
                <a:cs typeface="IranNastaliq" panose="02020505000000020003" pitchFamily="18" charset="0"/>
              </a:rPr>
              <a:t>Atomic  Energy  Organization of  Iran</a:t>
            </a:r>
            <a:endParaRPr lang="en-US" sz="1600" dirty="0">
              <a:cs typeface="IranNastaliq" panose="02020505000000020003" pitchFamily="18" charset="0"/>
            </a:endParaRPr>
          </a:p>
        </p:txBody>
      </p:sp>
      <p:pic>
        <p:nvPicPr>
          <p:cNvPr id="10" name="Picture 9"/>
          <p:cNvPicPr>
            <a:picLocks noChangeAspect="1"/>
          </p:cNvPicPr>
          <p:nvPr/>
        </p:nvPicPr>
        <p:blipFill>
          <a:blip r:embed="rId2" cstate="print">
            <a:duotone>
              <a:prstClr val="black"/>
              <a:srgbClr val="D9C3A5">
                <a:tint val="50000"/>
                <a:satMod val="180000"/>
              </a:srgbClr>
            </a:duotone>
            <a:extLst>
              <a:ext uri="{BEBA8EAE-BF5A-486C-A8C5-ECC9F3942E4B}">
                <a14:imgProps xmlns:a14="http://schemas.microsoft.com/office/drawing/2010/main">
                  <a14:imgLayer r:embed="rId3">
                    <a14:imgEffect>
                      <a14:colorTemperature colorTemp="11200"/>
                    </a14:imgEffect>
                    <a14:imgEffect>
                      <a14:saturation sat="200000"/>
                    </a14:imgEffect>
                  </a14:imgLayer>
                </a14:imgProps>
              </a:ext>
              <a:ext uri="{28A0092B-C50C-407E-A947-70E740481C1C}">
                <a14:useLocalDpi xmlns:a14="http://schemas.microsoft.com/office/drawing/2010/main" val="0"/>
              </a:ext>
            </a:extLst>
          </a:blip>
          <a:stretch>
            <a:fillRect/>
          </a:stretch>
        </p:blipFill>
        <p:spPr>
          <a:xfrm>
            <a:off x="265678" y="6255971"/>
            <a:ext cx="690285" cy="449629"/>
          </a:xfrm>
          <a:prstGeom prst="rect">
            <a:avLst/>
          </a:prstGeom>
        </p:spPr>
      </p:pic>
    </p:spTree>
    <p:extLst>
      <p:ext uri="{BB962C8B-B14F-4D97-AF65-F5344CB8AC3E}">
        <p14:creationId xmlns:p14="http://schemas.microsoft.com/office/powerpoint/2010/main" val="1274666034"/>
      </p:ext>
    </p:extLst>
  </p:cSld>
  <p:clrMapOvr>
    <a:masterClrMapping/>
  </p:clrMapOvr>
  <p:transition spd="slow">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6618DE7-1777-4DBE-88C5-519ABAFA3600}" type="slidenum">
              <a:rPr lang="en-US" smtClean="0"/>
              <a:t>7</a:t>
            </a:fld>
            <a:endParaRPr lang="en-US"/>
          </a:p>
        </p:txBody>
      </p:sp>
      <p:sp>
        <p:nvSpPr>
          <p:cNvPr id="4" name="TextBox 3"/>
          <p:cNvSpPr txBox="1"/>
          <p:nvPr/>
        </p:nvSpPr>
        <p:spPr>
          <a:xfrm>
            <a:off x="466299" y="228600"/>
            <a:ext cx="7620000" cy="461665"/>
          </a:xfrm>
          <a:prstGeom prst="rect">
            <a:avLst/>
          </a:prstGeom>
          <a:noFill/>
        </p:spPr>
        <p:txBody>
          <a:bodyPr wrap="square" rtlCol="0">
            <a:spAutoFit/>
          </a:bodyPr>
          <a:lstStyle/>
          <a:p>
            <a:pPr algn="ctr"/>
            <a:r>
              <a:rPr lang="en-US" sz="2400" b="1" dirty="0" smtClean="0">
                <a:solidFill>
                  <a:srgbClr val="FF0000"/>
                </a:solidFill>
                <a:cs typeface="B Nazanin" panose="00000400000000000000" pitchFamily="2" charset="-78"/>
              </a:rPr>
              <a:t>Iranian Subcontractors</a:t>
            </a:r>
            <a:endParaRPr lang="en-US" sz="2400" dirty="0">
              <a:solidFill>
                <a:srgbClr val="FF0000"/>
              </a:solidFill>
              <a:cs typeface="B Nazanin" panose="00000400000000000000" pitchFamily="2" charset="-78"/>
            </a:endParaRPr>
          </a:p>
        </p:txBody>
      </p:sp>
      <p:sp>
        <p:nvSpPr>
          <p:cNvPr id="6" name="TextBox 5"/>
          <p:cNvSpPr txBox="1"/>
          <p:nvPr/>
        </p:nvSpPr>
        <p:spPr>
          <a:xfrm>
            <a:off x="618699" y="1143000"/>
            <a:ext cx="8015302" cy="4708981"/>
          </a:xfrm>
          <a:prstGeom prst="rect">
            <a:avLst/>
          </a:prstGeom>
          <a:noFill/>
        </p:spPr>
        <p:txBody>
          <a:bodyPr wrap="square" rtlCol="1">
            <a:spAutoFit/>
          </a:bodyPr>
          <a:lstStyle/>
          <a:p>
            <a:pPr algn="just"/>
            <a:r>
              <a:rPr lang="en-US" sz="2000" dirty="0" smtClean="0">
                <a:cs typeface="B Nazanin" panose="00000400000000000000" pitchFamily="2" charset="-78"/>
              </a:rPr>
              <a:t>The Iranian contractors had </a:t>
            </a:r>
            <a:r>
              <a:rPr lang="en-US" sz="2000" dirty="0">
                <a:cs typeface="B Nazanin" panose="00000400000000000000" pitchFamily="2" charset="-78"/>
              </a:rPr>
              <a:t>participated </a:t>
            </a:r>
            <a:r>
              <a:rPr lang="en-US" sz="2000" dirty="0" smtClean="0">
                <a:cs typeface="B Nazanin" panose="00000400000000000000" pitchFamily="2" charset="-78"/>
              </a:rPr>
              <a:t>in </a:t>
            </a:r>
            <a:r>
              <a:rPr lang="en-US" sz="2000" dirty="0">
                <a:cs typeface="B Nazanin" panose="00000400000000000000" pitchFamily="2" charset="-78"/>
              </a:rPr>
              <a:t>the main contract in </a:t>
            </a:r>
            <a:r>
              <a:rPr lang="en-US" sz="2000" dirty="0" smtClean="0">
                <a:cs typeface="B Nazanin" panose="00000400000000000000" pitchFamily="2" charset="-78"/>
              </a:rPr>
              <a:t>some parts of the project, including:</a:t>
            </a:r>
          </a:p>
          <a:p>
            <a:pPr marL="342900" indent="-342900" algn="just">
              <a:buFont typeface="Arial" panose="020B0604020202020204" pitchFamily="34" charset="0"/>
              <a:buChar char="•"/>
            </a:pPr>
            <a:r>
              <a:rPr lang="en-US" sz="2000" dirty="0" smtClean="0">
                <a:cs typeface="B Nazanin" panose="00000400000000000000" pitchFamily="2" charset="-78"/>
              </a:rPr>
              <a:t>Completion of all building constructions</a:t>
            </a:r>
          </a:p>
          <a:p>
            <a:pPr marL="342900" indent="-342900" algn="just">
              <a:buFont typeface="Arial" panose="020B0604020202020204" pitchFamily="34" charset="0"/>
              <a:buChar char="•"/>
            </a:pPr>
            <a:r>
              <a:rPr lang="en-US" sz="2000" dirty="0" smtClean="0">
                <a:cs typeface="B Nazanin" panose="00000400000000000000" pitchFamily="2" charset="-78"/>
              </a:rPr>
              <a:t>Repair </a:t>
            </a:r>
            <a:r>
              <a:rPr lang="en-US" sz="2000" dirty="0">
                <a:cs typeface="B Nazanin" panose="00000400000000000000" pitchFamily="2" charset="-78"/>
              </a:rPr>
              <a:t>of </a:t>
            </a:r>
            <a:r>
              <a:rPr lang="en-US" sz="2000" dirty="0" smtClean="0">
                <a:cs typeface="B Nazanin" panose="00000400000000000000" pitchFamily="2" charset="-78"/>
              </a:rPr>
              <a:t>Dome-form Steel </a:t>
            </a:r>
            <a:r>
              <a:rPr lang="en-US" sz="2000" dirty="0">
                <a:cs typeface="B Nazanin" panose="00000400000000000000" pitchFamily="2" charset="-78"/>
              </a:rPr>
              <a:t>Containment </a:t>
            </a:r>
          </a:p>
          <a:p>
            <a:pPr marL="342900" indent="-342900" algn="just">
              <a:buFont typeface="Arial" panose="020B0604020202020204" pitchFamily="34" charset="0"/>
              <a:buChar char="•"/>
            </a:pPr>
            <a:r>
              <a:rPr lang="en-US" sz="2000" dirty="0">
                <a:cs typeface="B Nazanin" panose="00000400000000000000" pitchFamily="2" charset="-78"/>
              </a:rPr>
              <a:t>Polar Cranes </a:t>
            </a:r>
            <a:r>
              <a:rPr lang="en-US" sz="2000" dirty="0" smtClean="0">
                <a:cs typeface="B Nazanin" panose="00000400000000000000" pitchFamily="2" charset="-78"/>
              </a:rPr>
              <a:t>of the reactor Unit</a:t>
            </a:r>
          </a:p>
          <a:p>
            <a:pPr marL="342900" indent="-342900" algn="just">
              <a:buFont typeface="Arial" panose="020B0604020202020204" pitchFamily="34" charset="0"/>
              <a:buChar char="•"/>
            </a:pPr>
            <a:r>
              <a:rPr lang="en-US" sz="2000" dirty="0" smtClean="0">
                <a:cs typeface="B Nazanin" panose="00000400000000000000" pitchFamily="2" charset="-78"/>
              </a:rPr>
              <a:t>Installation and commissioning of the equipment in </a:t>
            </a:r>
            <a:r>
              <a:rPr lang="en-US" sz="2000" dirty="0" smtClean="0"/>
              <a:t>auxiliary facilities</a:t>
            </a:r>
          </a:p>
          <a:p>
            <a:pPr marL="342900" indent="-342900" algn="just">
              <a:buFont typeface="Arial" panose="020B0604020202020204" pitchFamily="34" charset="0"/>
              <a:buChar char="•"/>
            </a:pPr>
            <a:r>
              <a:rPr lang="en-US" sz="2000" dirty="0"/>
              <a:t>Wiring and </a:t>
            </a:r>
            <a:r>
              <a:rPr lang="en-US" sz="2000" dirty="0" smtClean="0"/>
              <a:t>pipe-working</a:t>
            </a:r>
          </a:p>
          <a:p>
            <a:pPr algn="just"/>
            <a:r>
              <a:rPr lang="en-US" sz="2000" dirty="0" smtClean="0">
                <a:cs typeface="B Nazanin" panose="00000400000000000000" pitchFamily="2" charset="-78"/>
              </a:rPr>
              <a:t>Although the Iranian contractors had full responsibility for quality and on time execution of the above mentioned duties</a:t>
            </a:r>
            <a:r>
              <a:rPr lang="en-US" sz="2000" dirty="0">
                <a:cs typeface="B Nazanin" panose="00000400000000000000" pitchFamily="2" charset="-78"/>
              </a:rPr>
              <a:t>, </a:t>
            </a:r>
            <a:r>
              <a:rPr lang="en-US" sz="2000" dirty="0" smtClean="0">
                <a:cs typeface="B Nazanin" panose="00000400000000000000" pitchFamily="2" charset="-78"/>
              </a:rPr>
              <a:t>due to complicated interfaces with the Russian side and lack </a:t>
            </a:r>
            <a:r>
              <a:rPr lang="en-US" sz="2000" dirty="0">
                <a:cs typeface="B Nazanin" panose="00000400000000000000" pitchFamily="2" charset="-78"/>
              </a:rPr>
              <a:t>of </a:t>
            </a:r>
            <a:r>
              <a:rPr lang="en-US" sz="2000" dirty="0" smtClean="0">
                <a:cs typeface="B Nazanin" panose="00000400000000000000" pitchFamily="2" charset="-78"/>
              </a:rPr>
              <a:t>knowledge </a:t>
            </a:r>
            <a:r>
              <a:rPr lang="en-US" sz="2000" dirty="0">
                <a:cs typeface="B Nazanin" panose="00000400000000000000" pitchFamily="2" charset="-78"/>
              </a:rPr>
              <a:t>of Russian regulations and </a:t>
            </a:r>
            <a:r>
              <a:rPr lang="en-US" sz="2000" dirty="0" smtClean="0">
                <a:cs typeface="B Nazanin" panose="00000400000000000000" pitchFamily="2" charset="-78"/>
              </a:rPr>
              <a:t>standards, </a:t>
            </a:r>
            <a:r>
              <a:rPr lang="en-US" sz="2000" dirty="0">
                <a:cs typeface="B Nazanin" panose="00000400000000000000" pitchFamily="2" charset="-78"/>
              </a:rPr>
              <a:t>it </a:t>
            </a:r>
            <a:r>
              <a:rPr lang="en-US" sz="2000" dirty="0" smtClean="0">
                <a:cs typeface="B Nazanin" panose="00000400000000000000" pitchFamily="2" charset="-78"/>
              </a:rPr>
              <a:t>was proved </a:t>
            </a:r>
            <a:r>
              <a:rPr lang="en-US" sz="2000" dirty="0"/>
              <a:t>in </a:t>
            </a:r>
            <a:r>
              <a:rPr lang="en-US" sz="2000" dirty="0" smtClean="0"/>
              <a:t>practice that they were not able to fulfill their responsibility in consistent with the required quality and </a:t>
            </a:r>
            <a:r>
              <a:rPr lang="en-US" sz="2000" dirty="0" smtClean="0">
                <a:cs typeface="B Nazanin" panose="00000400000000000000" pitchFamily="2" charset="-78"/>
              </a:rPr>
              <a:t>rhythm</a:t>
            </a:r>
            <a:r>
              <a:rPr lang="en-US" sz="2000" dirty="0" smtClean="0">
                <a:cs typeface="B Nazanin" panose="00000400000000000000" pitchFamily="2" charset="-78"/>
              </a:rPr>
              <a:t>. </a:t>
            </a:r>
            <a:r>
              <a:rPr lang="en-US" sz="2000" dirty="0" smtClean="0">
                <a:cs typeface="B Nazanin" panose="00000400000000000000" pitchFamily="2" charset="-78"/>
              </a:rPr>
              <a:t>Thus</a:t>
            </a:r>
            <a:r>
              <a:rPr lang="en-US" sz="2000" dirty="0" smtClean="0">
                <a:cs typeface="B Nazanin" panose="00000400000000000000" pitchFamily="2" charset="-78"/>
              </a:rPr>
              <a:t>, through an amendment the contract was turned to a turnkey contract and the main Russian contractor was committed to complete the project in 52 months. </a:t>
            </a:r>
            <a:endParaRPr lang="en-US" sz="2000" dirty="0">
              <a:cs typeface="B Nazanin" panose="00000400000000000000" pitchFamily="2" charset="-78"/>
            </a:endParaRPr>
          </a:p>
        </p:txBody>
      </p:sp>
      <p:sp>
        <p:nvSpPr>
          <p:cNvPr id="7" name="Slide Number Placeholder 1"/>
          <p:cNvSpPr txBox="1">
            <a:spLocks/>
          </p:cNvSpPr>
          <p:nvPr/>
        </p:nvSpPr>
        <p:spPr>
          <a:xfrm>
            <a:off x="6457950" y="6356351"/>
            <a:ext cx="2057400" cy="365125"/>
          </a:xfrm>
          <a:prstGeom prst="rect">
            <a:avLst/>
          </a:prstGeom>
        </p:spPr>
        <p:txBody>
          <a:bodyPr vert="horz" lIns="91440" tIns="45720" rIns="91440" bIns="45720" rtlCol="0" anchor="ctr"/>
          <a:lstStyle>
            <a:defPPr>
              <a:defRPr lang="en-US"/>
            </a:defPPr>
            <a:lvl1pPr marL="0" algn="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6618DE7-1777-4DBE-88C5-519ABAFA3600}" type="slidenum">
              <a:rPr lang="en-US" smtClean="0"/>
              <a:pPr/>
              <a:t>7</a:t>
            </a:fld>
            <a:endParaRPr lang="en-US"/>
          </a:p>
        </p:txBody>
      </p:sp>
      <p:sp>
        <p:nvSpPr>
          <p:cNvPr id="9" name="TextBox 8"/>
          <p:cNvSpPr txBox="1"/>
          <p:nvPr/>
        </p:nvSpPr>
        <p:spPr>
          <a:xfrm>
            <a:off x="914399" y="6349608"/>
            <a:ext cx="4114801" cy="338554"/>
          </a:xfrm>
          <a:prstGeom prst="rect">
            <a:avLst/>
          </a:prstGeom>
          <a:noFill/>
        </p:spPr>
        <p:txBody>
          <a:bodyPr wrap="square" rtlCol="0">
            <a:spAutoFit/>
          </a:bodyPr>
          <a:lstStyle/>
          <a:p>
            <a:pPr marL="58738" rtl="1"/>
            <a:r>
              <a:rPr lang="en-US" sz="1600" b="1" dirty="0" smtClean="0">
                <a:cs typeface="IranNastaliq" panose="02020505000000020003" pitchFamily="18" charset="0"/>
              </a:rPr>
              <a:t>Atomic  Energy  Organization of  Iran</a:t>
            </a:r>
            <a:endParaRPr lang="en-US" sz="1600" dirty="0">
              <a:cs typeface="IranNastaliq" panose="02020505000000020003" pitchFamily="18" charset="0"/>
            </a:endParaRPr>
          </a:p>
        </p:txBody>
      </p:sp>
      <p:pic>
        <p:nvPicPr>
          <p:cNvPr id="10" name="Picture 9"/>
          <p:cNvPicPr>
            <a:picLocks noChangeAspect="1"/>
          </p:cNvPicPr>
          <p:nvPr/>
        </p:nvPicPr>
        <p:blipFill>
          <a:blip r:embed="rId2" cstate="print">
            <a:duotone>
              <a:prstClr val="black"/>
              <a:srgbClr val="D9C3A5">
                <a:tint val="50000"/>
                <a:satMod val="180000"/>
              </a:srgbClr>
            </a:duotone>
            <a:extLst>
              <a:ext uri="{BEBA8EAE-BF5A-486C-A8C5-ECC9F3942E4B}">
                <a14:imgProps xmlns:a14="http://schemas.microsoft.com/office/drawing/2010/main">
                  <a14:imgLayer r:embed="rId3">
                    <a14:imgEffect>
                      <a14:colorTemperature colorTemp="11200"/>
                    </a14:imgEffect>
                    <a14:imgEffect>
                      <a14:saturation sat="200000"/>
                    </a14:imgEffect>
                  </a14:imgLayer>
                </a14:imgProps>
              </a:ext>
              <a:ext uri="{28A0092B-C50C-407E-A947-70E740481C1C}">
                <a14:useLocalDpi xmlns:a14="http://schemas.microsoft.com/office/drawing/2010/main" val="0"/>
              </a:ext>
            </a:extLst>
          </a:blip>
          <a:stretch>
            <a:fillRect/>
          </a:stretch>
        </p:blipFill>
        <p:spPr>
          <a:xfrm>
            <a:off x="265678" y="6255971"/>
            <a:ext cx="690285" cy="449629"/>
          </a:xfrm>
          <a:prstGeom prst="rect">
            <a:avLst/>
          </a:prstGeom>
        </p:spPr>
      </p:pic>
    </p:spTree>
    <p:extLst>
      <p:ext uri="{BB962C8B-B14F-4D97-AF65-F5344CB8AC3E}">
        <p14:creationId xmlns:p14="http://schemas.microsoft.com/office/powerpoint/2010/main" val="1468615537"/>
      </p:ext>
    </p:extLst>
  </p:cSld>
  <p:clrMapOvr>
    <a:masterClrMapping/>
  </p:clrMapOvr>
  <p:transition spd="slow">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6618DE7-1777-4DBE-88C5-519ABAFA3600}" type="slidenum">
              <a:rPr lang="en-US" smtClean="0"/>
              <a:t>8</a:t>
            </a:fld>
            <a:endParaRPr lang="en-US"/>
          </a:p>
        </p:txBody>
      </p:sp>
      <p:sp>
        <p:nvSpPr>
          <p:cNvPr id="4" name="TextBox 3"/>
          <p:cNvSpPr txBox="1"/>
          <p:nvPr/>
        </p:nvSpPr>
        <p:spPr>
          <a:xfrm>
            <a:off x="533400" y="228600"/>
            <a:ext cx="7239000" cy="523220"/>
          </a:xfrm>
          <a:prstGeom prst="rect">
            <a:avLst/>
          </a:prstGeom>
          <a:noFill/>
        </p:spPr>
        <p:txBody>
          <a:bodyPr wrap="square" rtlCol="0">
            <a:spAutoFit/>
          </a:bodyPr>
          <a:lstStyle/>
          <a:p>
            <a:pPr algn="ctr"/>
            <a:r>
              <a:rPr lang="en-US" sz="2800" b="1" dirty="0" smtClean="0">
                <a:solidFill>
                  <a:srgbClr val="FF0000"/>
                </a:solidFill>
                <a:cs typeface="B Nazanin" pitchFamily="2" charset="-78"/>
              </a:rPr>
              <a:t>Construction works</a:t>
            </a:r>
            <a:endParaRPr lang="en-US" sz="1600" b="1" dirty="0"/>
          </a:p>
        </p:txBody>
      </p:sp>
      <p:sp>
        <p:nvSpPr>
          <p:cNvPr id="6" name="TextBox 5"/>
          <p:cNvSpPr txBox="1"/>
          <p:nvPr/>
        </p:nvSpPr>
        <p:spPr>
          <a:xfrm>
            <a:off x="533400" y="1264384"/>
            <a:ext cx="7939134" cy="1938992"/>
          </a:xfrm>
          <a:prstGeom prst="rect">
            <a:avLst/>
          </a:prstGeom>
          <a:noFill/>
        </p:spPr>
        <p:txBody>
          <a:bodyPr wrap="square" rtlCol="1">
            <a:spAutoFit/>
          </a:bodyPr>
          <a:lstStyle/>
          <a:p>
            <a:pPr algn="just"/>
            <a:r>
              <a:rPr lang="en-US" sz="2000" dirty="0" smtClean="0">
                <a:cs typeface="B Nazanin" pitchFamily="2" charset="-78"/>
              </a:rPr>
              <a:t>145 Buildings, constructions and underground communicative tunnels planned to be constructed for the purpose of the commissioning of the 1</a:t>
            </a:r>
            <a:r>
              <a:rPr lang="en-US" sz="2000" baseline="30000" dirty="0" smtClean="0">
                <a:cs typeface="B Nazanin" pitchFamily="2" charset="-78"/>
              </a:rPr>
              <a:t>st</a:t>
            </a:r>
            <a:r>
              <a:rPr lang="en-US" sz="2000" dirty="0" smtClean="0">
                <a:cs typeface="B Nazanin" pitchFamily="2" charset="-78"/>
              </a:rPr>
              <a:t> unit. </a:t>
            </a:r>
          </a:p>
          <a:p>
            <a:pPr algn="just"/>
            <a:r>
              <a:rPr lang="en-US" sz="2000" dirty="0" smtClean="0">
                <a:cs typeface="B Nazanin" pitchFamily="2" charset="-78"/>
              </a:rPr>
              <a:t>All buildings of the 1</a:t>
            </a:r>
            <a:r>
              <a:rPr lang="en-US" sz="2000" baseline="30000" dirty="0" smtClean="0">
                <a:cs typeface="B Nazanin" pitchFamily="2" charset="-78"/>
              </a:rPr>
              <a:t>st</a:t>
            </a:r>
            <a:r>
              <a:rPr lang="en-US" sz="2000" dirty="0" smtClean="0">
                <a:cs typeface="B Nazanin" pitchFamily="2" charset="-78"/>
              </a:rPr>
              <a:t> unit were constructed from </a:t>
            </a:r>
            <a:r>
              <a:rPr lang="en-US" sz="2000" dirty="0" smtClean="0"/>
              <a:t>concrete and those of buildings and constructions, which contains the safety systems, were designed to bear the earthquake with max. </a:t>
            </a:r>
            <a:r>
              <a:rPr lang="en-US" sz="2000" dirty="0"/>
              <a:t>0.4 horizontal </a:t>
            </a:r>
            <a:r>
              <a:rPr lang="en-US" sz="2000" dirty="0" smtClean="0"/>
              <a:t>acceleration.</a:t>
            </a:r>
            <a:endParaRPr lang="fa-IR" dirty="0"/>
          </a:p>
        </p:txBody>
      </p:sp>
      <p:sp>
        <p:nvSpPr>
          <p:cNvPr id="7" name="Slide Number Placeholder 1"/>
          <p:cNvSpPr txBox="1">
            <a:spLocks/>
          </p:cNvSpPr>
          <p:nvPr/>
        </p:nvSpPr>
        <p:spPr>
          <a:xfrm>
            <a:off x="6457950" y="6356351"/>
            <a:ext cx="2057400" cy="365125"/>
          </a:xfrm>
          <a:prstGeom prst="rect">
            <a:avLst/>
          </a:prstGeom>
        </p:spPr>
        <p:txBody>
          <a:bodyPr vert="horz" lIns="91440" tIns="45720" rIns="91440" bIns="45720" rtlCol="0" anchor="ctr"/>
          <a:lstStyle>
            <a:defPPr>
              <a:defRPr lang="en-US"/>
            </a:defPPr>
            <a:lvl1pPr marL="0" algn="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6618DE7-1777-4DBE-88C5-519ABAFA3600}" type="slidenum">
              <a:rPr lang="en-US" smtClean="0"/>
              <a:pPr/>
              <a:t>8</a:t>
            </a:fld>
            <a:endParaRPr lang="en-US"/>
          </a:p>
        </p:txBody>
      </p:sp>
      <p:sp>
        <p:nvSpPr>
          <p:cNvPr id="9" name="TextBox 8"/>
          <p:cNvSpPr txBox="1"/>
          <p:nvPr/>
        </p:nvSpPr>
        <p:spPr>
          <a:xfrm>
            <a:off x="914399" y="6349608"/>
            <a:ext cx="4114801" cy="338554"/>
          </a:xfrm>
          <a:prstGeom prst="rect">
            <a:avLst/>
          </a:prstGeom>
          <a:noFill/>
        </p:spPr>
        <p:txBody>
          <a:bodyPr wrap="square" rtlCol="0">
            <a:spAutoFit/>
          </a:bodyPr>
          <a:lstStyle/>
          <a:p>
            <a:pPr marL="58738" rtl="1"/>
            <a:r>
              <a:rPr lang="en-US" sz="1600" b="1" dirty="0" smtClean="0">
                <a:cs typeface="IranNastaliq" panose="02020505000000020003" pitchFamily="18" charset="0"/>
              </a:rPr>
              <a:t>Atomic  Energy  Organization of  Iran</a:t>
            </a:r>
            <a:endParaRPr lang="en-US" sz="1600" dirty="0">
              <a:cs typeface="IranNastaliq" panose="02020505000000020003" pitchFamily="18" charset="0"/>
            </a:endParaRPr>
          </a:p>
        </p:txBody>
      </p:sp>
      <p:pic>
        <p:nvPicPr>
          <p:cNvPr id="10" name="Picture 9"/>
          <p:cNvPicPr>
            <a:picLocks noChangeAspect="1"/>
          </p:cNvPicPr>
          <p:nvPr/>
        </p:nvPicPr>
        <p:blipFill>
          <a:blip r:embed="rId2" cstate="print">
            <a:duotone>
              <a:prstClr val="black"/>
              <a:srgbClr val="D9C3A5">
                <a:tint val="50000"/>
                <a:satMod val="180000"/>
              </a:srgbClr>
            </a:duotone>
            <a:extLst>
              <a:ext uri="{BEBA8EAE-BF5A-486C-A8C5-ECC9F3942E4B}">
                <a14:imgProps xmlns:a14="http://schemas.microsoft.com/office/drawing/2010/main">
                  <a14:imgLayer r:embed="rId3">
                    <a14:imgEffect>
                      <a14:colorTemperature colorTemp="11200"/>
                    </a14:imgEffect>
                    <a14:imgEffect>
                      <a14:saturation sat="200000"/>
                    </a14:imgEffect>
                  </a14:imgLayer>
                </a14:imgProps>
              </a:ext>
              <a:ext uri="{28A0092B-C50C-407E-A947-70E740481C1C}">
                <a14:useLocalDpi xmlns:a14="http://schemas.microsoft.com/office/drawing/2010/main" val="0"/>
              </a:ext>
            </a:extLst>
          </a:blip>
          <a:stretch>
            <a:fillRect/>
          </a:stretch>
        </p:blipFill>
        <p:spPr>
          <a:xfrm>
            <a:off x="265678" y="6255971"/>
            <a:ext cx="690285" cy="449629"/>
          </a:xfrm>
          <a:prstGeom prst="rect">
            <a:avLst/>
          </a:prstGeom>
        </p:spPr>
      </p:pic>
    </p:spTree>
    <p:extLst>
      <p:ext uri="{BB962C8B-B14F-4D97-AF65-F5344CB8AC3E}">
        <p14:creationId xmlns:p14="http://schemas.microsoft.com/office/powerpoint/2010/main" val="3301624849"/>
      </p:ext>
    </p:extLst>
  </p:cSld>
  <p:clrMapOvr>
    <a:masterClrMapping/>
  </p:clrMapOvr>
  <p:transition spd="slow">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6618DE7-1777-4DBE-88C5-519ABAFA3600}" type="slidenum">
              <a:rPr lang="en-US" smtClean="0"/>
              <a:t>9</a:t>
            </a:fld>
            <a:endParaRPr lang="en-US"/>
          </a:p>
        </p:txBody>
      </p:sp>
      <p:sp>
        <p:nvSpPr>
          <p:cNvPr id="4" name="TextBox 3"/>
          <p:cNvSpPr txBox="1"/>
          <p:nvPr/>
        </p:nvSpPr>
        <p:spPr>
          <a:xfrm>
            <a:off x="685800" y="253425"/>
            <a:ext cx="7086600" cy="523220"/>
          </a:xfrm>
          <a:prstGeom prst="rect">
            <a:avLst/>
          </a:prstGeom>
          <a:noFill/>
        </p:spPr>
        <p:txBody>
          <a:bodyPr wrap="square" rtlCol="0">
            <a:spAutoFit/>
          </a:bodyPr>
          <a:lstStyle/>
          <a:p>
            <a:pPr algn="ctr"/>
            <a:r>
              <a:rPr lang="en-US" sz="2800" b="1" dirty="0" smtClean="0">
                <a:solidFill>
                  <a:srgbClr val="FF0000"/>
                </a:solidFill>
                <a:cs typeface="B Nazanin" pitchFamily="2" charset="-78"/>
              </a:rPr>
              <a:t>Integration</a:t>
            </a:r>
            <a:endParaRPr lang="en-US" b="1" dirty="0"/>
          </a:p>
        </p:txBody>
      </p:sp>
      <p:sp>
        <p:nvSpPr>
          <p:cNvPr id="5" name="TextBox 4"/>
          <p:cNvSpPr txBox="1"/>
          <p:nvPr/>
        </p:nvSpPr>
        <p:spPr>
          <a:xfrm>
            <a:off x="685800" y="1371600"/>
            <a:ext cx="7772400" cy="4401205"/>
          </a:xfrm>
          <a:prstGeom prst="rect">
            <a:avLst/>
          </a:prstGeom>
          <a:noFill/>
        </p:spPr>
        <p:txBody>
          <a:bodyPr wrap="square" rtlCol="1">
            <a:spAutoFit/>
          </a:bodyPr>
          <a:lstStyle/>
          <a:p>
            <a:pPr algn="just"/>
            <a:r>
              <a:rPr lang="en-US" sz="2000" b="1" dirty="0" smtClean="0">
                <a:solidFill>
                  <a:srgbClr val="0070C0"/>
                </a:solidFill>
                <a:cs typeface="B Nazanin" pitchFamily="2" charset="-78"/>
              </a:rPr>
              <a:t>Construction integration</a:t>
            </a:r>
          </a:p>
          <a:p>
            <a:pPr algn="just"/>
            <a:r>
              <a:rPr lang="en-US" sz="2000" dirty="0" smtClean="0">
                <a:cs typeface="B Nazanin" pitchFamily="2" charset="-78"/>
              </a:rPr>
              <a:t>Since it was planned to apply the German (Siemens) technology in design and construction of the buildings </a:t>
            </a:r>
            <a:r>
              <a:rPr lang="en-US" sz="2000" dirty="0">
                <a:cs typeface="B Nazanin" pitchFamily="2" charset="-78"/>
              </a:rPr>
              <a:t>for a 1300 MW </a:t>
            </a:r>
            <a:r>
              <a:rPr lang="en-US" sz="2000" dirty="0" smtClean="0">
                <a:cs typeface="B Nazanin" pitchFamily="2" charset="-78"/>
              </a:rPr>
              <a:t>NPP, it was also necessary to integrate the buildings with the Russian technology for a WWER 1000 MW NPP and its respective equipment. According to the fact that the Russian manufactured equipment of the new NPP must be installed in all respective places, the buildings must also meet the measures related to number, Safety levels, integrity and the needs of the Russian designers.</a:t>
            </a:r>
            <a:endParaRPr lang="fa-IR" sz="2000" b="1" dirty="0" smtClean="0">
              <a:solidFill>
                <a:srgbClr val="FF0000"/>
              </a:solidFill>
              <a:cs typeface="B Nazanin" pitchFamily="2" charset="-78"/>
            </a:endParaRPr>
          </a:p>
          <a:p>
            <a:pPr algn="just"/>
            <a:endParaRPr lang="en-US" sz="2000" b="1" dirty="0" smtClean="0">
              <a:solidFill>
                <a:srgbClr val="0070C0"/>
              </a:solidFill>
              <a:cs typeface="B Nazanin" pitchFamily="2" charset="-78"/>
            </a:endParaRPr>
          </a:p>
          <a:p>
            <a:pPr algn="just"/>
            <a:r>
              <a:rPr lang="en-US" sz="2000" b="1" dirty="0" smtClean="0">
                <a:solidFill>
                  <a:srgbClr val="0070C0"/>
                </a:solidFill>
                <a:cs typeface="B Nazanin" pitchFamily="2" charset="-78"/>
              </a:rPr>
              <a:t>Integration of the Equipment</a:t>
            </a:r>
            <a:endParaRPr lang="en-US" sz="2000" b="1" dirty="0">
              <a:solidFill>
                <a:srgbClr val="0070C0"/>
              </a:solidFill>
              <a:cs typeface="B Nazanin" pitchFamily="2" charset="-78"/>
            </a:endParaRPr>
          </a:p>
          <a:p>
            <a:pPr algn="just"/>
            <a:r>
              <a:rPr lang="en-US" sz="2000" dirty="0" smtClean="0">
                <a:cs typeface="B Nazanin" pitchFamily="2" charset="-78"/>
              </a:rPr>
              <a:t>The decision on application of the </a:t>
            </a:r>
            <a:r>
              <a:rPr lang="en-US" sz="2000" dirty="0" smtClean="0"/>
              <a:t>existing equipment was taken after numerous and extended assessments in consistent with the “W” </a:t>
            </a:r>
            <a:r>
              <a:rPr lang="en-US" sz="2000" dirty="0" smtClean="0"/>
              <a:t>appendix of </a:t>
            </a:r>
            <a:r>
              <a:rPr lang="en-US" sz="2000" dirty="0" smtClean="0"/>
              <a:t>the contract.</a:t>
            </a:r>
            <a:endParaRPr lang="en-US" dirty="0">
              <a:cs typeface="B Nazanin" pitchFamily="2" charset="-78"/>
            </a:endParaRPr>
          </a:p>
        </p:txBody>
      </p:sp>
      <p:sp>
        <p:nvSpPr>
          <p:cNvPr id="6" name="Slide Number Placeholder 1"/>
          <p:cNvSpPr txBox="1">
            <a:spLocks/>
          </p:cNvSpPr>
          <p:nvPr/>
        </p:nvSpPr>
        <p:spPr>
          <a:xfrm>
            <a:off x="6457950" y="6356351"/>
            <a:ext cx="2057400" cy="365125"/>
          </a:xfrm>
          <a:prstGeom prst="rect">
            <a:avLst/>
          </a:prstGeom>
        </p:spPr>
        <p:txBody>
          <a:bodyPr vert="horz" lIns="91440" tIns="45720" rIns="91440" bIns="45720" rtlCol="0" anchor="ctr"/>
          <a:lstStyle>
            <a:defPPr>
              <a:defRPr lang="en-US"/>
            </a:defPPr>
            <a:lvl1pPr marL="0" algn="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6618DE7-1777-4DBE-88C5-519ABAFA3600}" type="slidenum">
              <a:rPr lang="en-US" smtClean="0"/>
              <a:pPr/>
              <a:t>9</a:t>
            </a:fld>
            <a:endParaRPr lang="en-US"/>
          </a:p>
        </p:txBody>
      </p:sp>
      <p:sp>
        <p:nvSpPr>
          <p:cNvPr id="8" name="TextBox 7"/>
          <p:cNvSpPr txBox="1"/>
          <p:nvPr/>
        </p:nvSpPr>
        <p:spPr>
          <a:xfrm>
            <a:off x="914399" y="6349608"/>
            <a:ext cx="4114801" cy="338554"/>
          </a:xfrm>
          <a:prstGeom prst="rect">
            <a:avLst/>
          </a:prstGeom>
          <a:noFill/>
        </p:spPr>
        <p:txBody>
          <a:bodyPr wrap="square" rtlCol="0">
            <a:spAutoFit/>
          </a:bodyPr>
          <a:lstStyle/>
          <a:p>
            <a:pPr marL="58738" rtl="1"/>
            <a:r>
              <a:rPr lang="en-US" sz="1600" b="1" dirty="0" smtClean="0">
                <a:cs typeface="IranNastaliq" panose="02020505000000020003" pitchFamily="18" charset="0"/>
              </a:rPr>
              <a:t>Atomic  Energy  Organization of  Iran</a:t>
            </a:r>
            <a:endParaRPr lang="en-US" sz="1600" dirty="0">
              <a:cs typeface="IranNastaliq" panose="02020505000000020003" pitchFamily="18" charset="0"/>
            </a:endParaRPr>
          </a:p>
        </p:txBody>
      </p:sp>
      <p:pic>
        <p:nvPicPr>
          <p:cNvPr id="9" name="Picture 8"/>
          <p:cNvPicPr>
            <a:picLocks noChangeAspect="1"/>
          </p:cNvPicPr>
          <p:nvPr/>
        </p:nvPicPr>
        <p:blipFill>
          <a:blip r:embed="rId2" cstate="print">
            <a:duotone>
              <a:prstClr val="black"/>
              <a:srgbClr val="D9C3A5">
                <a:tint val="50000"/>
                <a:satMod val="180000"/>
              </a:srgbClr>
            </a:duotone>
            <a:extLst>
              <a:ext uri="{BEBA8EAE-BF5A-486C-A8C5-ECC9F3942E4B}">
                <a14:imgProps xmlns:a14="http://schemas.microsoft.com/office/drawing/2010/main">
                  <a14:imgLayer r:embed="rId3">
                    <a14:imgEffect>
                      <a14:colorTemperature colorTemp="11200"/>
                    </a14:imgEffect>
                    <a14:imgEffect>
                      <a14:saturation sat="200000"/>
                    </a14:imgEffect>
                  </a14:imgLayer>
                </a14:imgProps>
              </a:ext>
              <a:ext uri="{28A0092B-C50C-407E-A947-70E740481C1C}">
                <a14:useLocalDpi xmlns:a14="http://schemas.microsoft.com/office/drawing/2010/main" val="0"/>
              </a:ext>
            </a:extLst>
          </a:blip>
          <a:stretch>
            <a:fillRect/>
          </a:stretch>
        </p:blipFill>
        <p:spPr>
          <a:xfrm>
            <a:off x="265678" y="6255971"/>
            <a:ext cx="690285" cy="449629"/>
          </a:xfrm>
          <a:prstGeom prst="rect">
            <a:avLst/>
          </a:prstGeom>
        </p:spPr>
      </p:pic>
    </p:spTree>
    <p:extLst>
      <p:ext uri="{BB962C8B-B14F-4D97-AF65-F5344CB8AC3E}">
        <p14:creationId xmlns:p14="http://schemas.microsoft.com/office/powerpoint/2010/main" val="3990238927"/>
      </p:ext>
    </p:extLst>
  </p:cSld>
  <p:clrMapOvr>
    <a:masterClrMapping/>
  </p:clrMapOvr>
  <p:transition spd="slow">
    <p:fade thruBlk="1"/>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1404</TotalTime>
  <Words>2177</Words>
  <Application>Microsoft Office PowerPoint</Application>
  <PresentationFormat>On-screen Show (4:3)</PresentationFormat>
  <Paragraphs>268</Paragraphs>
  <Slides>20</Slides>
  <Notes>1</Notes>
  <HiddenSlides>0</HiddenSlides>
  <MMClips>2</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Arial</vt:lpstr>
      <vt:lpstr>B Nazanin</vt:lpstr>
      <vt:lpstr>Calibri</vt:lpstr>
      <vt:lpstr>Calibri Light</vt:lpstr>
      <vt:lpstr>IranNastaliq</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fathababi</dc:creator>
  <cp:lastModifiedBy>Mahmoud Azizi</cp:lastModifiedBy>
  <cp:revision>131</cp:revision>
  <dcterms:created xsi:type="dcterms:W3CDTF">2014-06-16T10:47:41Z</dcterms:created>
  <dcterms:modified xsi:type="dcterms:W3CDTF">2017-10-14T15:21:56Z</dcterms:modified>
</cp:coreProperties>
</file>