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3">
  <p:sldMasterIdLst>
    <p:sldMasterId id="2147483648" r:id="rId4"/>
  </p:sldMasterIdLst>
  <p:notesMasterIdLst>
    <p:notesMasterId r:id="rId32"/>
  </p:notesMasterIdLst>
  <p:handoutMasterIdLst>
    <p:handoutMasterId r:id="rId33"/>
  </p:handoutMasterIdLst>
  <p:sldIdLst>
    <p:sldId id="256" r:id="rId5"/>
    <p:sldId id="289" r:id="rId6"/>
    <p:sldId id="324" r:id="rId7"/>
    <p:sldId id="326" r:id="rId8"/>
    <p:sldId id="325" r:id="rId9"/>
    <p:sldId id="313" r:id="rId10"/>
    <p:sldId id="316" r:id="rId11"/>
    <p:sldId id="357" r:id="rId12"/>
    <p:sldId id="358" r:id="rId13"/>
    <p:sldId id="359" r:id="rId14"/>
    <p:sldId id="314" r:id="rId15"/>
    <p:sldId id="361" r:id="rId16"/>
    <p:sldId id="315" r:id="rId17"/>
    <p:sldId id="303" r:id="rId18"/>
    <p:sldId id="338" r:id="rId19"/>
    <p:sldId id="329" r:id="rId20"/>
    <p:sldId id="330" r:id="rId21"/>
    <p:sldId id="352" r:id="rId22"/>
    <p:sldId id="353" r:id="rId23"/>
    <p:sldId id="355" r:id="rId24"/>
    <p:sldId id="302" r:id="rId25"/>
    <p:sldId id="350" r:id="rId26"/>
    <p:sldId id="367" r:id="rId27"/>
    <p:sldId id="365" r:id="rId28"/>
    <p:sldId id="351" r:id="rId29"/>
    <p:sldId id="293" r:id="rId30"/>
    <p:sldId id="30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3F3F"/>
    <a:srgbClr val="F2F2F2"/>
    <a:srgbClr val="014067"/>
    <a:srgbClr val="014E7D"/>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85" autoAdjust="0"/>
    <p:restoredTop sz="94674" autoAdjust="0"/>
  </p:normalViewPr>
  <p:slideViewPr>
    <p:cSldViewPr snapToGrid="0" showGuides="1">
      <p:cViewPr varScale="1">
        <p:scale>
          <a:sx n="58" d="100"/>
          <a:sy n="58" d="100"/>
        </p:scale>
        <p:origin x="360" y="66"/>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08F6DC-D0A5-4256-9074-A9D341E7423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B077DC67-1C30-419B-9EEB-F7B52CEAFCAB}">
      <dgm:prSet phldrT="[Text]"/>
      <dgm:spPr/>
      <dgm:t>
        <a:bodyPr/>
        <a:lstStyle/>
        <a:p>
          <a:r>
            <a:rPr lang="en-US" dirty="0" smtClean="0"/>
            <a:t>G</a:t>
          </a:r>
          <a:r>
            <a:rPr lang="ru-RU" dirty="0" smtClean="0"/>
            <a:t>roups</a:t>
          </a:r>
          <a:r>
            <a:rPr lang="fa-IR" dirty="0" smtClean="0"/>
            <a:t> </a:t>
          </a:r>
          <a:r>
            <a:rPr lang="en-US" dirty="0" smtClean="0"/>
            <a:t> of </a:t>
          </a:r>
          <a:r>
            <a:rPr lang="ru-RU" dirty="0" smtClean="0"/>
            <a:t>initiating events</a:t>
          </a:r>
          <a:endParaRPr lang="en-US" dirty="0"/>
        </a:p>
      </dgm:t>
    </dgm:pt>
    <dgm:pt modelId="{242B1F94-199C-48CA-A010-F884425DA08F}" type="parTrans" cxnId="{B790A356-D893-480A-A8FB-44C6F560607A}">
      <dgm:prSet/>
      <dgm:spPr/>
      <dgm:t>
        <a:bodyPr/>
        <a:lstStyle/>
        <a:p>
          <a:endParaRPr lang="en-US"/>
        </a:p>
      </dgm:t>
    </dgm:pt>
    <dgm:pt modelId="{3CDDC9EC-642E-46A3-986B-5B29C9483738}" type="sibTrans" cxnId="{B790A356-D893-480A-A8FB-44C6F560607A}">
      <dgm:prSet/>
      <dgm:spPr/>
      <dgm:t>
        <a:bodyPr/>
        <a:lstStyle/>
        <a:p>
          <a:endParaRPr lang="en-US"/>
        </a:p>
      </dgm:t>
    </dgm:pt>
    <dgm:pt modelId="{772E9206-BD43-454E-AB3C-889110BA5E65}">
      <dgm:prSet phldrT="[Text]" custT="1"/>
      <dgm:spPr/>
      <dgm:t>
        <a:bodyPr/>
        <a:lstStyle/>
        <a:p>
          <a:r>
            <a:rPr lang="en-US" sz="1800" dirty="0" smtClean="0"/>
            <a:t>increase of heat removal by the secondary circuit;</a:t>
          </a:r>
          <a:endParaRPr lang="en-US" sz="1800" dirty="0"/>
        </a:p>
      </dgm:t>
    </dgm:pt>
    <dgm:pt modelId="{689C063E-BD5F-4897-AAB1-196A690798D7}" type="parTrans" cxnId="{970408BC-A3AD-4F95-9735-0D63229FD5F3}">
      <dgm:prSet/>
      <dgm:spPr/>
      <dgm:t>
        <a:bodyPr/>
        <a:lstStyle/>
        <a:p>
          <a:endParaRPr lang="en-US"/>
        </a:p>
      </dgm:t>
    </dgm:pt>
    <dgm:pt modelId="{B3DC0138-4175-4985-9477-FA727CEC0A06}" type="sibTrans" cxnId="{970408BC-A3AD-4F95-9735-0D63229FD5F3}">
      <dgm:prSet/>
      <dgm:spPr/>
      <dgm:t>
        <a:bodyPr/>
        <a:lstStyle/>
        <a:p>
          <a:endParaRPr lang="en-US"/>
        </a:p>
      </dgm:t>
    </dgm:pt>
    <dgm:pt modelId="{8AA1675F-F475-4265-8E6B-FF52CC5866B1}">
      <dgm:prSet custT="1"/>
      <dgm:spPr/>
      <dgm:t>
        <a:bodyPr/>
        <a:lstStyle/>
        <a:p>
          <a:r>
            <a:rPr lang="en-US" sz="1800" dirty="0" smtClean="0"/>
            <a:t>- decrease of the primary circuit coolant flow rate;</a:t>
          </a:r>
          <a:endParaRPr lang="en-US" sz="1800" dirty="0"/>
        </a:p>
      </dgm:t>
    </dgm:pt>
    <dgm:pt modelId="{DA0EF78F-8CAC-4490-8CB3-1D12931F1C96}" type="parTrans" cxnId="{2D92C294-6FD7-4774-B2C4-01DE81D34BD2}">
      <dgm:prSet/>
      <dgm:spPr/>
      <dgm:t>
        <a:bodyPr/>
        <a:lstStyle/>
        <a:p>
          <a:endParaRPr lang="en-US"/>
        </a:p>
      </dgm:t>
    </dgm:pt>
    <dgm:pt modelId="{7518CAB3-BB67-4CCC-A827-530A3C1B0A18}" type="sibTrans" cxnId="{2D92C294-6FD7-4774-B2C4-01DE81D34BD2}">
      <dgm:prSet/>
      <dgm:spPr/>
      <dgm:t>
        <a:bodyPr/>
        <a:lstStyle/>
        <a:p>
          <a:endParaRPr lang="en-US"/>
        </a:p>
      </dgm:t>
    </dgm:pt>
    <dgm:pt modelId="{71D01081-E7D7-4608-BC6A-C1B119E8D12B}">
      <dgm:prSet custT="1"/>
      <dgm:spPr/>
      <dgm:t>
        <a:bodyPr/>
        <a:lstStyle/>
        <a:p>
          <a:r>
            <a:rPr lang="en-US" sz="1800" dirty="0" smtClean="0"/>
            <a:t>- reactivity and power distribution anomalies;</a:t>
          </a:r>
          <a:endParaRPr lang="en-US" sz="1800" dirty="0"/>
        </a:p>
      </dgm:t>
    </dgm:pt>
    <dgm:pt modelId="{C582A65C-A561-4FF5-A836-788F63CD108B}" type="parTrans" cxnId="{78C34992-B89C-481C-8211-94E59AE016D3}">
      <dgm:prSet/>
      <dgm:spPr/>
      <dgm:t>
        <a:bodyPr/>
        <a:lstStyle/>
        <a:p>
          <a:endParaRPr lang="en-US"/>
        </a:p>
      </dgm:t>
    </dgm:pt>
    <dgm:pt modelId="{A5B5ED88-6A7C-48FD-A988-12125904CD4C}" type="sibTrans" cxnId="{78C34992-B89C-481C-8211-94E59AE016D3}">
      <dgm:prSet/>
      <dgm:spPr/>
      <dgm:t>
        <a:bodyPr/>
        <a:lstStyle/>
        <a:p>
          <a:endParaRPr lang="en-US"/>
        </a:p>
      </dgm:t>
    </dgm:pt>
    <dgm:pt modelId="{27658796-46F3-4CF2-B655-E93643D1643C}">
      <dgm:prSet custT="1"/>
      <dgm:spPr/>
      <dgm:t>
        <a:bodyPr/>
        <a:lstStyle/>
        <a:p>
          <a:r>
            <a:rPr lang="en-US" sz="1800" dirty="0" smtClean="0"/>
            <a:t>- increase of the primary circuit coolant inventory;</a:t>
          </a:r>
          <a:endParaRPr lang="en-US" sz="1800" dirty="0"/>
        </a:p>
      </dgm:t>
    </dgm:pt>
    <dgm:pt modelId="{1DE6335C-2E2C-4AC9-890E-E26EB49851A4}" type="parTrans" cxnId="{B3311259-D476-4F62-B787-40D30EB2B63D}">
      <dgm:prSet/>
      <dgm:spPr/>
      <dgm:t>
        <a:bodyPr/>
        <a:lstStyle/>
        <a:p>
          <a:endParaRPr lang="en-US"/>
        </a:p>
      </dgm:t>
    </dgm:pt>
    <dgm:pt modelId="{4867E304-50A8-4352-85F1-6E2B8CC6E284}" type="sibTrans" cxnId="{B3311259-D476-4F62-B787-40D30EB2B63D}">
      <dgm:prSet/>
      <dgm:spPr/>
      <dgm:t>
        <a:bodyPr/>
        <a:lstStyle/>
        <a:p>
          <a:endParaRPr lang="en-US"/>
        </a:p>
      </dgm:t>
    </dgm:pt>
    <dgm:pt modelId="{07C6C1DA-4AD5-4501-9B9A-563AD9911EA9}">
      <dgm:prSet custT="1"/>
      <dgm:spPr/>
      <dgm:t>
        <a:bodyPr/>
        <a:lstStyle/>
        <a:p>
          <a:r>
            <a:rPr lang="en-US" sz="1800" dirty="0" smtClean="0"/>
            <a:t>- decrease of the primary coolant inventory;</a:t>
          </a:r>
          <a:endParaRPr lang="en-US" sz="1800" dirty="0"/>
        </a:p>
      </dgm:t>
    </dgm:pt>
    <dgm:pt modelId="{7A872B12-6BA7-4245-882A-BFB1FCD56F61}" type="parTrans" cxnId="{94657C9F-0A97-4EFF-A9E1-098E166AD76C}">
      <dgm:prSet/>
      <dgm:spPr/>
      <dgm:t>
        <a:bodyPr/>
        <a:lstStyle/>
        <a:p>
          <a:endParaRPr lang="en-US"/>
        </a:p>
      </dgm:t>
    </dgm:pt>
    <dgm:pt modelId="{A0E2210A-DF27-44B8-A03D-EF6E1F611D57}" type="sibTrans" cxnId="{94657C9F-0A97-4EFF-A9E1-098E166AD76C}">
      <dgm:prSet/>
      <dgm:spPr/>
      <dgm:t>
        <a:bodyPr/>
        <a:lstStyle/>
        <a:p>
          <a:endParaRPr lang="en-US"/>
        </a:p>
      </dgm:t>
    </dgm:pt>
    <dgm:pt modelId="{F17B6039-D218-4BDB-A467-97226FB31CA6}">
      <dgm:prSet custT="1"/>
      <dgm:spPr/>
      <dgm:t>
        <a:bodyPr/>
        <a:lstStyle/>
        <a:p>
          <a:r>
            <a:rPr lang="en-US" sz="1800" dirty="0" smtClean="0"/>
            <a:t>- leakage into the secondary circuit system;</a:t>
          </a:r>
          <a:endParaRPr lang="en-US" sz="1800" dirty="0"/>
        </a:p>
      </dgm:t>
    </dgm:pt>
    <dgm:pt modelId="{5AE1A593-BF36-418C-A55B-BA66F683944F}" type="parTrans" cxnId="{50554750-AB0C-4A0E-9510-F3C6B6396572}">
      <dgm:prSet/>
      <dgm:spPr/>
      <dgm:t>
        <a:bodyPr/>
        <a:lstStyle/>
        <a:p>
          <a:endParaRPr lang="en-US"/>
        </a:p>
      </dgm:t>
    </dgm:pt>
    <dgm:pt modelId="{B996B0EF-5DE8-4D46-8BB3-50C7DFB72D08}" type="sibTrans" cxnId="{50554750-AB0C-4A0E-9510-F3C6B6396572}">
      <dgm:prSet/>
      <dgm:spPr/>
      <dgm:t>
        <a:bodyPr/>
        <a:lstStyle/>
        <a:p>
          <a:endParaRPr lang="en-US"/>
        </a:p>
      </dgm:t>
    </dgm:pt>
    <dgm:pt modelId="{44E4EA7C-2CCD-4089-8C62-F45D1CA41B95}">
      <dgm:prSet custT="1"/>
      <dgm:spPr/>
      <dgm:t>
        <a:bodyPr/>
        <a:lstStyle/>
        <a:p>
          <a:r>
            <a:rPr lang="en-US" sz="1800" dirty="0" smtClean="0"/>
            <a:t>- disturbances in nuclear fuel handling;</a:t>
          </a:r>
          <a:endParaRPr lang="en-US" sz="1800" dirty="0"/>
        </a:p>
      </dgm:t>
    </dgm:pt>
    <dgm:pt modelId="{51121F32-3DD2-4684-8AD9-19F0016B1AF0}" type="parTrans" cxnId="{A8CC7155-A7BD-42BD-B6CD-4C2616DE16ED}">
      <dgm:prSet/>
      <dgm:spPr/>
      <dgm:t>
        <a:bodyPr/>
        <a:lstStyle/>
        <a:p>
          <a:endParaRPr lang="en-US"/>
        </a:p>
      </dgm:t>
    </dgm:pt>
    <dgm:pt modelId="{A2314381-A527-45A8-9651-AA11E9F26514}" type="sibTrans" cxnId="{A8CC7155-A7BD-42BD-B6CD-4C2616DE16ED}">
      <dgm:prSet/>
      <dgm:spPr/>
      <dgm:t>
        <a:bodyPr/>
        <a:lstStyle/>
        <a:p>
          <a:endParaRPr lang="en-US"/>
        </a:p>
      </dgm:t>
    </dgm:pt>
    <dgm:pt modelId="{53D30BAB-F2F4-400F-A50E-C59BDAD5EB5C}">
      <dgm:prSet custT="1"/>
      <dgm:spPr/>
      <dgm:t>
        <a:bodyPr/>
        <a:lstStyle/>
        <a:p>
          <a:r>
            <a:rPr lang="en-US" sz="1800" dirty="0" smtClean="0"/>
            <a:t>- release of radioactive media from the systems and equipment of other circuits and systems;</a:t>
          </a:r>
          <a:endParaRPr lang="en-US" sz="1800" dirty="0"/>
        </a:p>
      </dgm:t>
    </dgm:pt>
    <dgm:pt modelId="{3FA44501-7C27-4652-BD1D-04A9AEA2D0FA}" type="parTrans" cxnId="{83CAA519-367F-40FD-A929-BE3C67133003}">
      <dgm:prSet/>
      <dgm:spPr/>
      <dgm:t>
        <a:bodyPr/>
        <a:lstStyle/>
        <a:p>
          <a:endParaRPr lang="en-US"/>
        </a:p>
      </dgm:t>
    </dgm:pt>
    <dgm:pt modelId="{F820A81E-B074-48D8-AA51-6AE188DA5D78}" type="sibTrans" cxnId="{83CAA519-367F-40FD-A929-BE3C67133003}">
      <dgm:prSet/>
      <dgm:spPr/>
      <dgm:t>
        <a:bodyPr/>
        <a:lstStyle/>
        <a:p>
          <a:endParaRPr lang="en-US"/>
        </a:p>
      </dgm:t>
    </dgm:pt>
    <dgm:pt modelId="{60EB6AE8-5BBB-4238-AFB3-43C008992563}">
      <dgm:prSet custT="1"/>
      <dgm:spPr/>
      <dgm:t>
        <a:bodyPr/>
        <a:lstStyle/>
        <a:p>
          <a:r>
            <a:rPr lang="en-US" sz="1800" dirty="0" smtClean="0"/>
            <a:t>- spurious operation of systems.</a:t>
          </a:r>
          <a:endParaRPr lang="en-US" sz="1800" dirty="0"/>
        </a:p>
      </dgm:t>
    </dgm:pt>
    <dgm:pt modelId="{3AC103B0-47EA-4D32-853E-A88F6A6EE99C}" type="parTrans" cxnId="{4E8E1A10-7D0C-42B2-ACD0-57DEA2995BBD}">
      <dgm:prSet/>
      <dgm:spPr/>
      <dgm:t>
        <a:bodyPr/>
        <a:lstStyle/>
        <a:p>
          <a:endParaRPr lang="en-US"/>
        </a:p>
      </dgm:t>
    </dgm:pt>
    <dgm:pt modelId="{705BF738-21E4-4B2B-8480-E68DB891303F}" type="sibTrans" cxnId="{4E8E1A10-7D0C-42B2-ACD0-57DEA2995BBD}">
      <dgm:prSet/>
      <dgm:spPr/>
      <dgm:t>
        <a:bodyPr/>
        <a:lstStyle/>
        <a:p>
          <a:endParaRPr lang="en-US"/>
        </a:p>
      </dgm:t>
    </dgm:pt>
    <dgm:pt modelId="{46F3066F-6A04-4DC4-80C4-6E0EA29B6D00}">
      <dgm:prSet custT="1"/>
      <dgm:spPr/>
      <dgm:t>
        <a:bodyPr/>
        <a:lstStyle/>
        <a:p>
          <a:r>
            <a:rPr lang="en-US" sz="1800" dirty="0" smtClean="0"/>
            <a:t>- decrease of heat removal by the secondary circuit;</a:t>
          </a:r>
          <a:endParaRPr lang="en-US" sz="1800" dirty="0"/>
        </a:p>
      </dgm:t>
    </dgm:pt>
    <dgm:pt modelId="{446419CC-4D69-4ED3-97CA-68B42C95BED3}" type="sibTrans" cxnId="{DD570A9B-CCDC-435F-BF64-A43F879EB9B5}">
      <dgm:prSet/>
      <dgm:spPr/>
      <dgm:t>
        <a:bodyPr/>
        <a:lstStyle/>
        <a:p>
          <a:endParaRPr lang="en-US"/>
        </a:p>
      </dgm:t>
    </dgm:pt>
    <dgm:pt modelId="{84A62EF9-3BD3-44DA-ABEB-C4F87571D766}" type="parTrans" cxnId="{DD570A9B-CCDC-435F-BF64-A43F879EB9B5}">
      <dgm:prSet/>
      <dgm:spPr/>
      <dgm:t>
        <a:bodyPr/>
        <a:lstStyle/>
        <a:p>
          <a:endParaRPr lang="en-US"/>
        </a:p>
      </dgm:t>
    </dgm:pt>
    <dgm:pt modelId="{89092C7D-EC07-4038-ACE5-07277971CDCE}" type="pres">
      <dgm:prSet presAssocID="{4108F6DC-D0A5-4256-9074-A9D341E74235}" presName="Name0" presStyleCnt="0">
        <dgm:presLayoutVars>
          <dgm:chPref val="1"/>
          <dgm:dir/>
          <dgm:animOne val="branch"/>
          <dgm:animLvl val="lvl"/>
          <dgm:resizeHandles val="exact"/>
        </dgm:presLayoutVars>
      </dgm:prSet>
      <dgm:spPr/>
      <dgm:t>
        <a:bodyPr/>
        <a:lstStyle/>
        <a:p>
          <a:endParaRPr lang="en-US"/>
        </a:p>
      </dgm:t>
    </dgm:pt>
    <dgm:pt modelId="{2BEC7FFF-66D0-494D-A234-634F913F8A0D}" type="pres">
      <dgm:prSet presAssocID="{B077DC67-1C30-419B-9EEB-F7B52CEAFCAB}" presName="root1" presStyleCnt="0"/>
      <dgm:spPr/>
    </dgm:pt>
    <dgm:pt modelId="{B6F82A53-552E-4DC6-A8E2-85F5EE954B0C}" type="pres">
      <dgm:prSet presAssocID="{B077DC67-1C30-419B-9EEB-F7B52CEAFCAB}" presName="LevelOneTextNode" presStyleLbl="node0" presStyleIdx="0" presStyleCnt="1">
        <dgm:presLayoutVars>
          <dgm:chPref val="3"/>
        </dgm:presLayoutVars>
      </dgm:prSet>
      <dgm:spPr/>
      <dgm:t>
        <a:bodyPr/>
        <a:lstStyle/>
        <a:p>
          <a:endParaRPr lang="en-US"/>
        </a:p>
      </dgm:t>
    </dgm:pt>
    <dgm:pt modelId="{03FE82E3-ADB4-490C-80EF-A711D33A2A53}" type="pres">
      <dgm:prSet presAssocID="{B077DC67-1C30-419B-9EEB-F7B52CEAFCAB}" presName="level2hierChild" presStyleCnt="0"/>
      <dgm:spPr/>
    </dgm:pt>
    <dgm:pt modelId="{D83C117A-2A90-48E7-9B9D-E9FB3DFAD9E6}" type="pres">
      <dgm:prSet presAssocID="{84A62EF9-3BD3-44DA-ABEB-C4F87571D766}" presName="conn2-1" presStyleLbl="parChTrans1D2" presStyleIdx="0" presStyleCnt="10"/>
      <dgm:spPr/>
      <dgm:t>
        <a:bodyPr/>
        <a:lstStyle/>
        <a:p>
          <a:endParaRPr lang="en-US"/>
        </a:p>
      </dgm:t>
    </dgm:pt>
    <dgm:pt modelId="{7DFC1879-943A-49E2-872C-E98C764E47D8}" type="pres">
      <dgm:prSet presAssocID="{84A62EF9-3BD3-44DA-ABEB-C4F87571D766}" presName="connTx" presStyleLbl="parChTrans1D2" presStyleIdx="0" presStyleCnt="10"/>
      <dgm:spPr/>
      <dgm:t>
        <a:bodyPr/>
        <a:lstStyle/>
        <a:p>
          <a:endParaRPr lang="en-US"/>
        </a:p>
      </dgm:t>
    </dgm:pt>
    <dgm:pt modelId="{A177F4EF-6778-476E-9554-AD86DA8E9E7A}" type="pres">
      <dgm:prSet presAssocID="{46F3066F-6A04-4DC4-80C4-6E0EA29B6D00}" presName="root2" presStyleCnt="0"/>
      <dgm:spPr/>
    </dgm:pt>
    <dgm:pt modelId="{8AB13CD9-FDEE-49A1-83C5-54FDD4C6A375}" type="pres">
      <dgm:prSet presAssocID="{46F3066F-6A04-4DC4-80C4-6E0EA29B6D00}" presName="LevelTwoTextNode" presStyleLbl="node2" presStyleIdx="0" presStyleCnt="10" custScaleX="469191" custScaleY="104031">
        <dgm:presLayoutVars>
          <dgm:chPref val="3"/>
        </dgm:presLayoutVars>
      </dgm:prSet>
      <dgm:spPr/>
      <dgm:t>
        <a:bodyPr/>
        <a:lstStyle/>
        <a:p>
          <a:endParaRPr lang="en-US"/>
        </a:p>
      </dgm:t>
    </dgm:pt>
    <dgm:pt modelId="{2892C549-5515-4E1E-8261-5F23B0F05164}" type="pres">
      <dgm:prSet presAssocID="{46F3066F-6A04-4DC4-80C4-6E0EA29B6D00}" presName="level3hierChild" presStyleCnt="0"/>
      <dgm:spPr/>
    </dgm:pt>
    <dgm:pt modelId="{5CF56654-C738-4F53-8175-13C14D38ABDC}" type="pres">
      <dgm:prSet presAssocID="{DA0EF78F-8CAC-4490-8CB3-1D12931F1C96}" presName="conn2-1" presStyleLbl="parChTrans1D2" presStyleIdx="1" presStyleCnt="10"/>
      <dgm:spPr/>
      <dgm:t>
        <a:bodyPr/>
        <a:lstStyle/>
        <a:p>
          <a:endParaRPr lang="en-US"/>
        </a:p>
      </dgm:t>
    </dgm:pt>
    <dgm:pt modelId="{CD2B1553-842B-4FB8-8508-9ED18B282EFC}" type="pres">
      <dgm:prSet presAssocID="{DA0EF78F-8CAC-4490-8CB3-1D12931F1C96}" presName="connTx" presStyleLbl="parChTrans1D2" presStyleIdx="1" presStyleCnt="10"/>
      <dgm:spPr/>
      <dgm:t>
        <a:bodyPr/>
        <a:lstStyle/>
        <a:p>
          <a:endParaRPr lang="en-US"/>
        </a:p>
      </dgm:t>
    </dgm:pt>
    <dgm:pt modelId="{9C068448-198E-410E-9D91-6B6572D2B933}" type="pres">
      <dgm:prSet presAssocID="{8AA1675F-F475-4265-8E6B-FF52CC5866B1}" presName="root2" presStyleCnt="0"/>
      <dgm:spPr/>
    </dgm:pt>
    <dgm:pt modelId="{08EAA0BC-D506-4E73-936A-D8E26895BC75}" type="pres">
      <dgm:prSet presAssocID="{8AA1675F-F475-4265-8E6B-FF52CC5866B1}" presName="LevelTwoTextNode" presStyleLbl="node2" presStyleIdx="1" presStyleCnt="10" custScaleX="469191" custScaleY="104031">
        <dgm:presLayoutVars>
          <dgm:chPref val="3"/>
        </dgm:presLayoutVars>
      </dgm:prSet>
      <dgm:spPr/>
      <dgm:t>
        <a:bodyPr/>
        <a:lstStyle/>
        <a:p>
          <a:endParaRPr lang="en-US"/>
        </a:p>
      </dgm:t>
    </dgm:pt>
    <dgm:pt modelId="{3E70FA54-92C1-4871-A92A-199D1A1C0D02}" type="pres">
      <dgm:prSet presAssocID="{8AA1675F-F475-4265-8E6B-FF52CC5866B1}" presName="level3hierChild" presStyleCnt="0"/>
      <dgm:spPr/>
    </dgm:pt>
    <dgm:pt modelId="{835C2D00-1D57-4F65-B289-FC4C9FB75DA0}" type="pres">
      <dgm:prSet presAssocID="{C582A65C-A561-4FF5-A836-788F63CD108B}" presName="conn2-1" presStyleLbl="parChTrans1D2" presStyleIdx="2" presStyleCnt="10"/>
      <dgm:spPr/>
      <dgm:t>
        <a:bodyPr/>
        <a:lstStyle/>
        <a:p>
          <a:endParaRPr lang="en-US"/>
        </a:p>
      </dgm:t>
    </dgm:pt>
    <dgm:pt modelId="{861C49B3-F9D6-4B92-8D46-1ACA7AAFD74D}" type="pres">
      <dgm:prSet presAssocID="{C582A65C-A561-4FF5-A836-788F63CD108B}" presName="connTx" presStyleLbl="parChTrans1D2" presStyleIdx="2" presStyleCnt="10"/>
      <dgm:spPr/>
      <dgm:t>
        <a:bodyPr/>
        <a:lstStyle/>
        <a:p>
          <a:endParaRPr lang="en-US"/>
        </a:p>
      </dgm:t>
    </dgm:pt>
    <dgm:pt modelId="{3B334564-62A0-452A-8E7B-9F60281407B7}" type="pres">
      <dgm:prSet presAssocID="{71D01081-E7D7-4608-BC6A-C1B119E8D12B}" presName="root2" presStyleCnt="0"/>
      <dgm:spPr/>
    </dgm:pt>
    <dgm:pt modelId="{AEF16B9D-4800-4CDB-BE6C-BCAA228DCFD4}" type="pres">
      <dgm:prSet presAssocID="{71D01081-E7D7-4608-BC6A-C1B119E8D12B}" presName="LevelTwoTextNode" presStyleLbl="node2" presStyleIdx="2" presStyleCnt="10" custScaleX="469191" custScaleY="104031">
        <dgm:presLayoutVars>
          <dgm:chPref val="3"/>
        </dgm:presLayoutVars>
      </dgm:prSet>
      <dgm:spPr/>
      <dgm:t>
        <a:bodyPr/>
        <a:lstStyle/>
        <a:p>
          <a:endParaRPr lang="en-US"/>
        </a:p>
      </dgm:t>
    </dgm:pt>
    <dgm:pt modelId="{36EF763B-9DE5-411C-85F7-2177DC4F6A13}" type="pres">
      <dgm:prSet presAssocID="{71D01081-E7D7-4608-BC6A-C1B119E8D12B}" presName="level3hierChild" presStyleCnt="0"/>
      <dgm:spPr/>
    </dgm:pt>
    <dgm:pt modelId="{89A9C92A-7FA9-47BD-9F06-0D7E628C5B94}" type="pres">
      <dgm:prSet presAssocID="{1DE6335C-2E2C-4AC9-890E-E26EB49851A4}" presName="conn2-1" presStyleLbl="parChTrans1D2" presStyleIdx="3" presStyleCnt="10"/>
      <dgm:spPr/>
      <dgm:t>
        <a:bodyPr/>
        <a:lstStyle/>
        <a:p>
          <a:endParaRPr lang="en-US"/>
        </a:p>
      </dgm:t>
    </dgm:pt>
    <dgm:pt modelId="{30EB5E59-4B7B-46AE-BE1A-D2247B9E5B92}" type="pres">
      <dgm:prSet presAssocID="{1DE6335C-2E2C-4AC9-890E-E26EB49851A4}" presName="connTx" presStyleLbl="parChTrans1D2" presStyleIdx="3" presStyleCnt="10"/>
      <dgm:spPr/>
      <dgm:t>
        <a:bodyPr/>
        <a:lstStyle/>
        <a:p>
          <a:endParaRPr lang="en-US"/>
        </a:p>
      </dgm:t>
    </dgm:pt>
    <dgm:pt modelId="{29A48BA3-CF46-4D1C-B351-9439838C4F43}" type="pres">
      <dgm:prSet presAssocID="{27658796-46F3-4CF2-B655-E93643D1643C}" presName="root2" presStyleCnt="0"/>
      <dgm:spPr/>
    </dgm:pt>
    <dgm:pt modelId="{4B3893D0-11F5-40B5-A2C3-20B0C4935DB2}" type="pres">
      <dgm:prSet presAssocID="{27658796-46F3-4CF2-B655-E93643D1643C}" presName="LevelTwoTextNode" presStyleLbl="node2" presStyleIdx="3" presStyleCnt="10" custScaleX="469191" custScaleY="104031">
        <dgm:presLayoutVars>
          <dgm:chPref val="3"/>
        </dgm:presLayoutVars>
      </dgm:prSet>
      <dgm:spPr/>
      <dgm:t>
        <a:bodyPr/>
        <a:lstStyle/>
        <a:p>
          <a:endParaRPr lang="en-US"/>
        </a:p>
      </dgm:t>
    </dgm:pt>
    <dgm:pt modelId="{B0D37315-CC86-4F5D-8AF8-2723D95CD8F5}" type="pres">
      <dgm:prSet presAssocID="{27658796-46F3-4CF2-B655-E93643D1643C}" presName="level3hierChild" presStyleCnt="0"/>
      <dgm:spPr/>
    </dgm:pt>
    <dgm:pt modelId="{76AAA29D-302F-4DCB-AD16-0EFD40333673}" type="pres">
      <dgm:prSet presAssocID="{7A872B12-6BA7-4245-882A-BFB1FCD56F61}" presName="conn2-1" presStyleLbl="parChTrans1D2" presStyleIdx="4" presStyleCnt="10"/>
      <dgm:spPr/>
      <dgm:t>
        <a:bodyPr/>
        <a:lstStyle/>
        <a:p>
          <a:endParaRPr lang="en-US"/>
        </a:p>
      </dgm:t>
    </dgm:pt>
    <dgm:pt modelId="{F2514BD4-A1CE-4469-97AD-67C4061F9A00}" type="pres">
      <dgm:prSet presAssocID="{7A872B12-6BA7-4245-882A-BFB1FCD56F61}" presName="connTx" presStyleLbl="parChTrans1D2" presStyleIdx="4" presStyleCnt="10"/>
      <dgm:spPr/>
      <dgm:t>
        <a:bodyPr/>
        <a:lstStyle/>
        <a:p>
          <a:endParaRPr lang="en-US"/>
        </a:p>
      </dgm:t>
    </dgm:pt>
    <dgm:pt modelId="{3D67AFED-09FF-4A92-AFC0-8C58E1510EF8}" type="pres">
      <dgm:prSet presAssocID="{07C6C1DA-4AD5-4501-9B9A-563AD9911EA9}" presName="root2" presStyleCnt="0"/>
      <dgm:spPr/>
    </dgm:pt>
    <dgm:pt modelId="{47CC7556-36EF-41EB-95FD-F31B4457F597}" type="pres">
      <dgm:prSet presAssocID="{07C6C1DA-4AD5-4501-9B9A-563AD9911EA9}" presName="LevelTwoTextNode" presStyleLbl="node2" presStyleIdx="4" presStyleCnt="10" custScaleX="469191" custScaleY="104031">
        <dgm:presLayoutVars>
          <dgm:chPref val="3"/>
        </dgm:presLayoutVars>
      </dgm:prSet>
      <dgm:spPr/>
      <dgm:t>
        <a:bodyPr/>
        <a:lstStyle/>
        <a:p>
          <a:endParaRPr lang="en-US"/>
        </a:p>
      </dgm:t>
    </dgm:pt>
    <dgm:pt modelId="{05C0DA40-AE16-4266-A8C4-AA88563D893E}" type="pres">
      <dgm:prSet presAssocID="{07C6C1DA-4AD5-4501-9B9A-563AD9911EA9}" presName="level3hierChild" presStyleCnt="0"/>
      <dgm:spPr/>
    </dgm:pt>
    <dgm:pt modelId="{F199833A-2F53-44BE-8F27-9384F3A6DF13}" type="pres">
      <dgm:prSet presAssocID="{5AE1A593-BF36-418C-A55B-BA66F683944F}" presName="conn2-1" presStyleLbl="parChTrans1D2" presStyleIdx="5" presStyleCnt="10"/>
      <dgm:spPr/>
      <dgm:t>
        <a:bodyPr/>
        <a:lstStyle/>
        <a:p>
          <a:endParaRPr lang="en-US"/>
        </a:p>
      </dgm:t>
    </dgm:pt>
    <dgm:pt modelId="{485C2638-C740-44B4-890E-7CE844244A16}" type="pres">
      <dgm:prSet presAssocID="{5AE1A593-BF36-418C-A55B-BA66F683944F}" presName="connTx" presStyleLbl="parChTrans1D2" presStyleIdx="5" presStyleCnt="10"/>
      <dgm:spPr/>
      <dgm:t>
        <a:bodyPr/>
        <a:lstStyle/>
        <a:p>
          <a:endParaRPr lang="en-US"/>
        </a:p>
      </dgm:t>
    </dgm:pt>
    <dgm:pt modelId="{9F970F53-A6E2-4B82-86A7-E4B9F77DE9D0}" type="pres">
      <dgm:prSet presAssocID="{F17B6039-D218-4BDB-A467-97226FB31CA6}" presName="root2" presStyleCnt="0"/>
      <dgm:spPr/>
    </dgm:pt>
    <dgm:pt modelId="{782759CA-347D-464F-8121-40B90C54A42D}" type="pres">
      <dgm:prSet presAssocID="{F17B6039-D218-4BDB-A467-97226FB31CA6}" presName="LevelTwoTextNode" presStyleLbl="node2" presStyleIdx="5" presStyleCnt="10" custScaleX="469191" custScaleY="104031">
        <dgm:presLayoutVars>
          <dgm:chPref val="3"/>
        </dgm:presLayoutVars>
      </dgm:prSet>
      <dgm:spPr/>
      <dgm:t>
        <a:bodyPr/>
        <a:lstStyle/>
        <a:p>
          <a:endParaRPr lang="en-US"/>
        </a:p>
      </dgm:t>
    </dgm:pt>
    <dgm:pt modelId="{F895D3E5-0458-4F8E-8452-A6B094B68A3D}" type="pres">
      <dgm:prSet presAssocID="{F17B6039-D218-4BDB-A467-97226FB31CA6}" presName="level3hierChild" presStyleCnt="0"/>
      <dgm:spPr/>
    </dgm:pt>
    <dgm:pt modelId="{B4C3A141-CFC1-4F92-9D95-7C1DE0E52D5A}" type="pres">
      <dgm:prSet presAssocID="{51121F32-3DD2-4684-8AD9-19F0016B1AF0}" presName="conn2-1" presStyleLbl="parChTrans1D2" presStyleIdx="6" presStyleCnt="10"/>
      <dgm:spPr/>
      <dgm:t>
        <a:bodyPr/>
        <a:lstStyle/>
        <a:p>
          <a:endParaRPr lang="en-US"/>
        </a:p>
      </dgm:t>
    </dgm:pt>
    <dgm:pt modelId="{C3A77ECD-AACD-4392-A988-6D192F2FAA08}" type="pres">
      <dgm:prSet presAssocID="{51121F32-3DD2-4684-8AD9-19F0016B1AF0}" presName="connTx" presStyleLbl="parChTrans1D2" presStyleIdx="6" presStyleCnt="10"/>
      <dgm:spPr/>
      <dgm:t>
        <a:bodyPr/>
        <a:lstStyle/>
        <a:p>
          <a:endParaRPr lang="en-US"/>
        </a:p>
      </dgm:t>
    </dgm:pt>
    <dgm:pt modelId="{746957D6-6BD3-4B8C-893F-FF8EE48B5D07}" type="pres">
      <dgm:prSet presAssocID="{44E4EA7C-2CCD-4089-8C62-F45D1CA41B95}" presName="root2" presStyleCnt="0"/>
      <dgm:spPr/>
    </dgm:pt>
    <dgm:pt modelId="{74992365-D23E-43CA-ACEC-724DE2EE903F}" type="pres">
      <dgm:prSet presAssocID="{44E4EA7C-2CCD-4089-8C62-F45D1CA41B95}" presName="LevelTwoTextNode" presStyleLbl="node2" presStyleIdx="6" presStyleCnt="10" custScaleX="469191" custScaleY="104031">
        <dgm:presLayoutVars>
          <dgm:chPref val="3"/>
        </dgm:presLayoutVars>
      </dgm:prSet>
      <dgm:spPr/>
      <dgm:t>
        <a:bodyPr/>
        <a:lstStyle/>
        <a:p>
          <a:endParaRPr lang="en-US"/>
        </a:p>
      </dgm:t>
    </dgm:pt>
    <dgm:pt modelId="{C241FD9C-D112-493E-9F48-5B530CD13522}" type="pres">
      <dgm:prSet presAssocID="{44E4EA7C-2CCD-4089-8C62-F45D1CA41B95}" presName="level3hierChild" presStyleCnt="0"/>
      <dgm:spPr/>
    </dgm:pt>
    <dgm:pt modelId="{FB934AFB-E24A-4641-91B8-4FAC841AD1A7}" type="pres">
      <dgm:prSet presAssocID="{3FA44501-7C27-4652-BD1D-04A9AEA2D0FA}" presName="conn2-1" presStyleLbl="parChTrans1D2" presStyleIdx="7" presStyleCnt="10"/>
      <dgm:spPr/>
      <dgm:t>
        <a:bodyPr/>
        <a:lstStyle/>
        <a:p>
          <a:endParaRPr lang="en-US"/>
        </a:p>
      </dgm:t>
    </dgm:pt>
    <dgm:pt modelId="{77387BF7-B360-4B20-8302-E3EC538FEB9E}" type="pres">
      <dgm:prSet presAssocID="{3FA44501-7C27-4652-BD1D-04A9AEA2D0FA}" presName="connTx" presStyleLbl="parChTrans1D2" presStyleIdx="7" presStyleCnt="10"/>
      <dgm:spPr/>
      <dgm:t>
        <a:bodyPr/>
        <a:lstStyle/>
        <a:p>
          <a:endParaRPr lang="en-US"/>
        </a:p>
      </dgm:t>
    </dgm:pt>
    <dgm:pt modelId="{B9FAB144-07DE-4619-A930-B2671EE4BAFA}" type="pres">
      <dgm:prSet presAssocID="{53D30BAB-F2F4-400F-A50E-C59BDAD5EB5C}" presName="root2" presStyleCnt="0"/>
      <dgm:spPr/>
    </dgm:pt>
    <dgm:pt modelId="{86CC2666-D660-442C-A74A-6CC0863B03D7}" type="pres">
      <dgm:prSet presAssocID="{53D30BAB-F2F4-400F-A50E-C59BDAD5EB5C}" presName="LevelTwoTextNode" presStyleLbl="node2" presStyleIdx="7" presStyleCnt="10" custScaleX="469191" custScaleY="104031">
        <dgm:presLayoutVars>
          <dgm:chPref val="3"/>
        </dgm:presLayoutVars>
      </dgm:prSet>
      <dgm:spPr/>
      <dgm:t>
        <a:bodyPr/>
        <a:lstStyle/>
        <a:p>
          <a:endParaRPr lang="en-US"/>
        </a:p>
      </dgm:t>
    </dgm:pt>
    <dgm:pt modelId="{98C8AA1F-D8C6-46B8-A91E-714D5EE8D032}" type="pres">
      <dgm:prSet presAssocID="{53D30BAB-F2F4-400F-A50E-C59BDAD5EB5C}" presName="level3hierChild" presStyleCnt="0"/>
      <dgm:spPr/>
    </dgm:pt>
    <dgm:pt modelId="{A88B8EC9-47D8-4C15-B0E6-6C106FD477F8}" type="pres">
      <dgm:prSet presAssocID="{3AC103B0-47EA-4D32-853E-A88F6A6EE99C}" presName="conn2-1" presStyleLbl="parChTrans1D2" presStyleIdx="8" presStyleCnt="10"/>
      <dgm:spPr/>
      <dgm:t>
        <a:bodyPr/>
        <a:lstStyle/>
        <a:p>
          <a:endParaRPr lang="en-US"/>
        </a:p>
      </dgm:t>
    </dgm:pt>
    <dgm:pt modelId="{E91EA996-264F-48E8-AAAC-DF583840C5B0}" type="pres">
      <dgm:prSet presAssocID="{3AC103B0-47EA-4D32-853E-A88F6A6EE99C}" presName="connTx" presStyleLbl="parChTrans1D2" presStyleIdx="8" presStyleCnt="10"/>
      <dgm:spPr/>
      <dgm:t>
        <a:bodyPr/>
        <a:lstStyle/>
        <a:p>
          <a:endParaRPr lang="en-US"/>
        </a:p>
      </dgm:t>
    </dgm:pt>
    <dgm:pt modelId="{27572856-B25F-4579-85AC-A33872ABDA66}" type="pres">
      <dgm:prSet presAssocID="{60EB6AE8-5BBB-4238-AFB3-43C008992563}" presName="root2" presStyleCnt="0"/>
      <dgm:spPr/>
    </dgm:pt>
    <dgm:pt modelId="{184FB432-02DE-4DA9-A3F1-1A150B4125FB}" type="pres">
      <dgm:prSet presAssocID="{60EB6AE8-5BBB-4238-AFB3-43C008992563}" presName="LevelTwoTextNode" presStyleLbl="node2" presStyleIdx="8" presStyleCnt="10" custScaleX="469191" custScaleY="104031">
        <dgm:presLayoutVars>
          <dgm:chPref val="3"/>
        </dgm:presLayoutVars>
      </dgm:prSet>
      <dgm:spPr/>
      <dgm:t>
        <a:bodyPr/>
        <a:lstStyle/>
        <a:p>
          <a:endParaRPr lang="en-US"/>
        </a:p>
      </dgm:t>
    </dgm:pt>
    <dgm:pt modelId="{63F6531C-8DBF-4EDF-BC49-37FEB3664AF9}" type="pres">
      <dgm:prSet presAssocID="{60EB6AE8-5BBB-4238-AFB3-43C008992563}" presName="level3hierChild" presStyleCnt="0"/>
      <dgm:spPr/>
    </dgm:pt>
    <dgm:pt modelId="{01BEAB18-88BB-4B61-99DC-37874BF0AEB3}" type="pres">
      <dgm:prSet presAssocID="{689C063E-BD5F-4897-AAB1-196A690798D7}" presName="conn2-1" presStyleLbl="parChTrans1D2" presStyleIdx="9" presStyleCnt="10"/>
      <dgm:spPr/>
      <dgm:t>
        <a:bodyPr/>
        <a:lstStyle/>
        <a:p>
          <a:endParaRPr lang="en-US"/>
        </a:p>
      </dgm:t>
    </dgm:pt>
    <dgm:pt modelId="{747DFDF9-F76E-4618-B245-C8273C1DE780}" type="pres">
      <dgm:prSet presAssocID="{689C063E-BD5F-4897-AAB1-196A690798D7}" presName="connTx" presStyleLbl="parChTrans1D2" presStyleIdx="9" presStyleCnt="10"/>
      <dgm:spPr/>
      <dgm:t>
        <a:bodyPr/>
        <a:lstStyle/>
        <a:p>
          <a:endParaRPr lang="en-US"/>
        </a:p>
      </dgm:t>
    </dgm:pt>
    <dgm:pt modelId="{D9178688-77D0-4170-9803-96EC7FAD5232}" type="pres">
      <dgm:prSet presAssocID="{772E9206-BD43-454E-AB3C-889110BA5E65}" presName="root2" presStyleCnt="0"/>
      <dgm:spPr/>
    </dgm:pt>
    <dgm:pt modelId="{DF0BC06A-B2B2-4F96-8524-0284116F33BF}" type="pres">
      <dgm:prSet presAssocID="{772E9206-BD43-454E-AB3C-889110BA5E65}" presName="LevelTwoTextNode" presStyleLbl="node2" presStyleIdx="9" presStyleCnt="10" custScaleX="469191" custScaleY="104031">
        <dgm:presLayoutVars>
          <dgm:chPref val="3"/>
        </dgm:presLayoutVars>
      </dgm:prSet>
      <dgm:spPr/>
      <dgm:t>
        <a:bodyPr/>
        <a:lstStyle/>
        <a:p>
          <a:endParaRPr lang="en-US"/>
        </a:p>
      </dgm:t>
    </dgm:pt>
    <dgm:pt modelId="{1E5C1AEC-AE54-4D48-BB02-B5D511BF00AD}" type="pres">
      <dgm:prSet presAssocID="{772E9206-BD43-454E-AB3C-889110BA5E65}" presName="level3hierChild" presStyleCnt="0"/>
      <dgm:spPr/>
    </dgm:pt>
  </dgm:ptLst>
  <dgm:cxnLst>
    <dgm:cxn modelId="{B790A356-D893-480A-A8FB-44C6F560607A}" srcId="{4108F6DC-D0A5-4256-9074-A9D341E74235}" destId="{B077DC67-1C30-419B-9EEB-F7B52CEAFCAB}" srcOrd="0" destOrd="0" parTransId="{242B1F94-199C-48CA-A010-F884425DA08F}" sibTransId="{3CDDC9EC-642E-46A3-986B-5B29C9483738}"/>
    <dgm:cxn modelId="{9999B048-9B7C-47F3-BB3A-70C1361FE652}" type="presOf" srcId="{7A872B12-6BA7-4245-882A-BFB1FCD56F61}" destId="{F2514BD4-A1CE-4469-97AD-67C4061F9A00}" srcOrd="1" destOrd="0" presId="urn:microsoft.com/office/officeart/2008/layout/HorizontalMultiLevelHierarchy"/>
    <dgm:cxn modelId="{83CAA519-367F-40FD-A929-BE3C67133003}" srcId="{B077DC67-1C30-419B-9EEB-F7B52CEAFCAB}" destId="{53D30BAB-F2F4-400F-A50E-C59BDAD5EB5C}" srcOrd="7" destOrd="0" parTransId="{3FA44501-7C27-4652-BD1D-04A9AEA2D0FA}" sibTransId="{F820A81E-B074-48D8-AA51-6AE188DA5D78}"/>
    <dgm:cxn modelId="{AF03A486-3D9C-4F84-B427-F6C5473EA2C0}" type="presOf" srcId="{84A62EF9-3BD3-44DA-ABEB-C4F87571D766}" destId="{D83C117A-2A90-48E7-9B9D-E9FB3DFAD9E6}" srcOrd="0" destOrd="0" presId="urn:microsoft.com/office/officeart/2008/layout/HorizontalMultiLevelHierarchy"/>
    <dgm:cxn modelId="{A55435AD-4244-4863-A32C-D9D24F379AF0}" type="presOf" srcId="{44E4EA7C-2CCD-4089-8C62-F45D1CA41B95}" destId="{74992365-D23E-43CA-ACEC-724DE2EE903F}" srcOrd="0" destOrd="0" presId="urn:microsoft.com/office/officeart/2008/layout/HorizontalMultiLevelHierarchy"/>
    <dgm:cxn modelId="{94657C9F-0A97-4EFF-A9E1-098E166AD76C}" srcId="{B077DC67-1C30-419B-9EEB-F7B52CEAFCAB}" destId="{07C6C1DA-4AD5-4501-9B9A-563AD9911EA9}" srcOrd="4" destOrd="0" parTransId="{7A872B12-6BA7-4245-882A-BFB1FCD56F61}" sibTransId="{A0E2210A-DF27-44B8-A03D-EF6E1F611D57}"/>
    <dgm:cxn modelId="{78C34992-B89C-481C-8211-94E59AE016D3}" srcId="{B077DC67-1C30-419B-9EEB-F7B52CEAFCAB}" destId="{71D01081-E7D7-4608-BC6A-C1B119E8D12B}" srcOrd="2" destOrd="0" parTransId="{C582A65C-A561-4FF5-A836-788F63CD108B}" sibTransId="{A5B5ED88-6A7C-48FD-A988-12125904CD4C}"/>
    <dgm:cxn modelId="{CC60409F-B46E-4F99-A8EE-056D055CECFF}" type="presOf" srcId="{C582A65C-A561-4FF5-A836-788F63CD108B}" destId="{861C49B3-F9D6-4B92-8D46-1ACA7AAFD74D}" srcOrd="1" destOrd="0" presId="urn:microsoft.com/office/officeart/2008/layout/HorizontalMultiLevelHierarchy"/>
    <dgm:cxn modelId="{F9CD449E-0071-4EC0-ACC2-D9A26D1D70E0}" type="presOf" srcId="{53D30BAB-F2F4-400F-A50E-C59BDAD5EB5C}" destId="{86CC2666-D660-442C-A74A-6CC0863B03D7}" srcOrd="0" destOrd="0" presId="urn:microsoft.com/office/officeart/2008/layout/HorizontalMultiLevelHierarchy"/>
    <dgm:cxn modelId="{C5D6FADC-907C-44FC-B256-488EE5DB1E63}" type="presOf" srcId="{27658796-46F3-4CF2-B655-E93643D1643C}" destId="{4B3893D0-11F5-40B5-A2C3-20B0C4935DB2}" srcOrd="0" destOrd="0" presId="urn:microsoft.com/office/officeart/2008/layout/HorizontalMultiLevelHierarchy"/>
    <dgm:cxn modelId="{D15E82A6-B59A-4488-88DD-02DD020FB96C}" type="presOf" srcId="{5AE1A593-BF36-418C-A55B-BA66F683944F}" destId="{F199833A-2F53-44BE-8F27-9384F3A6DF13}" srcOrd="0" destOrd="0" presId="urn:microsoft.com/office/officeart/2008/layout/HorizontalMultiLevelHierarchy"/>
    <dgm:cxn modelId="{3F9710B2-247F-4DB7-B861-4DD3E61090D0}" type="presOf" srcId="{60EB6AE8-5BBB-4238-AFB3-43C008992563}" destId="{184FB432-02DE-4DA9-A3F1-1A150B4125FB}" srcOrd="0" destOrd="0" presId="urn:microsoft.com/office/officeart/2008/layout/HorizontalMultiLevelHierarchy"/>
    <dgm:cxn modelId="{8440B481-38B3-4245-8DF8-AA88DB87D35D}" type="presOf" srcId="{07C6C1DA-4AD5-4501-9B9A-563AD9911EA9}" destId="{47CC7556-36EF-41EB-95FD-F31B4457F597}" srcOrd="0" destOrd="0" presId="urn:microsoft.com/office/officeart/2008/layout/HorizontalMultiLevelHierarchy"/>
    <dgm:cxn modelId="{C762D150-0F6E-40D5-82C7-078D52B7070D}" type="presOf" srcId="{3AC103B0-47EA-4D32-853E-A88F6A6EE99C}" destId="{E91EA996-264F-48E8-AAAC-DF583840C5B0}" srcOrd="1" destOrd="0" presId="urn:microsoft.com/office/officeart/2008/layout/HorizontalMultiLevelHierarchy"/>
    <dgm:cxn modelId="{D318EB44-AE2B-4D5E-88CD-1D707E7F0807}" type="presOf" srcId="{DA0EF78F-8CAC-4490-8CB3-1D12931F1C96}" destId="{CD2B1553-842B-4FB8-8508-9ED18B282EFC}" srcOrd="1" destOrd="0" presId="urn:microsoft.com/office/officeart/2008/layout/HorizontalMultiLevelHierarchy"/>
    <dgm:cxn modelId="{9BF82D95-2C77-4AF4-9555-D80B4979EF6A}" type="presOf" srcId="{51121F32-3DD2-4684-8AD9-19F0016B1AF0}" destId="{C3A77ECD-AACD-4392-A988-6D192F2FAA08}" srcOrd="1" destOrd="0" presId="urn:microsoft.com/office/officeart/2008/layout/HorizontalMultiLevelHierarchy"/>
    <dgm:cxn modelId="{37D10EAF-8096-4E9C-81E5-BA2B189483A5}" type="presOf" srcId="{3FA44501-7C27-4652-BD1D-04A9AEA2D0FA}" destId="{77387BF7-B360-4B20-8302-E3EC538FEB9E}" srcOrd="1" destOrd="0" presId="urn:microsoft.com/office/officeart/2008/layout/HorizontalMultiLevelHierarchy"/>
    <dgm:cxn modelId="{B3311259-D476-4F62-B787-40D30EB2B63D}" srcId="{B077DC67-1C30-419B-9EEB-F7B52CEAFCAB}" destId="{27658796-46F3-4CF2-B655-E93643D1643C}" srcOrd="3" destOrd="0" parTransId="{1DE6335C-2E2C-4AC9-890E-E26EB49851A4}" sibTransId="{4867E304-50A8-4352-85F1-6E2B8CC6E284}"/>
    <dgm:cxn modelId="{A8CC7155-A7BD-42BD-B6CD-4C2616DE16ED}" srcId="{B077DC67-1C30-419B-9EEB-F7B52CEAFCAB}" destId="{44E4EA7C-2CCD-4089-8C62-F45D1CA41B95}" srcOrd="6" destOrd="0" parTransId="{51121F32-3DD2-4684-8AD9-19F0016B1AF0}" sibTransId="{A2314381-A527-45A8-9651-AA11E9F26514}"/>
    <dgm:cxn modelId="{0786DDAF-54FB-4790-8AD7-0BF5283D4442}" type="presOf" srcId="{4108F6DC-D0A5-4256-9074-A9D341E74235}" destId="{89092C7D-EC07-4038-ACE5-07277971CDCE}" srcOrd="0" destOrd="0" presId="urn:microsoft.com/office/officeart/2008/layout/HorizontalMultiLevelHierarchy"/>
    <dgm:cxn modelId="{7BDD6552-8C05-43C8-8E87-D1E2FAAFA3CA}" type="presOf" srcId="{3FA44501-7C27-4652-BD1D-04A9AEA2D0FA}" destId="{FB934AFB-E24A-4641-91B8-4FAC841AD1A7}" srcOrd="0" destOrd="0" presId="urn:microsoft.com/office/officeart/2008/layout/HorizontalMultiLevelHierarchy"/>
    <dgm:cxn modelId="{36EE1C3A-C128-4CE2-8547-555ABC7157A0}" type="presOf" srcId="{46F3066F-6A04-4DC4-80C4-6E0EA29B6D00}" destId="{8AB13CD9-FDEE-49A1-83C5-54FDD4C6A375}" srcOrd="0" destOrd="0" presId="urn:microsoft.com/office/officeart/2008/layout/HorizontalMultiLevelHierarchy"/>
    <dgm:cxn modelId="{4E8E1A10-7D0C-42B2-ACD0-57DEA2995BBD}" srcId="{B077DC67-1C30-419B-9EEB-F7B52CEAFCAB}" destId="{60EB6AE8-5BBB-4238-AFB3-43C008992563}" srcOrd="8" destOrd="0" parTransId="{3AC103B0-47EA-4D32-853E-A88F6A6EE99C}" sibTransId="{705BF738-21E4-4B2B-8480-E68DB891303F}"/>
    <dgm:cxn modelId="{5FCA4438-5BCD-4715-9FE2-14CCE943CC7E}" type="presOf" srcId="{71D01081-E7D7-4608-BC6A-C1B119E8D12B}" destId="{AEF16B9D-4800-4CDB-BE6C-BCAA228DCFD4}" srcOrd="0" destOrd="0" presId="urn:microsoft.com/office/officeart/2008/layout/HorizontalMultiLevelHierarchy"/>
    <dgm:cxn modelId="{B8F19F86-EA0C-4462-88C4-267DC488CF49}" type="presOf" srcId="{DA0EF78F-8CAC-4490-8CB3-1D12931F1C96}" destId="{5CF56654-C738-4F53-8175-13C14D38ABDC}" srcOrd="0" destOrd="0" presId="urn:microsoft.com/office/officeart/2008/layout/HorizontalMultiLevelHierarchy"/>
    <dgm:cxn modelId="{144C6332-17E4-4313-AD10-70742680B086}" type="presOf" srcId="{84A62EF9-3BD3-44DA-ABEB-C4F87571D766}" destId="{7DFC1879-943A-49E2-872C-E98C764E47D8}" srcOrd="1" destOrd="0" presId="urn:microsoft.com/office/officeart/2008/layout/HorizontalMultiLevelHierarchy"/>
    <dgm:cxn modelId="{4E7F0B29-0817-4958-A277-B5E4E27A20E2}" type="presOf" srcId="{7A872B12-6BA7-4245-882A-BFB1FCD56F61}" destId="{76AAA29D-302F-4DCB-AD16-0EFD40333673}" srcOrd="0" destOrd="0" presId="urn:microsoft.com/office/officeart/2008/layout/HorizontalMultiLevelHierarchy"/>
    <dgm:cxn modelId="{DD570A9B-CCDC-435F-BF64-A43F879EB9B5}" srcId="{B077DC67-1C30-419B-9EEB-F7B52CEAFCAB}" destId="{46F3066F-6A04-4DC4-80C4-6E0EA29B6D00}" srcOrd="0" destOrd="0" parTransId="{84A62EF9-3BD3-44DA-ABEB-C4F87571D766}" sibTransId="{446419CC-4D69-4ED3-97CA-68B42C95BED3}"/>
    <dgm:cxn modelId="{0FFC3721-15EE-4163-9A84-13BFD6C634F5}" type="presOf" srcId="{51121F32-3DD2-4684-8AD9-19F0016B1AF0}" destId="{B4C3A141-CFC1-4F92-9D95-7C1DE0E52D5A}" srcOrd="0" destOrd="0" presId="urn:microsoft.com/office/officeart/2008/layout/HorizontalMultiLevelHierarchy"/>
    <dgm:cxn modelId="{C7C227E3-B399-428A-B134-3C4AC51918A2}" type="presOf" srcId="{689C063E-BD5F-4897-AAB1-196A690798D7}" destId="{747DFDF9-F76E-4618-B245-C8273C1DE780}" srcOrd="1" destOrd="0" presId="urn:microsoft.com/office/officeart/2008/layout/HorizontalMultiLevelHierarchy"/>
    <dgm:cxn modelId="{56574704-F7DB-43CB-A33B-919028387718}" type="presOf" srcId="{1DE6335C-2E2C-4AC9-890E-E26EB49851A4}" destId="{89A9C92A-7FA9-47BD-9F06-0D7E628C5B94}" srcOrd="0" destOrd="0" presId="urn:microsoft.com/office/officeart/2008/layout/HorizontalMultiLevelHierarchy"/>
    <dgm:cxn modelId="{2866A984-7B5B-41F9-8EEE-86560B80D0F3}" type="presOf" srcId="{B077DC67-1C30-419B-9EEB-F7B52CEAFCAB}" destId="{B6F82A53-552E-4DC6-A8E2-85F5EE954B0C}" srcOrd="0" destOrd="0" presId="urn:microsoft.com/office/officeart/2008/layout/HorizontalMultiLevelHierarchy"/>
    <dgm:cxn modelId="{61A65260-4A09-43B1-B9F9-FBAA733CA382}" type="presOf" srcId="{689C063E-BD5F-4897-AAB1-196A690798D7}" destId="{01BEAB18-88BB-4B61-99DC-37874BF0AEB3}" srcOrd="0" destOrd="0" presId="urn:microsoft.com/office/officeart/2008/layout/HorizontalMultiLevelHierarchy"/>
    <dgm:cxn modelId="{E1120316-E052-42D3-8D84-DF02AE054F35}" type="presOf" srcId="{1DE6335C-2E2C-4AC9-890E-E26EB49851A4}" destId="{30EB5E59-4B7B-46AE-BE1A-D2247B9E5B92}" srcOrd="1" destOrd="0" presId="urn:microsoft.com/office/officeart/2008/layout/HorizontalMultiLevelHierarchy"/>
    <dgm:cxn modelId="{BD2EC6D3-535B-49CB-91F2-08BB2DC3789C}" type="presOf" srcId="{F17B6039-D218-4BDB-A467-97226FB31CA6}" destId="{782759CA-347D-464F-8121-40B90C54A42D}" srcOrd="0" destOrd="0" presId="urn:microsoft.com/office/officeart/2008/layout/HorizontalMultiLevelHierarchy"/>
    <dgm:cxn modelId="{CCE6028D-C99A-46D0-8970-F569E524D87A}" type="presOf" srcId="{772E9206-BD43-454E-AB3C-889110BA5E65}" destId="{DF0BC06A-B2B2-4F96-8524-0284116F33BF}" srcOrd="0" destOrd="0" presId="urn:microsoft.com/office/officeart/2008/layout/HorizontalMultiLevelHierarchy"/>
    <dgm:cxn modelId="{EBBD0524-97FE-4732-861F-D15C59D2A4DA}" type="presOf" srcId="{8AA1675F-F475-4265-8E6B-FF52CC5866B1}" destId="{08EAA0BC-D506-4E73-936A-D8E26895BC75}" srcOrd="0" destOrd="0" presId="urn:microsoft.com/office/officeart/2008/layout/HorizontalMultiLevelHierarchy"/>
    <dgm:cxn modelId="{50554750-AB0C-4A0E-9510-F3C6B6396572}" srcId="{B077DC67-1C30-419B-9EEB-F7B52CEAFCAB}" destId="{F17B6039-D218-4BDB-A467-97226FB31CA6}" srcOrd="5" destOrd="0" parTransId="{5AE1A593-BF36-418C-A55B-BA66F683944F}" sibTransId="{B996B0EF-5DE8-4D46-8BB3-50C7DFB72D08}"/>
    <dgm:cxn modelId="{42027E22-734E-4ED1-BB07-0F728A7FE807}" type="presOf" srcId="{3AC103B0-47EA-4D32-853E-A88F6A6EE99C}" destId="{A88B8EC9-47D8-4C15-B0E6-6C106FD477F8}" srcOrd="0" destOrd="0" presId="urn:microsoft.com/office/officeart/2008/layout/HorizontalMultiLevelHierarchy"/>
    <dgm:cxn modelId="{970408BC-A3AD-4F95-9735-0D63229FD5F3}" srcId="{B077DC67-1C30-419B-9EEB-F7B52CEAFCAB}" destId="{772E9206-BD43-454E-AB3C-889110BA5E65}" srcOrd="9" destOrd="0" parTransId="{689C063E-BD5F-4897-AAB1-196A690798D7}" sibTransId="{B3DC0138-4175-4985-9477-FA727CEC0A06}"/>
    <dgm:cxn modelId="{4BA2367E-84BF-4034-A0B6-4CA05E1C3998}" type="presOf" srcId="{C582A65C-A561-4FF5-A836-788F63CD108B}" destId="{835C2D00-1D57-4F65-B289-FC4C9FB75DA0}" srcOrd="0" destOrd="0" presId="urn:microsoft.com/office/officeart/2008/layout/HorizontalMultiLevelHierarchy"/>
    <dgm:cxn modelId="{24C72DBF-5E08-4748-940E-29BA149BB437}" type="presOf" srcId="{5AE1A593-BF36-418C-A55B-BA66F683944F}" destId="{485C2638-C740-44B4-890E-7CE844244A16}" srcOrd="1" destOrd="0" presId="urn:microsoft.com/office/officeart/2008/layout/HorizontalMultiLevelHierarchy"/>
    <dgm:cxn modelId="{2D92C294-6FD7-4774-B2C4-01DE81D34BD2}" srcId="{B077DC67-1C30-419B-9EEB-F7B52CEAFCAB}" destId="{8AA1675F-F475-4265-8E6B-FF52CC5866B1}" srcOrd="1" destOrd="0" parTransId="{DA0EF78F-8CAC-4490-8CB3-1D12931F1C96}" sibTransId="{7518CAB3-BB67-4CCC-A827-530A3C1B0A18}"/>
    <dgm:cxn modelId="{4E917A59-6D3C-43C3-B267-46FDB9D35A34}" type="presParOf" srcId="{89092C7D-EC07-4038-ACE5-07277971CDCE}" destId="{2BEC7FFF-66D0-494D-A234-634F913F8A0D}" srcOrd="0" destOrd="0" presId="urn:microsoft.com/office/officeart/2008/layout/HorizontalMultiLevelHierarchy"/>
    <dgm:cxn modelId="{95B5B60A-8E58-4F7F-B768-C67BEBDA4021}" type="presParOf" srcId="{2BEC7FFF-66D0-494D-A234-634F913F8A0D}" destId="{B6F82A53-552E-4DC6-A8E2-85F5EE954B0C}" srcOrd="0" destOrd="0" presId="urn:microsoft.com/office/officeart/2008/layout/HorizontalMultiLevelHierarchy"/>
    <dgm:cxn modelId="{71F67C4B-5551-43D2-BD3E-278C3FF258A0}" type="presParOf" srcId="{2BEC7FFF-66D0-494D-A234-634F913F8A0D}" destId="{03FE82E3-ADB4-490C-80EF-A711D33A2A53}" srcOrd="1" destOrd="0" presId="urn:microsoft.com/office/officeart/2008/layout/HorizontalMultiLevelHierarchy"/>
    <dgm:cxn modelId="{418F095D-9404-43B8-94D1-BB8DB9A85C6C}" type="presParOf" srcId="{03FE82E3-ADB4-490C-80EF-A711D33A2A53}" destId="{D83C117A-2A90-48E7-9B9D-E9FB3DFAD9E6}" srcOrd="0" destOrd="0" presId="urn:microsoft.com/office/officeart/2008/layout/HorizontalMultiLevelHierarchy"/>
    <dgm:cxn modelId="{66886919-A6FC-4626-8B2B-82CADED28D6D}" type="presParOf" srcId="{D83C117A-2A90-48E7-9B9D-E9FB3DFAD9E6}" destId="{7DFC1879-943A-49E2-872C-E98C764E47D8}" srcOrd="0" destOrd="0" presId="urn:microsoft.com/office/officeart/2008/layout/HorizontalMultiLevelHierarchy"/>
    <dgm:cxn modelId="{C74781DA-3BFB-4A2D-9481-75592F45D234}" type="presParOf" srcId="{03FE82E3-ADB4-490C-80EF-A711D33A2A53}" destId="{A177F4EF-6778-476E-9554-AD86DA8E9E7A}" srcOrd="1" destOrd="0" presId="urn:microsoft.com/office/officeart/2008/layout/HorizontalMultiLevelHierarchy"/>
    <dgm:cxn modelId="{CF894CF0-EA8C-4938-9BC6-32F07FA7D764}" type="presParOf" srcId="{A177F4EF-6778-476E-9554-AD86DA8E9E7A}" destId="{8AB13CD9-FDEE-49A1-83C5-54FDD4C6A375}" srcOrd="0" destOrd="0" presId="urn:microsoft.com/office/officeart/2008/layout/HorizontalMultiLevelHierarchy"/>
    <dgm:cxn modelId="{C4A545D8-E49F-44C0-9FB8-EF15D7324E7A}" type="presParOf" srcId="{A177F4EF-6778-476E-9554-AD86DA8E9E7A}" destId="{2892C549-5515-4E1E-8261-5F23B0F05164}" srcOrd="1" destOrd="0" presId="urn:microsoft.com/office/officeart/2008/layout/HorizontalMultiLevelHierarchy"/>
    <dgm:cxn modelId="{55D8756F-7FF6-400F-AC7C-1ACBCB836938}" type="presParOf" srcId="{03FE82E3-ADB4-490C-80EF-A711D33A2A53}" destId="{5CF56654-C738-4F53-8175-13C14D38ABDC}" srcOrd="2" destOrd="0" presId="urn:microsoft.com/office/officeart/2008/layout/HorizontalMultiLevelHierarchy"/>
    <dgm:cxn modelId="{D44B6199-13C6-4209-9E9F-B97AF01FD9E6}" type="presParOf" srcId="{5CF56654-C738-4F53-8175-13C14D38ABDC}" destId="{CD2B1553-842B-4FB8-8508-9ED18B282EFC}" srcOrd="0" destOrd="0" presId="urn:microsoft.com/office/officeart/2008/layout/HorizontalMultiLevelHierarchy"/>
    <dgm:cxn modelId="{CA64F41D-8433-47C7-B866-FF8C184B3E94}" type="presParOf" srcId="{03FE82E3-ADB4-490C-80EF-A711D33A2A53}" destId="{9C068448-198E-410E-9D91-6B6572D2B933}" srcOrd="3" destOrd="0" presId="urn:microsoft.com/office/officeart/2008/layout/HorizontalMultiLevelHierarchy"/>
    <dgm:cxn modelId="{1095075D-34DF-4F84-8C1D-36CDB7B74D61}" type="presParOf" srcId="{9C068448-198E-410E-9D91-6B6572D2B933}" destId="{08EAA0BC-D506-4E73-936A-D8E26895BC75}" srcOrd="0" destOrd="0" presId="urn:microsoft.com/office/officeart/2008/layout/HorizontalMultiLevelHierarchy"/>
    <dgm:cxn modelId="{24DE3BE1-E3E3-488D-B54F-67C76B003FB0}" type="presParOf" srcId="{9C068448-198E-410E-9D91-6B6572D2B933}" destId="{3E70FA54-92C1-4871-A92A-199D1A1C0D02}" srcOrd="1" destOrd="0" presId="urn:microsoft.com/office/officeart/2008/layout/HorizontalMultiLevelHierarchy"/>
    <dgm:cxn modelId="{9F4D073D-0175-45C6-8634-A17C355CFD0C}" type="presParOf" srcId="{03FE82E3-ADB4-490C-80EF-A711D33A2A53}" destId="{835C2D00-1D57-4F65-B289-FC4C9FB75DA0}" srcOrd="4" destOrd="0" presId="urn:microsoft.com/office/officeart/2008/layout/HorizontalMultiLevelHierarchy"/>
    <dgm:cxn modelId="{7D1B3C0B-8DB7-4125-8DCB-2533C2471D7A}" type="presParOf" srcId="{835C2D00-1D57-4F65-B289-FC4C9FB75DA0}" destId="{861C49B3-F9D6-4B92-8D46-1ACA7AAFD74D}" srcOrd="0" destOrd="0" presId="urn:microsoft.com/office/officeart/2008/layout/HorizontalMultiLevelHierarchy"/>
    <dgm:cxn modelId="{3C66D55B-743F-4ECA-9C02-D6E9EF96C86E}" type="presParOf" srcId="{03FE82E3-ADB4-490C-80EF-A711D33A2A53}" destId="{3B334564-62A0-452A-8E7B-9F60281407B7}" srcOrd="5" destOrd="0" presId="urn:microsoft.com/office/officeart/2008/layout/HorizontalMultiLevelHierarchy"/>
    <dgm:cxn modelId="{3E2FDE3A-4287-443C-9FD3-A4597FE4BB7F}" type="presParOf" srcId="{3B334564-62A0-452A-8E7B-9F60281407B7}" destId="{AEF16B9D-4800-4CDB-BE6C-BCAA228DCFD4}" srcOrd="0" destOrd="0" presId="urn:microsoft.com/office/officeart/2008/layout/HorizontalMultiLevelHierarchy"/>
    <dgm:cxn modelId="{4BB74D73-C330-4148-983B-28DF87BCF734}" type="presParOf" srcId="{3B334564-62A0-452A-8E7B-9F60281407B7}" destId="{36EF763B-9DE5-411C-85F7-2177DC4F6A13}" srcOrd="1" destOrd="0" presId="urn:microsoft.com/office/officeart/2008/layout/HorizontalMultiLevelHierarchy"/>
    <dgm:cxn modelId="{AAB64B30-0E58-4D5A-B789-81B18BA9946A}" type="presParOf" srcId="{03FE82E3-ADB4-490C-80EF-A711D33A2A53}" destId="{89A9C92A-7FA9-47BD-9F06-0D7E628C5B94}" srcOrd="6" destOrd="0" presId="urn:microsoft.com/office/officeart/2008/layout/HorizontalMultiLevelHierarchy"/>
    <dgm:cxn modelId="{B08C1746-5DB3-4B4A-A6B1-D50CBEC96615}" type="presParOf" srcId="{89A9C92A-7FA9-47BD-9F06-0D7E628C5B94}" destId="{30EB5E59-4B7B-46AE-BE1A-D2247B9E5B92}" srcOrd="0" destOrd="0" presId="urn:microsoft.com/office/officeart/2008/layout/HorizontalMultiLevelHierarchy"/>
    <dgm:cxn modelId="{C5917074-F9B2-44AD-B01D-0493FC1CD4D6}" type="presParOf" srcId="{03FE82E3-ADB4-490C-80EF-A711D33A2A53}" destId="{29A48BA3-CF46-4D1C-B351-9439838C4F43}" srcOrd="7" destOrd="0" presId="urn:microsoft.com/office/officeart/2008/layout/HorizontalMultiLevelHierarchy"/>
    <dgm:cxn modelId="{5944ADF6-AB06-4FF3-AD04-C9E9FBC79E09}" type="presParOf" srcId="{29A48BA3-CF46-4D1C-B351-9439838C4F43}" destId="{4B3893D0-11F5-40B5-A2C3-20B0C4935DB2}" srcOrd="0" destOrd="0" presId="urn:microsoft.com/office/officeart/2008/layout/HorizontalMultiLevelHierarchy"/>
    <dgm:cxn modelId="{65D49754-AA83-4C03-AEBE-8B4E10CCB0AD}" type="presParOf" srcId="{29A48BA3-CF46-4D1C-B351-9439838C4F43}" destId="{B0D37315-CC86-4F5D-8AF8-2723D95CD8F5}" srcOrd="1" destOrd="0" presId="urn:microsoft.com/office/officeart/2008/layout/HorizontalMultiLevelHierarchy"/>
    <dgm:cxn modelId="{F3525BAE-20C6-47E2-B2A7-E4E69B8B5EA9}" type="presParOf" srcId="{03FE82E3-ADB4-490C-80EF-A711D33A2A53}" destId="{76AAA29D-302F-4DCB-AD16-0EFD40333673}" srcOrd="8" destOrd="0" presId="urn:microsoft.com/office/officeart/2008/layout/HorizontalMultiLevelHierarchy"/>
    <dgm:cxn modelId="{3D41A638-4785-47F6-B7C3-A1C3695E211E}" type="presParOf" srcId="{76AAA29D-302F-4DCB-AD16-0EFD40333673}" destId="{F2514BD4-A1CE-4469-97AD-67C4061F9A00}" srcOrd="0" destOrd="0" presId="urn:microsoft.com/office/officeart/2008/layout/HorizontalMultiLevelHierarchy"/>
    <dgm:cxn modelId="{8562D561-1A30-4237-B5C8-81BBE7AC261E}" type="presParOf" srcId="{03FE82E3-ADB4-490C-80EF-A711D33A2A53}" destId="{3D67AFED-09FF-4A92-AFC0-8C58E1510EF8}" srcOrd="9" destOrd="0" presId="urn:microsoft.com/office/officeart/2008/layout/HorizontalMultiLevelHierarchy"/>
    <dgm:cxn modelId="{36E55E0D-96E3-45E7-8596-541CCA501D59}" type="presParOf" srcId="{3D67AFED-09FF-4A92-AFC0-8C58E1510EF8}" destId="{47CC7556-36EF-41EB-95FD-F31B4457F597}" srcOrd="0" destOrd="0" presId="urn:microsoft.com/office/officeart/2008/layout/HorizontalMultiLevelHierarchy"/>
    <dgm:cxn modelId="{08A084C6-D0E6-4E12-A84D-D359A5196ABA}" type="presParOf" srcId="{3D67AFED-09FF-4A92-AFC0-8C58E1510EF8}" destId="{05C0DA40-AE16-4266-A8C4-AA88563D893E}" srcOrd="1" destOrd="0" presId="urn:microsoft.com/office/officeart/2008/layout/HorizontalMultiLevelHierarchy"/>
    <dgm:cxn modelId="{9BA82447-112F-47C5-81EA-82A4AFCD1F41}" type="presParOf" srcId="{03FE82E3-ADB4-490C-80EF-A711D33A2A53}" destId="{F199833A-2F53-44BE-8F27-9384F3A6DF13}" srcOrd="10" destOrd="0" presId="urn:microsoft.com/office/officeart/2008/layout/HorizontalMultiLevelHierarchy"/>
    <dgm:cxn modelId="{8FFF8843-4458-4510-A3B8-C68EAA6FE38E}" type="presParOf" srcId="{F199833A-2F53-44BE-8F27-9384F3A6DF13}" destId="{485C2638-C740-44B4-890E-7CE844244A16}" srcOrd="0" destOrd="0" presId="urn:microsoft.com/office/officeart/2008/layout/HorizontalMultiLevelHierarchy"/>
    <dgm:cxn modelId="{B0717C10-9978-4858-9BF8-EE9198236F91}" type="presParOf" srcId="{03FE82E3-ADB4-490C-80EF-A711D33A2A53}" destId="{9F970F53-A6E2-4B82-86A7-E4B9F77DE9D0}" srcOrd="11" destOrd="0" presId="urn:microsoft.com/office/officeart/2008/layout/HorizontalMultiLevelHierarchy"/>
    <dgm:cxn modelId="{DB1D6D1E-7C9A-417F-B2FB-00FCC110B315}" type="presParOf" srcId="{9F970F53-A6E2-4B82-86A7-E4B9F77DE9D0}" destId="{782759CA-347D-464F-8121-40B90C54A42D}" srcOrd="0" destOrd="0" presId="urn:microsoft.com/office/officeart/2008/layout/HorizontalMultiLevelHierarchy"/>
    <dgm:cxn modelId="{22CAD07C-B3C4-4333-A714-E9F5A40262C9}" type="presParOf" srcId="{9F970F53-A6E2-4B82-86A7-E4B9F77DE9D0}" destId="{F895D3E5-0458-4F8E-8452-A6B094B68A3D}" srcOrd="1" destOrd="0" presId="urn:microsoft.com/office/officeart/2008/layout/HorizontalMultiLevelHierarchy"/>
    <dgm:cxn modelId="{C63E7B6B-E3A7-4AD2-83FF-6BB928BC0F25}" type="presParOf" srcId="{03FE82E3-ADB4-490C-80EF-A711D33A2A53}" destId="{B4C3A141-CFC1-4F92-9D95-7C1DE0E52D5A}" srcOrd="12" destOrd="0" presId="urn:microsoft.com/office/officeart/2008/layout/HorizontalMultiLevelHierarchy"/>
    <dgm:cxn modelId="{3242A2BF-F1D1-4606-A967-0B0628B209F5}" type="presParOf" srcId="{B4C3A141-CFC1-4F92-9D95-7C1DE0E52D5A}" destId="{C3A77ECD-AACD-4392-A988-6D192F2FAA08}" srcOrd="0" destOrd="0" presId="urn:microsoft.com/office/officeart/2008/layout/HorizontalMultiLevelHierarchy"/>
    <dgm:cxn modelId="{5F7E280D-FAE8-4B71-A652-A0B4E74F60A5}" type="presParOf" srcId="{03FE82E3-ADB4-490C-80EF-A711D33A2A53}" destId="{746957D6-6BD3-4B8C-893F-FF8EE48B5D07}" srcOrd="13" destOrd="0" presId="urn:microsoft.com/office/officeart/2008/layout/HorizontalMultiLevelHierarchy"/>
    <dgm:cxn modelId="{EE3EE868-4A08-4A19-8954-929F4CE5CC83}" type="presParOf" srcId="{746957D6-6BD3-4B8C-893F-FF8EE48B5D07}" destId="{74992365-D23E-43CA-ACEC-724DE2EE903F}" srcOrd="0" destOrd="0" presId="urn:microsoft.com/office/officeart/2008/layout/HorizontalMultiLevelHierarchy"/>
    <dgm:cxn modelId="{36D1877A-9386-4552-B881-6E1852608A78}" type="presParOf" srcId="{746957D6-6BD3-4B8C-893F-FF8EE48B5D07}" destId="{C241FD9C-D112-493E-9F48-5B530CD13522}" srcOrd="1" destOrd="0" presId="urn:microsoft.com/office/officeart/2008/layout/HorizontalMultiLevelHierarchy"/>
    <dgm:cxn modelId="{A62DE889-DBD0-46F9-A93E-620F34CBFBB7}" type="presParOf" srcId="{03FE82E3-ADB4-490C-80EF-A711D33A2A53}" destId="{FB934AFB-E24A-4641-91B8-4FAC841AD1A7}" srcOrd="14" destOrd="0" presId="urn:microsoft.com/office/officeart/2008/layout/HorizontalMultiLevelHierarchy"/>
    <dgm:cxn modelId="{72118D7F-684C-4265-9EBC-8E74E89830D3}" type="presParOf" srcId="{FB934AFB-E24A-4641-91B8-4FAC841AD1A7}" destId="{77387BF7-B360-4B20-8302-E3EC538FEB9E}" srcOrd="0" destOrd="0" presId="urn:microsoft.com/office/officeart/2008/layout/HorizontalMultiLevelHierarchy"/>
    <dgm:cxn modelId="{6BE1D660-6906-48DC-87F4-86140A0041F3}" type="presParOf" srcId="{03FE82E3-ADB4-490C-80EF-A711D33A2A53}" destId="{B9FAB144-07DE-4619-A930-B2671EE4BAFA}" srcOrd="15" destOrd="0" presId="urn:microsoft.com/office/officeart/2008/layout/HorizontalMultiLevelHierarchy"/>
    <dgm:cxn modelId="{8C94F9FA-AA4E-461F-A61D-8A3CA1B5436F}" type="presParOf" srcId="{B9FAB144-07DE-4619-A930-B2671EE4BAFA}" destId="{86CC2666-D660-442C-A74A-6CC0863B03D7}" srcOrd="0" destOrd="0" presId="urn:microsoft.com/office/officeart/2008/layout/HorizontalMultiLevelHierarchy"/>
    <dgm:cxn modelId="{B55C96CF-A608-466A-8C47-D55803919395}" type="presParOf" srcId="{B9FAB144-07DE-4619-A930-B2671EE4BAFA}" destId="{98C8AA1F-D8C6-46B8-A91E-714D5EE8D032}" srcOrd="1" destOrd="0" presId="urn:microsoft.com/office/officeart/2008/layout/HorizontalMultiLevelHierarchy"/>
    <dgm:cxn modelId="{89001198-5386-443A-BACE-74BC1B677E34}" type="presParOf" srcId="{03FE82E3-ADB4-490C-80EF-A711D33A2A53}" destId="{A88B8EC9-47D8-4C15-B0E6-6C106FD477F8}" srcOrd="16" destOrd="0" presId="urn:microsoft.com/office/officeart/2008/layout/HorizontalMultiLevelHierarchy"/>
    <dgm:cxn modelId="{39D8AD66-3CFA-49D0-B808-83AFC8E9B286}" type="presParOf" srcId="{A88B8EC9-47D8-4C15-B0E6-6C106FD477F8}" destId="{E91EA996-264F-48E8-AAAC-DF583840C5B0}" srcOrd="0" destOrd="0" presId="urn:microsoft.com/office/officeart/2008/layout/HorizontalMultiLevelHierarchy"/>
    <dgm:cxn modelId="{BCB51780-CC05-4166-B5F0-F90B54222BFA}" type="presParOf" srcId="{03FE82E3-ADB4-490C-80EF-A711D33A2A53}" destId="{27572856-B25F-4579-85AC-A33872ABDA66}" srcOrd="17" destOrd="0" presId="urn:microsoft.com/office/officeart/2008/layout/HorizontalMultiLevelHierarchy"/>
    <dgm:cxn modelId="{B35B7DEC-FA3D-4FD2-834F-ABADEDF0793D}" type="presParOf" srcId="{27572856-B25F-4579-85AC-A33872ABDA66}" destId="{184FB432-02DE-4DA9-A3F1-1A150B4125FB}" srcOrd="0" destOrd="0" presId="urn:microsoft.com/office/officeart/2008/layout/HorizontalMultiLevelHierarchy"/>
    <dgm:cxn modelId="{ED85ADD1-4AFB-4CBE-968C-26649D75E48C}" type="presParOf" srcId="{27572856-B25F-4579-85AC-A33872ABDA66}" destId="{63F6531C-8DBF-4EDF-BC49-37FEB3664AF9}" srcOrd="1" destOrd="0" presId="urn:microsoft.com/office/officeart/2008/layout/HorizontalMultiLevelHierarchy"/>
    <dgm:cxn modelId="{6C256804-AB60-42C2-BB65-57FF6464C32A}" type="presParOf" srcId="{03FE82E3-ADB4-490C-80EF-A711D33A2A53}" destId="{01BEAB18-88BB-4B61-99DC-37874BF0AEB3}" srcOrd="18" destOrd="0" presId="urn:microsoft.com/office/officeart/2008/layout/HorizontalMultiLevelHierarchy"/>
    <dgm:cxn modelId="{55266CB5-7CFC-4636-8789-91F80524192D}" type="presParOf" srcId="{01BEAB18-88BB-4B61-99DC-37874BF0AEB3}" destId="{747DFDF9-F76E-4618-B245-C8273C1DE780}" srcOrd="0" destOrd="0" presId="urn:microsoft.com/office/officeart/2008/layout/HorizontalMultiLevelHierarchy"/>
    <dgm:cxn modelId="{16F96687-84D3-498A-8C18-E1D36DAB8EF4}" type="presParOf" srcId="{03FE82E3-ADB4-490C-80EF-A711D33A2A53}" destId="{D9178688-77D0-4170-9803-96EC7FAD5232}" srcOrd="19" destOrd="0" presId="urn:microsoft.com/office/officeart/2008/layout/HorizontalMultiLevelHierarchy"/>
    <dgm:cxn modelId="{B2BE168D-1421-440B-9491-85ABC613AB78}" type="presParOf" srcId="{D9178688-77D0-4170-9803-96EC7FAD5232}" destId="{DF0BC06A-B2B2-4F96-8524-0284116F33BF}" srcOrd="0" destOrd="0" presId="urn:microsoft.com/office/officeart/2008/layout/HorizontalMultiLevelHierarchy"/>
    <dgm:cxn modelId="{26611287-4535-441B-9941-F9CC7E1C2A91}" type="presParOf" srcId="{D9178688-77D0-4170-9803-96EC7FAD5232}" destId="{1E5C1AEC-AE54-4D48-BB02-B5D511BF00A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A96F58-A563-49D5-A44B-F4C2340DD60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FDB9812-A5D8-4C5F-AFF3-3C75DC86C3CD}">
      <dgm:prSet phldrT="[Text]" custT="1"/>
      <dgm:spPr/>
      <dgm:t>
        <a:bodyPr/>
        <a:lstStyle/>
        <a:p>
          <a:r>
            <a:rPr lang="en-GB" sz="1400" b="1" dirty="0" smtClean="0"/>
            <a:t>codes used for safety justification of Bushehr-1 NPP</a:t>
          </a:r>
          <a:endParaRPr lang="en-US" sz="1400" b="1" dirty="0"/>
        </a:p>
      </dgm:t>
    </dgm:pt>
    <dgm:pt modelId="{E58057B7-D30C-4B99-9962-11F151B1FB84}" type="parTrans" cxnId="{637DF5C1-A549-4F6F-A9F9-775526983C0D}">
      <dgm:prSet/>
      <dgm:spPr/>
      <dgm:t>
        <a:bodyPr/>
        <a:lstStyle/>
        <a:p>
          <a:endParaRPr lang="en-US" sz="3200" b="1"/>
        </a:p>
      </dgm:t>
    </dgm:pt>
    <dgm:pt modelId="{4AC829E6-2F3F-41F4-B966-B0DB162FE236}" type="sibTrans" cxnId="{637DF5C1-A549-4F6F-A9F9-775526983C0D}">
      <dgm:prSet/>
      <dgm:spPr/>
      <dgm:t>
        <a:bodyPr/>
        <a:lstStyle/>
        <a:p>
          <a:endParaRPr lang="en-US" sz="3200" b="1"/>
        </a:p>
      </dgm:t>
    </dgm:pt>
    <dgm:pt modelId="{09A36565-3B1B-4927-AB19-B2C7B6F35267}">
      <dgm:prSet phldrT="[Text]" custT="1"/>
      <dgm:spPr/>
      <dgm:t>
        <a:bodyPr/>
        <a:lstStyle/>
        <a:p>
          <a:r>
            <a:rPr lang="en-GB" sz="1400" b="1" dirty="0" err="1" smtClean="0"/>
            <a:t>Thermohydraulic</a:t>
          </a:r>
          <a:r>
            <a:rPr lang="en-GB" sz="1400" b="1" dirty="0" smtClean="0"/>
            <a:t> analyses</a:t>
          </a:r>
          <a:endParaRPr lang="en-US" sz="1400" b="1" dirty="0"/>
        </a:p>
      </dgm:t>
    </dgm:pt>
    <dgm:pt modelId="{094FB5B3-B051-410D-86A4-0EAC420BDBFA}" type="parTrans" cxnId="{9F658BDA-2BE8-4BE7-AAC6-3C9DDA8314BB}">
      <dgm:prSet/>
      <dgm:spPr/>
      <dgm:t>
        <a:bodyPr/>
        <a:lstStyle/>
        <a:p>
          <a:endParaRPr lang="en-US" sz="3200" b="1"/>
        </a:p>
      </dgm:t>
    </dgm:pt>
    <dgm:pt modelId="{17A982C1-F4DB-4982-8B0C-0A3A2C9B4078}" type="sibTrans" cxnId="{9F658BDA-2BE8-4BE7-AAC6-3C9DDA8314BB}">
      <dgm:prSet/>
      <dgm:spPr/>
      <dgm:t>
        <a:bodyPr/>
        <a:lstStyle/>
        <a:p>
          <a:endParaRPr lang="en-US" sz="3200" b="1"/>
        </a:p>
      </dgm:t>
    </dgm:pt>
    <dgm:pt modelId="{B993230E-B385-4593-80E3-117A29882BF4}">
      <dgm:prSet phldrT="[Text]" custT="1"/>
      <dgm:spPr/>
      <dgm:t>
        <a:bodyPr/>
        <a:lstStyle/>
        <a:p>
          <a:r>
            <a:rPr lang="en-GB" sz="1400" b="1" dirty="0" smtClean="0"/>
            <a:t>TRAP-KS</a:t>
          </a:r>
          <a:endParaRPr lang="en-US" sz="1400" b="1" dirty="0"/>
        </a:p>
      </dgm:t>
    </dgm:pt>
    <dgm:pt modelId="{27D063A1-68B3-474A-BBB3-5AFB6314FC2A}" type="parTrans" cxnId="{D05066B6-9B05-4DC6-9801-B1714D139D2B}">
      <dgm:prSet/>
      <dgm:spPr/>
      <dgm:t>
        <a:bodyPr/>
        <a:lstStyle/>
        <a:p>
          <a:endParaRPr lang="en-US" sz="3200" b="1"/>
        </a:p>
      </dgm:t>
    </dgm:pt>
    <dgm:pt modelId="{DED6BB9D-8EA9-493E-88F2-DA41E6696203}" type="sibTrans" cxnId="{D05066B6-9B05-4DC6-9801-B1714D139D2B}">
      <dgm:prSet/>
      <dgm:spPr/>
      <dgm:t>
        <a:bodyPr/>
        <a:lstStyle/>
        <a:p>
          <a:endParaRPr lang="en-US" sz="3200" b="1"/>
        </a:p>
      </dgm:t>
    </dgm:pt>
    <dgm:pt modelId="{58084FE1-F229-470D-BB66-D999B4177AED}">
      <dgm:prSet phldrT="[Text]" custT="1"/>
      <dgm:spPr/>
      <dgm:t>
        <a:bodyPr/>
        <a:lstStyle/>
        <a:p>
          <a:r>
            <a:rPr lang="en-GB" sz="1400" b="1" dirty="0" smtClean="0"/>
            <a:t>Containment analyses</a:t>
          </a:r>
          <a:endParaRPr lang="en-US" sz="1400" b="1" dirty="0"/>
        </a:p>
      </dgm:t>
    </dgm:pt>
    <dgm:pt modelId="{24B4E2DD-0884-446E-8303-86E645888211}" type="parTrans" cxnId="{3A141C99-26D1-4829-81E5-CECE19EC0679}">
      <dgm:prSet/>
      <dgm:spPr/>
      <dgm:t>
        <a:bodyPr/>
        <a:lstStyle/>
        <a:p>
          <a:endParaRPr lang="en-US" sz="3200" b="1"/>
        </a:p>
      </dgm:t>
    </dgm:pt>
    <dgm:pt modelId="{E7D7D3FD-CD99-4B31-A7B3-BC9786416151}" type="sibTrans" cxnId="{3A141C99-26D1-4829-81E5-CECE19EC0679}">
      <dgm:prSet/>
      <dgm:spPr/>
      <dgm:t>
        <a:bodyPr/>
        <a:lstStyle/>
        <a:p>
          <a:endParaRPr lang="en-US" sz="3200" b="1"/>
        </a:p>
      </dgm:t>
    </dgm:pt>
    <dgm:pt modelId="{D7A23D21-ADA2-404E-9F4D-2F1B6006FA56}">
      <dgm:prSet phldrT="[Text]" custT="1"/>
      <dgm:spPr/>
      <dgm:t>
        <a:bodyPr/>
        <a:lstStyle/>
        <a:p>
          <a:r>
            <a:rPr lang="en-GB" sz="1400" b="1" dirty="0" smtClean="0"/>
            <a:t>ANGAR</a:t>
          </a:r>
          <a:endParaRPr lang="en-US" sz="1400" b="1" dirty="0"/>
        </a:p>
      </dgm:t>
    </dgm:pt>
    <dgm:pt modelId="{276AADD8-A32B-4EE6-A72D-1A8647461610}" type="parTrans" cxnId="{5270E4EF-F834-4722-B3EE-3F90ECFEEE89}">
      <dgm:prSet/>
      <dgm:spPr/>
      <dgm:t>
        <a:bodyPr/>
        <a:lstStyle/>
        <a:p>
          <a:endParaRPr lang="en-US" sz="3200" b="1"/>
        </a:p>
      </dgm:t>
    </dgm:pt>
    <dgm:pt modelId="{478A2B95-749E-4A8F-84DD-1D0883C39CEF}" type="sibTrans" cxnId="{5270E4EF-F834-4722-B3EE-3F90ECFEEE89}">
      <dgm:prSet/>
      <dgm:spPr/>
      <dgm:t>
        <a:bodyPr/>
        <a:lstStyle/>
        <a:p>
          <a:endParaRPr lang="en-US" sz="3200" b="1"/>
        </a:p>
      </dgm:t>
    </dgm:pt>
    <dgm:pt modelId="{2A989A62-FE03-41C1-AB6E-93FC7C44C249}">
      <dgm:prSet custT="1"/>
      <dgm:spPr/>
      <dgm:t>
        <a:bodyPr/>
        <a:lstStyle/>
        <a:p>
          <a:r>
            <a:rPr lang="en-GB" sz="1400" b="1" dirty="0" err="1" smtClean="0"/>
            <a:t>Neutronics</a:t>
          </a:r>
          <a:r>
            <a:rPr lang="en-GB" sz="1400" b="1" dirty="0" smtClean="0"/>
            <a:t> analyses</a:t>
          </a:r>
          <a:endParaRPr lang="en-US" sz="1400" b="1" dirty="0"/>
        </a:p>
      </dgm:t>
    </dgm:pt>
    <dgm:pt modelId="{39152EB4-05EF-4C33-AC96-FEB09B491A3F}" type="parTrans" cxnId="{25D0835D-42A1-4E4D-AAA0-5DA242BB8D6D}">
      <dgm:prSet/>
      <dgm:spPr/>
      <dgm:t>
        <a:bodyPr/>
        <a:lstStyle/>
        <a:p>
          <a:endParaRPr lang="en-US" sz="3200" b="1"/>
        </a:p>
      </dgm:t>
    </dgm:pt>
    <dgm:pt modelId="{1018AF18-D48B-4A6B-9877-C4AE42DCBF04}" type="sibTrans" cxnId="{25D0835D-42A1-4E4D-AAA0-5DA242BB8D6D}">
      <dgm:prSet/>
      <dgm:spPr/>
      <dgm:t>
        <a:bodyPr/>
        <a:lstStyle/>
        <a:p>
          <a:endParaRPr lang="en-US" sz="3200" b="1"/>
        </a:p>
      </dgm:t>
    </dgm:pt>
    <dgm:pt modelId="{30F0417B-30C0-4EEB-B79B-F8806EC32727}">
      <dgm:prSet custT="1"/>
      <dgm:spPr/>
      <dgm:t>
        <a:bodyPr/>
        <a:lstStyle/>
        <a:p>
          <a:r>
            <a:rPr lang="en-GB" sz="1400" b="1" dirty="0" smtClean="0"/>
            <a:t>Analysis of the radiation safety</a:t>
          </a:r>
          <a:endParaRPr lang="en-US" sz="1400" b="1" dirty="0"/>
        </a:p>
      </dgm:t>
    </dgm:pt>
    <dgm:pt modelId="{705D2D2C-E489-4DF0-8460-4E42DBB30C93}" type="parTrans" cxnId="{A3A93E5A-6686-45C1-AA40-17B1FB3CB4AA}">
      <dgm:prSet/>
      <dgm:spPr/>
      <dgm:t>
        <a:bodyPr/>
        <a:lstStyle/>
        <a:p>
          <a:endParaRPr lang="en-US" sz="3200" b="1"/>
        </a:p>
      </dgm:t>
    </dgm:pt>
    <dgm:pt modelId="{91F1FB98-708E-41C9-BE00-B03E8C6DFCD1}" type="sibTrans" cxnId="{A3A93E5A-6686-45C1-AA40-17B1FB3CB4AA}">
      <dgm:prSet/>
      <dgm:spPr/>
      <dgm:t>
        <a:bodyPr/>
        <a:lstStyle/>
        <a:p>
          <a:endParaRPr lang="en-US" sz="3200" b="1"/>
        </a:p>
      </dgm:t>
    </dgm:pt>
    <dgm:pt modelId="{4970E37C-E8AD-4F1A-905B-EDBD98656B18}">
      <dgm:prSet custT="1"/>
      <dgm:spPr/>
      <dgm:t>
        <a:bodyPr/>
        <a:lstStyle/>
        <a:p>
          <a:r>
            <a:rPr lang="en-GB" sz="1400" b="1" smtClean="0"/>
            <a:t>KORSAR/GP</a:t>
          </a:r>
          <a:endParaRPr lang="en-US" sz="1400" b="1"/>
        </a:p>
      </dgm:t>
    </dgm:pt>
    <dgm:pt modelId="{2B5CFFBE-A384-4871-A3A2-7AF9AA0A73CF}" type="parTrans" cxnId="{F0C390C2-562D-4161-BFF0-6399A230E8D8}">
      <dgm:prSet/>
      <dgm:spPr/>
      <dgm:t>
        <a:bodyPr/>
        <a:lstStyle/>
        <a:p>
          <a:endParaRPr lang="en-US" sz="3200" b="1"/>
        </a:p>
      </dgm:t>
    </dgm:pt>
    <dgm:pt modelId="{52470E77-8A68-4D3C-AE83-695C17BF8D81}" type="sibTrans" cxnId="{F0C390C2-562D-4161-BFF0-6399A230E8D8}">
      <dgm:prSet/>
      <dgm:spPr/>
      <dgm:t>
        <a:bodyPr/>
        <a:lstStyle/>
        <a:p>
          <a:endParaRPr lang="en-US" sz="3200" b="1"/>
        </a:p>
      </dgm:t>
    </dgm:pt>
    <dgm:pt modelId="{C6378A8E-485D-4543-8196-6512CAF4C9A9}">
      <dgm:prSet custT="1"/>
      <dgm:spPr/>
      <dgm:t>
        <a:bodyPr/>
        <a:lstStyle/>
        <a:p>
          <a:r>
            <a:rPr lang="en-GB" sz="1400" b="1" smtClean="0"/>
            <a:t>ATHLET/BIPR-VVER</a:t>
          </a:r>
          <a:endParaRPr lang="en-US" sz="1400" b="1"/>
        </a:p>
      </dgm:t>
    </dgm:pt>
    <dgm:pt modelId="{E94ACB50-CB45-4006-875C-922C5C710237}" type="parTrans" cxnId="{FAEF0F1C-15C3-4AC0-B061-A8F891ADC6A3}">
      <dgm:prSet/>
      <dgm:spPr/>
      <dgm:t>
        <a:bodyPr/>
        <a:lstStyle/>
        <a:p>
          <a:endParaRPr lang="en-US" sz="3200" b="1"/>
        </a:p>
      </dgm:t>
    </dgm:pt>
    <dgm:pt modelId="{F5993F60-2AB1-4FCD-83E1-5713E72E0B87}" type="sibTrans" cxnId="{FAEF0F1C-15C3-4AC0-B061-A8F891ADC6A3}">
      <dgm:prSet/>
      <dgm:spPr/>
      <dgm:t>
        <a:bodyPr/>
        <a:lstStyle/>
        <a:p>
          <a:endParaRPr lang="en-US" sz="3200" b="1"/>
        </a:p>
      </dgm:t>
    </dgm:pt>
    <dgm:pt modelId="{398923B6-AC7F-42E3-AC83-B61D9D4BF9B4}">
      <dgm:prSet custT="1"/>
      <dgm:spPr/>
      <dgm:t>
        <a:bodyPr/>
        <a:lstStyle/>
        <a:p>
          <a:r>
            <a:rPr lang="en-GB" sz="1400" b="1" smtClean="0"/>
            <a:t>SAPFIR-2006</a:t>
          </a:r>
          <a:endParaRPr lang="en-US" sz="1400" b="1"/>
        </a:p>
      </dgm:t>
    </dgm:pt>
    <dgm:pt modelId="{0B55EBDC-2EEC-4F04-B163-5C632FA46AA7}" type="parTrans" cxnId="{004A51D0-2BCB-4B6C-914C-1B3D14E8E7EC}">
      <dgm:prSet/>
      <dgm:spPr/>
      <dgm:t>
        <a:bodyPr/>
        <a:lstStyle/>
        <a:p>
          <a:endParaRPr lang="en-US" sz="3200" b="1"/>
        </a:p>
      </dgm:t>
    </dgm:pt>
    <dgm:pt modelId="{79D13B8F-2C45-4BD8-83A3-91EFD72AC4FA}" type="sibTrans" cxnId="{004A51D0-2BCB-4B6C-914C-1B3D14E8E7EC}">
      <dgm:prSet/>
      <dgm:spPr/>
      <dgm:t>
        <a:bodyPr/>
        <a:lstStyle/>
        <a:p>
          <a:endParaRPr lang="en-US" sz="3200" b="1"/>
        </a:p>
      </dgm:t>
    </dgm:pt>
    <dgm:pt modelId="{CBF7FE44-58A7-4B48-93C7-F3F25B24D8C9}">
      <dgm:prSet custT="1"/>
      <dgm:spPr/>
      <dgm:t>
        <a:bodyPr/>
        <a:lstStyle/>
        <a:p>
          <a:r>
            <a:rPr lang="en-GB" sz="1400" b="1" smtClean="0"/>
            <a:t>NOSTRA</a:t>
          </a:r>
          <a:endParaRPr lang="en-US" sz="1400" b="1"/>
        </a:p>
      </dgm:t>
    </dgm:pt>
    <dgm:pt modelId="{E534AC86-9D38-40E4-86DA-714F9F8233B8}" type="parTrans" cxnId="{3268F795-0321-4C7B-987E-949CEE1E4C4E}">
      <dgm:prSet/>
      <dgm:spPr/>
      <dgm:t>
        <a:bodyPr/>
        <a:lstStyle/>
        <a:p>
          <a:endParaRPr lang="en-US" sz="3200" b="1"/>
        </a:p>
      </dgm:t>
    </dgm:pt>
    <dgm:pt modelId="{06CF771E-961A-467A-8EB2-6779BD70605D}" type="sibTrans" cxnId="{3268F795-0321-4C7B-987E-949CEE1E4C4E}">
      <dgm:prSet/>
      <dgm:spPr/>
      <dgm:t>
        <a:bodyPr/>
        <a:lstStyle/>
        <a:p>
          <a:endParaRPr lang="en-US" sz="3200" b="1"/>
        </a:p>
      </dgm:t>
    </dgm:pt>
    <dgm:pt modelId="{67FFDB5D-5BCA-4215-8863-744B669A2057}">
      <dgm:prSet custT="1"/>
      <dgm:spPr/>
      <dgm:t>
        <a:bodyPr/>
        <a:lstStyle/>
        <a:p>
          <a:r>
            <a:rPr lang="en-GB" sz="1400" b="1" smtClean="0"/>
            <a:t>LEAK3</a:t>
          </a:r>
          <a:endParaRPr lang="en-US" sz="1400" b="1"/>
        </a:p>
      </dgm:t>
    </dgm:pt>
    <dgm:pt modelId="{766FDE33-828C-46D5-B840-703C29CAFF85}" type="parTrans" cxnId="{0E668973-CA78-4C6A-AFA2-15D3DD91C4D2}">
      <dgm:prSet/>
      <dgm:spPr/>
      <dgm:t>
        <a:bodyPr/>
        <a:lstStyle/>
        <a:p>
          <a:endParaRPr lang="en-US" sz="3200" b="1"/>
        </a:p>
      </dgm:t>
    </dgm:pt>
    <dgm:pt modelId="{89F38F23-7194-468C-8A9C-7ACC45C2636F}" type="sibTrans" cxnId="{0E668973-CA78-4C6A-AFA2-15D3DD91C4D2}">
      <dgm:prSet/>
      <dgm:spPr/>
      <dgm:t>
        <a:bodyPr/>
        <a:lstStyle/>
        <a:p>
          <a:endParaRPr lang="en-US" sz="3200" b="1"/>
        </a:p>
      </dgm:t>
    </dgm:pt>
    <dgm:pt modelId="{297B5CCA-FD10-49FD-A145-24297F8AE724}">
      <dgm:prSet custT="1"/>
      <dgm:spPr/>
      <dgm:t>
        <a:bodyPr/>
        <a:lstStyle/>
        <a:p>
          <a:r>
            <a:rPr lang="en-GB" sz="1400" b="1" smtClean="0"/>
            <a:t>COTRAN-M</a:t>
          </a:r>
          <a:endParaRPr lang="en-US" sz="1400" b="1"/>
        </a:p>
      </dgm:t>
    </dgm:pt>
    <dgm:pt modelId="{EC2A53A6-ADD3-40B5-ADC4-68E7910255A4}" type="parTrans" cxnId="{5BD3D5ED-3040-472D-925B-C114259F0C9D}">
      <dgm:prSet/>
      <dgm:spPr/>
      <dgm:t>
        <a:bodyPr/>
        <a:lstStyle/>
        <a:p>
          <a:endParaRPr lang="en-US" sz="3200" b="1"/>
        </a:p>
      </dgm:t>
    </dgm:pt>
    <dgm:pt modelId="{25F777D2-D3C2-40A2-8402-987D28FE63D2}" type="sibTrans" cxnId="{5BD3D5ED-3040-472D-925B-C114259F0C9D}">
      <dgm:prSet/>
      <dgm:spPr/>
      <dgm:t>
        <a:bodyPr/>
        <a:lstStyle/>
        <a:p>
          <a:endParaRPr lang="en-US" sz="3200" b="1"/>
        </a:p>
      </dgm:t>
    </dgm:pt>
    <dgm:pt modelId="{40CDA3F0-8CC2-4662-BCE7-98B497323833}">
      <dgm:prSet custT="1"/>
      <dgm:spPr/>
      <dgm:t>
        <a:bodyPr/>
        <a:lstStyle/>
        <a:p>
          <a:r>
            <a:rPr lang="en-GB" sz="1400" b="1" smtClean="0"/>
            <a:t>RELWWER-UNI</a:t>
          </a:r>
          <a:endParaRPr lang="en-US" sz="1400" b="1"/>
        </a:p>
      </dgm:t>
    </dgm:pt>
    <dgm:pt modelId="{D1D3C8D6-85B6-47D9-B209-67562B626A93}" type="parTrans" cxnId="{538F6699-9053-4288-851D-F2FC7FD64221}">
      <dgm:prSet/>
      <dgm:spPr/>
      <dgm:t>
        <a:bodyPr/>
        <a:lstStyle/>
        <a:p>
          <a:endParaRPr lang="en-US" sz="3200" b="1"/>
        </a:p>
      </dgm:t>
    </dgm:pt>
    <dgm:pt modelId="{B5573CB1-E5B7-4FB2-96E2-E9EF9C9AD8F6}" type="sibTrans" cxnId="{538F6699-9053-4288-851D-F2FC7FD64221}">
      <dgm:prSet/>
      <dgm:spPr/>
      <dgm:t>
        <a:bodyPr/>
        <a:lstStyle/>
        <a:p>
          <a:endParaRPr lang="en-US" sz="3200" b="1"/>
        </a:p>
      </dgm:t>
    </dgm:pt>
    <dgm:pt modelId="{4EEA6601-C790-4C25-90ED-827B91A0FABE}" type="pres">
      <dgm:prSet presAssocID="{2EA96F58-A563-49D5-A44B-F4C2340DD60B}" presName="hierChild1" presStyleCnt="0">
        <dgm:presLayoutVars>
          <dgm:chPref val="1"/>
          <dgm:dir/>
          <dgm:animOne val="branch"/>
          <dgm:animLvl val="lvl"/>
          <dgm:resizeHandles/>
        </dgm:presLayoutVars>
      </dgm:prSet>
      <dgm:spPr/>
      <dgm:t>
        <a:bodyPr/>
        <a:lstStyle/>
        <a:p>
          <a:endParaRPr lang="en-US"/>
        </a:p>
      </dgm:t>
    </dgm:pt>
    <dgm:pt modelId="{F953893B-45CE-451D-B6A2-3175B0E60620}" type="pres">
      <dgm:prSet presAssocID="{0FDB9812-A5D8-4C5F-AFF3-3C75DC86C3CD}" presName="hierRoot1" presStyleCnt="0"/>
      <dgm:spPr/>
    </dgm:pt>
    <dgm:pt modelId="{B61C5FEF-E345-4681-92D6-E67D903F9378}" type="pres">
      <dgm:prSet presAssocID="{0FDB9812-A5D8-4C5F-AFF3-3C75DC86C3CD}" presName="composite" presStyleCnt="0"/>
      <dgm:spPr/>
    </dgm:pt>
    <dgm:pt modelId="{6EE0BDCF-5A62-4A68-B692-9A3B9E172480}" type="pres">
      <dgm:prSet presAssocID="{0FDB9812-A5D8-4C5F-AFF3-3C75DC86C3CD}" presName="background" presStyleLbl="node0" presStyleIdx="0" presStyleCnt="1"/>
      <dgm:spPr/>
    </dgm:pt>
    <dgm:pt modelId="{1714CF3A-F2B9-48B8-97AF-E2AB2CDFF8DD}" type="pres">
      <dgm:prSet presAssocID="{0FDB9812-A5D8-4C5F-AFF3-3C75DC86C3CD}" presName="text" presStyleLbl="fgAcc0" presStyleIdx="0" presStyleCnt="1" custScaleX="429309" custScaleY="100642">
        <dgm:presLayoutVars>
          <dgm:chPref val="3"/>
        </dgm:presLayoutVars>
      </dgm:prSet>
      <dgm:spPr/>
      <dgm:t>
        <a:bodyPr/>
        <a:lstStyle/>
        <a:p>
          <a:endParaRPr lang="en-US"/>
        </a:p>
      </dgm:t>
    </dgm:pt>
    <dgm:pt modelId="{E40960E4-E5A7-4BF1-8C6C-D42773A490D0}" type="pres">
      <dgm:prSet presAssocID="{0FDB9812-A5D8-4C5F-AFF3-3C75DC86C3CD}" presName="hierChild2" presStyleCnt="0"/>
      <dgm:spPr/>
    </dgm:pt>
    <dgm:pt modelId="{EC8ACC34-C472-4732-A976-B6833C24CCDE}" type="pres">
      <dgm:prSet presAssocID="{094FB5B3-B051-410D-86A4-0EAC420BDBFA}" presName="Name10" presStyleLbl="parChTrans1D2" presStyleIdx="0" presStyleCnt="4"/>
      <dgm:spPr/>
      <dgm:t>
        <a:bodyPr/>
        <a:lstStyle/>
        <a:p>
          <a:endParaRPr lang="en-US"/>
        </a:p>
      </dgm:t>
    </dgm:pt>
    <dgm:pt modelId="{AE2D842E-FB23-4ED4-8A99-D5D4EDB2CCBE}" type="pres">
      <dgm:prSet presAssocID="{09A36565-3B1B-4927-AB19-B2C7B6F35267}" presName="hierRoot2" presStyleCnt="0"/>
      <dgm:spPr/>
    </dgm:pt>
    <dgm:pt modelId="{A40DE707-27A7-4820-92AB-3CF0FE05C41C}" type="pres">
      <dgm:prSet presAssocID="{09A36565-3B1B-4927-AB19-B2C7B6F35267}" presName="composite2" presStyleCnt="0"/>
      <dgm:spPr/>
    </dgm:pt>
    <dgm:pt modelId="{80541FC0-C303-4974-9E23-91AE7EDC3C1D}" type="pres">
      <dgm:prSet presAssocID="{09A36565-3B1B-4927-AB19-B2C7B6F35267}" presName="background2" presStyleLbl="node2" presStyleIdx="0" presStyleCnt="4"/>
      <dgm:spPr/>
    </dgm:pt>
    <dgm:pt modelId="{679238A7-0E50-4CE8-9617-E200749379EE}" type="pres">
      <dgm:prSet presAssocID="{09A36565-3B1B-4927-AB19-B2C7B6F35267}" presName="text2" presStyleLbl="fgAcc2" presStyleIdx="0" presStyleCnt="4" custScaleX="232316">
        <dgm:presLayoutVars>
          <dgm:chPref val="3"/>
        </dgm:presLayoutVars>
      </dgm:prSet>
      <dgm:spPr/>
      <dgm:t>
        <a:bodyPr/>
        <a:lstStyle/>
        <a:p>
          <a:endParaRPr lang="en-US"/>
        </a:p>
      </dgm:t>
    </dgm:pt>
    <dgm:pt modelId="{6986BC48-0428-4E6D-8EB2-898A041356BD}" type="pres">
      <dgm:prSet presAssocID="{09A36565-3B1B-4927-AB19-B2C7B6F35267}" presName="hierChild3" presStyleCnt="0"/>
      <dgm:spPr/>
    </dgm:pt>
    <dgm:pt modelId="{7EA8B588-BD6F-42C9-82D5-2149B6ECCA4E}" type="pres">
      <dgm:prSet presAssocID="{27D063A1-68B3-474A-BBB3-5AFB6314FC2A}" presName="Name17" presStyleLbl="parChTrans1D3" presStyleIdx="0" presStyleCnt="9"/>
      <dgm:spPr/>
      <dgm:t>
        <a:bodyPr/>
        <a:lstStyle/>
        <a:p>
          <a:endParaRPr lang="en-US"/>
        </a:p>
      </dgm:t>
    </dgm:pt>
    <dgm:pt modelId="{D74A3644-8290-49B6-BD04-EFF68695C3D7}" type="pres">
      <dgm:prSet presAssocID="{B993230E-B385-4593-80E3-117A29882BF4}" presName="hierRoot3" presStyleCnt="0"/>
      <dgm:spPr/>
    </dgm:pt>
    <dgm:pt modelId="{7B18505E-ACFF-411F-A06A-E35CEC107D50}" type="pres">
      <dgm:prSet presAssocID="{B993230E-B385-4593-80E3-117A29882BF4}" presName="composite3" presStyleCnt="0"/>
      <dgm:spPr/>
    </dgm:pt>
    <dgm:pt modelId="{57348E32-00A1-4A0E-9E57-076BDDDB2943}" type="pres">
      <dgm:prSet presAssocID="{B993230E-B385-4593-80E3-117A29882BF4}" presName="background3" presStyleLbl="node3" presStyleIdx="0" presStyleCnt="9"/>
      <dgm:spPr/>
    </dgm:pt>
    <dgm:pt modelId="{72378F96-7594-4DD9-964D-4683B473E437}" type="pres">
      <dgm:prSet presAssocID="{B993230E-B385-4593-80E3-117A29882BF4}" presName="text3" presStyleLbl="fgAcc3" presStyleIdx="0" presStyleCnt="9">
        <dgm:presLayoutVars>
          <dgm:chPref val="3"/>
        </dgm:presLayoutVars>
      </dgm:prSet>
      <dgm:spPr/>
      <dgm:t>
        <a:bodyPr/>
        <a:lstStyle/>
        <a:p>
          <a:endParaRPr lang="en-US"/>
        </a:p>
      </dgm:t>
    </dgm:pt>
    <dgm:pt modelId="{6CDC98AD-CD39-4E26-8A7A-8685608CA128}" type="pres">
      <dgm:prSet presAssocID="{B993230E-B385-4593-80E3-117A29882BF4}" presName="hierChild4" presStyleCnt="0"/>
      <dgm:spPr/>
    </dgm:pt>
    <dgm:pt modelId="{08B9FABC-5DC5-47E7-900F-232E5F7049FD}" type="pres">
      <dgm:prSet presAssocID="{E94ACB50-CB45-4006-875C-922C5C710237}" presName="Name17" presStyleLbl="parChTrans1D3" presStyleIdx="1" presStyleCnt="9"/>
      <dgm:spPr/>
      <dgm:t>
        <a:bodyPr/>
        <a:lstStyle/>
        <a:p>
          <a:endParaRPr lang="en-US"/>
        </a:p>
      </dgm:t>
    </dgm:pt>
    <dgm:pt modelId="{4336AE59-0076-4D21-A31F-01656DA81ECE}" type="pres">
      <dgm:prSet presAssocID="{C6378A8E-485D-4543-8196-6512CAF4C9A9}" presName="hierRoot3" presStyleCnt="0"/>
      <dgm:spPr/>
    </dgm:pt>
    <dgm:pt modelId="{D03F8CEC-7CC1-4E9E-B9C9-72C3B2DFD064}" type="pres">
      <dgm:prSet presAssocID="{C6378A8E-485D-4543-8196-6512CAF4C9A9}" presName="composite3" presStyleCnt="0"/>
      <dgm:spPr/>
    </dgm:pt>
    <dgm:pt modelId="{A39E71EE-B0DF-4120-9D6A-35E9662A8E48}" type="pres">
      <dgm:prSet presAssocID="{C6378A8E-485D-4543-8196-6512CAF4C9A9}" presName="background3" presStyleLbl="node3" presStyleIdx="1" presStyleCnt="9"/>
      <dgm:spPr/>
    </dgm:pt>
    <dgm:pt modelId="{27BA0EE5-56DC-43DB-A295-CB36F118D07A}" type="pres">
      <dgm:prSet presAssocID="{C6378A8E-485D-4543-8196-6512CAF4C9A9}" presName="text3" presStyleLbl="fgAcc3" presStyleIdx="1" presStyleCnt="9">
        <dgm:presLayoutVars>
          <dgm:chPref val="3"/>
        </dgm:presLayoutVars>
      </dgm:prSet>
      <dgm:spPr/>
      <dgm:t>
        <a:bodyPr/>
        <a:lstStyle/>
        <a:p>
          <a:endParaRPr lang="en-US"/>
        </a:p>
      </dgm:t>
    </dgm:pt>
    <dgm:pt modelId="{F7B93BD5-99D4-4FEB-9602-CE873D3DD2A8}" type="pres">
      <dgm:prSet presAssocID="{C6378A8E-485D-4543-8196-6512CAF4C9A9}" presName="hierChild4" presStyleCnt="0"/>
      <dgm:spPr/>
    </dgm:pt>
    <dgm:pt modelId="{F864E5A9-41A2-433A-A4F4-BF496DAFD98B}" type="pres">
      <dgm:prSet presAssocID="{2B5CFFBE-A384-4871-A3A2-7AF9AA0A73CF}" presName="Name17" presStyleLbl="parChTrans1D3" presStyleIdx="2" presStyleCnt="9"/>
      <dgm:spPr/>
      <dgm:t>
        <a:bodyPr/>
        <a:lstStyle/>
        <a:p>
          <a:endParaRPr lang="en-US"/>
        </a:p>
      </dgm:t>
    </dgm:pt>
    <dgm:pt modelId="{2A84D73E-CAA2-41EF-ADF0-6F5976275250}" type="pres">
      <dgm:prSet presAssocID="{4970E37C-E8AD-4F1A-905B-EDBD98656B18}" presName="hierRoot3" presStyleCnt="0"/>
      <dgm:spPr/>
    </dgm:pt>
    <dgm:pt modelId="{741FC9DC-4311-4D02-A164-DFEDFD8693FE}" type="pres">
      <dgm:prSet presAssocID="{4970E37C-E8AD-4F1A-905B-EDBD98656B18}" presName="composite3" presStyleCnt="0"/>
      <dgm:spPr/>
    </dgm:pt>
    <dgm:pt modelId="{E7B3C5BA-B4BC-4E5A-8632-426FB931D8B9}" type="pres">
      <dgm:prSet presAssocID="{4970E37C-E8AD-4F1A-905B-EDBD98656B18}" presName="background3" presStyleLbl="node3" presStyleIdx="2" presStyleCnt="9"/>
      <dgm:spPr/>
    </dgm:pt>
    <dgm:pt modelId="{E62D7670-4AD9-4C92-B17B-70DA9E081164}" type="pres">
      <dgm:prSet presAssocID="{4970E37C-E8AD-4F1A-905B-EDBD98656B18}" presName="text3" presStyleLbl="fgAcc3" presStyleIdx="2" presStyleCnt="9">
        <dgm:presLayoutVars>
          <dgm:chPref val="3"/>
        </dgm:presLayoutVars>
      </dgm:prSet>
      <dgm:spPr/>
      <dgm:t>
        <a:bodyPr/>
        <a:lstStyle/>
        <a:p>
          <a:endParaRPr lang="en-US"/>
        </a:p>
      </dgm:t>
    </dgm:pt>
    <dgm:pt modelId="{26060C3A-4C28-4FAB-86BA-16EF70B9366A}" type="pres">
      <dgm:prSet presAssocID="{4970E37C-E8AD-4F1A-905B-EDBD98656B18}" presName="hierChild4" presStyleCnt="0"/>
      <dgm:spPr/>
    </dgm:pt>
    <dgm:pt modelId="{36DD7390-951F-4387-9DED-F2FA56EC8B0C}" type="pres">
      <dgm:prSet presAssocID="{24B4E2DD-0884-446E-8303-86E645888211}" presName="Name10" presStyleLbl="parChTrans1D2" presStyleIdx="1" presStyleCnt="4"/>
      <dgm:spPr/>
      <dgm:t>
        <a:bodyPr/>
        <a:lstStyle/>
        <a:p>
          <a:endParaRPr lang="en-US"/>
        </a:p>
      </dgm:t>
    </dgm:pt>
    <dgm:pt modelId="{76866A20-287B-479D-AC4B-4FBBAF6E0447}" type="pres">
      <dgm:prSet presAssocID="{58084FE1-F229-470D-BB66-D999B4177AED}" presName="hierRoot2" presStyleCnt="0"/>
      <dgm:spPr/>
    </dgm:pt>
    <dgm:pt modelId="{AFFEEAC3-6044-436A-BC3C-BE7464195D16}" type="pres">
      <dgm:prSet presAssocID="{58084FE1-F229-470D-BB66-D999B4177AED}" presName="composite2" presStyleCnt="0"/>
      <dgm:spPr/>
    </dgm:pt>
    <dgm:pt modelId="{C66A4A32-8B31-4194-B371-2C43C46EE2CE}" type="pres">
      <dgm:prSet presAssocID="{58084FE1-F229-470D-BB66-D999B4177AED}" presName="background2" presStyleLbl="node2" presStyleIdx="1" presStyleCnt="4"/>
      <dgm:spPr/>
    </dgm:pt>
    <dgm:pt modelId="{90E6A056-AF73-404D-BB57-C6FEDE729A87}" type="pres">
      <dgm:prSet presAssocID="{58084FE1-F229-470D-BB66-D999B4177AED}" presName="text2" presStyleLbl="fgAcc2" presStyleIdx="1" presStyleCnt="4" custScaleX="202900">
        <dgm:presLayoutVars>
          <dgm:chPref val="3"/>
        </dgm:presLayoutVars>
      </dgm:prSet>
      <dgm:spPr/>
      <dgm:t>
        <a:bodyPr/>
        <a:lstStyle/>
        <a:p>
          <a:endParaRPr lang="en-US"/>
        </a:p>
      </dgm:t>
    </dgm:pt>
    <dgm:pt modelId="{FB93FEF4-5990-46F0-9506-C1F0416D42B0}" type="pres">
      <dgm:prSet presAssocID="{58084FE1-F229-470D-BB66-D999B4177AED}" presName="hierChild3" presStyleCnt="0"/>
      <dgm:spPr/>
    </dgm:pt>
    <dgm:pt modelId="{5AC7C270-EA1A-4C4E-BEBC-D4107D28AF37}" type="pres">
      <dgm:prSet presAssocID="{276AADD8-A32B-4EE6-A72D-1A8647461610}" presName="Name17" presStyleLbl="parChTrans1D3" presStyleIdx="3" presStyleCnt="9"/>
      <dgm:spPr/>
      <dgm:t>
        <a:bodyPr/>
        <a:lstStyle/>
        <a:p>
          <a:endParaRPr lang="en-US"/>
        </a:p>
      </dgm:t>
    </dgm:pt>
    <dgm:pt modelId="{4366EE91-05B4-4DC1-B29B-38A6F7D424DF}" type="pres">
      <dgm:prSet presAssocID="{D7A23D21-ADA2-404E-9F4D-2F1B6006FA56}" presName="hierRoot3" presStyleCnt="0"/>
      <dgm:spPr/>
    </dgm:pt>
    <dgm:pt modelId="{28B44D90-C1FC-428E-9927-A0C167C674DD}" type="pres">
      <dgm:prSet presAssocID="{D7A23D21-ADA2-404E-9F4D-2F1B6006FA56}" presName="composite3" presStyleCnt="0"/>
      <dgm:spPr/>
    </dgm:pt>
    <dgm:pt modelId="{E0E8B2B8-13E7-4DAD-A89C-8812453856B6}" type="pres">
      <dgm:prSet presAssocID="{D7A23D21-ADA2-404E-9F4D-2F1B6006FA56}" presName="background3" presStyleLbl="node3" presStyleIdx="3" presStyleCnt="9"/>
      <dgm:spPr/>
    </dgm:pt>
    <dgm:pt modelId="{CA3EA3C9-3E58-4A13-AA77-C2DC4B307A7C}" type="pres">
      <dgm:prSet presAssocID="{D7A23D21-ADA2-404E-9F4D-2F1B6006FA56}" presName="text3" presStyleLbl="fgAcc3" presStyleIdx="3" presStyleCnt="9">
        <dgm:presLayoutVars>
          <dgm:chPref val="3"/>
        </dgm:presLayoutVars>
      </dgm:prSet>
      <dgm:spPr/>
      <dgm:t>
        <a:bodyPr/>
        <a:lstStyle/>
        <a:p>
          <a:endParaRPr lang="en-US"/>
        </a:p>
      </dgm:t>
    </dgm:pt>
    <dgm:pt modelId="{01342282-6F80-4B9D-8540-A15626EC58F1}" type="pres">
      <dgm:prSet presAssocID="{D7A23D21-ADA2-404E-9F4D-2F1B6006FA56}" presName="hierChild4" presStyleCnt="0"/>
      <dgm:spPr/>
    </dgm:pt>
    <dgm:pt modelId="{DCC2EF00-53B2-4010-92D5-D1AF29FAB305}" type="pres">
      <dgm:prSet presAssocID="{39152EB4-05EF-4C33-AC96-FEB09B491A3F}" presName="Name10" presStyleLbl="parChTrans1D2" presStyleIdx="2" presStyleCnt="4"/>
      <dgm:spPr/>
      <dgm:t>
        <a:bodyPr/>
        <a:lstStyle/>
        <a:p>
          <a:endParaRPr lang="en-US"/>
        </a:p>
      </dgm:t>
    </dgm:pt>
    <dgm:pt modelId="{B0260CF0-BB44-463F-91EB-AC79BE8F31FA}" type="pres">
      <dgm:prSet presAssocID="{2A989A62-FE03-41C1-AB6E-93FC7C44C249}" presName="hierRoot2" presStyleCnt="0"/>
      <dgm:spPr/>
    </dgm:pt>
    <dgm:pt modelId="{9C2824EB-6658-46ED-AA9D-25D6990419FA}" type="pres">
      <dgm:prSet presAssocID="{2A989A62-FE03-41C1-AB6E-93FC7C44C249}" presName="composite2" presStyleCnt="0"/>
      <dgm:spPr/>
    </dgm:pt>
    <dgm:pt modelId="{642E8858-0E4F-417B-93BC-A487FE28D9E2}" type="pres">
      <dgm:prSet presAssocID="{2A989A62-FE03-41C1-AB6E-93FC7C44C249}" presName="background2" presStyleLbl="node2" presStyleIdx="2" presStyleCnt="4"/>
      <dgm:spPr/>
    </dgm:pt>
    <dgm:pt modelId="{32EE983D-15A0-4134-9C64-CF4DBC5B9795}" type="pres">
      <dgm:prSet presAssocID="{2A989A62-FE03-41C1-AB6E-93FC7C44C249}" presName="text2" presStyleLbl="fgAcc2" presStyleIdx="2" presStyleCnt="4" custScaleX="176658">
        <dgm:presLayoutVars>
          <dgm:chPref val="3"/>
        </dgm:presLayoutVars>
      </dgm:prSet>
      <dgm:spPr/>
      <dgm:t>
        <a:bodyPr/>
        <a:lstStyle/>
        <a:p>
          <a:endParaRPr lang="en-US"/>
        </a:p>
      </dgm:t>
    </dgm:pt>
    <dgm:pt modelId="{7712C482-5FEE-43C1-A397-8FCFFABC225F}" type="pres">
      <dgm:prSet presAssocID="{2A989A62-FE03-41C1-AB6E-93FC7C44C249}" presName="hierChild3" presStyleCnt="0"/>
      <dgm:spPr/>
    </dgm:pt>
    <dgm:pt modelId="{BDF0715D-7E58-4603-BAB9-D408A2B82726}" type="pres">
      <dgm:prSet presAssocID="{0B55EBDC-2EEC-4F04-B163-5C632FA46AA7}" presName="Name17" presStyleLbl="parChTrans1D3" presStyleIdx="4" presStyleCnt="9"/>
      <dgm:spPr/>
      <dgm:t>
        <a:bodyPr/>
        <a:lstStyle/>
        <a:p>
          <a:endParaRPr lang="en-US"/>
        </a:p>
      </dgm:t>
    </dgm:pt>
    <dgm:pt modelId="{E696BAC4-D949-43F5-ADDB-6809420239C9}" type="pres">
      <dgm:prSet presAssocID="{398923B6-AC7F-42E3-AC83-B61D9D4BF9B4}" presName="hierRoot3" presStyleCnt="0"/>
      <dgm:spPr/>
    </dgm:pt>
    <dgm:pt modelId="{0C5D4D4A-039D-44B5-8231-6D723E91FBBC}" type="pres">
      <dgm:prSet presAssocID="{398923B6-AC7F-42E3-AC83-B61D9D4BF9B4}" presName="composite3" presStyleCnt="0"/>
      <dgm:spPr/>
    </dgm:pt>
    <dgm:pt modelId="{9AD60E61-FEDE-4394-B0A7-1657C02828A6}" type="pres">
      <dgm:prSet presAssocID="{398923B6-AC7F-42E3-AC83-B61D9D4BF9B4}" presName="background3" presStyleLbl="node3" presStyleIdx="4" presStyleCnt="9"/>
      <dgm:spPr/>
    </dgm:pt>
    <dgm:pt modelId="{F06BA0FC-F978-4EAA-BBCC-6B6B31D704CB}" type="pres">
      <dgm:prSet presAssocID="{398923B6-AC7F-42E3-AC83-B61D9D4BF9B4}" presName="text3" presStyleLbl="fgAcc3" presStyleIdx="4" presStyleCnt="9">
        <dgm:presLayoutVars>
          <dgm:chPref val="3"/>
        </dgm:presLayoutVars>
      </dgm:prSet>
      <dgm:spPr/>
      <dgm:t>
        <a:bodyPr/>
        <a:lstStyle/>
        <a:p>
          <a:endParaRPr lang="en-US"/>
        </a:p>
      </dgm:t>
    </dgm:pt>
    <dgm:pt modelId="{EB3B9D54-D9BE-4449-AF20-34113E662CB5}" type="pres">
      <dgm:prSet presAssocID="{398923B6-AC7F-42E3-AC83-B61D9D4BF9B4}" presName="hierChild4" presStyleCnt="0"/>
      <dgm:spPr/>
    </dgm:pt>
    <dgm:pt modelId="{03C3913C-40D5-41C5-BA94-19BD385F0820}" type="pres">
      <dgm:prSet presAssocID="{E534AC86-9D38-40E4-86DA-714F9F8233B8}" presName="Name17" presStyleLbl="parChTrans1D3" presStyleIdx="5" presStyleCnt="9"/>
      <dgm:spPr/>
      <dgm:t>
        <a:bodyPr/>
        <a:lstStyle/>
        <a:p>
          <a:endParaRPr lang="en-US"/>
        </a:p>
      </dgm:t>
    </dgm:pt>
    <dgm:pt modelId="{20A12BE5-F6F3-4C7B-AF01-E4F11B5004B7}" type="pres">
      <dgm:prSet presAssocID="{CBF7FE44-58A7-4B48-93C7-F3F25B24D8C9}" presName="hierRoot3" presStyleCnt="0"/>
      <dgm:spPr/>
    </dgm:pt>
    <dgm:pt modelId="{8CA28E24-F058-49B2-90E5-F2413885DD60}" type="pres">
      <dgm:prSet presAssocID="{CBF7FE44-58A7-4B48-93C7-F3F25B24D8C9}" presName="composite3" presStyleCnt="0"/>
      <dgm:spPr/>
    </dgm:pt>
    <dgm:pt modelId="{455E3F90-E4C0-44EA-B490-C5244DBFA31D}" type="pres">
      <dgm:prSet presAssocID="{CBF7FE44-58A7-4B48-93C7-F3F25B24D8C9}" presName="background3" presStyleLbl="node3" presStyleIdx="5" presStyleCnt="9"/>
      <dgm:spPr/>
    </dgm:pt>
    <dgm:pt modelId="{CA1438D1-0CAF-4941-88A6-65660DFB7BBD}" type="pres">
      <dgm:prSet presAssocID="{CBF7FE44-58A7-4B48-93C7-F3F25B24D8C9}" presName="text3" presStyleLbl="fgAcc3" presStyleIdx="5" presStyleCnt="9">
        <dgm:presLayoutVars>
          <dgm:chPref val="3"/>
        </dgm:presLayoutVars>
      </dgm:prSet>
      <dgm:spPr/>
      <dgm:t>
        <a:bodyPr/>
        <a:lstStyle/>
        <a:p>
          <a:endParaRPr lang="en-US"/>
        </a:p>
      </dgm:t>
    </dgm:pt>
    <dgm:pt modelId="{516F055E-0A9C-42B0-BE09-849B71EDA732}" type="pres">
      <dgm:prSet presAssocID="{CBF7FE44-58A7-4B48-93C7-F3F25B24D8C9}" presName="hierChild4" presStyleCnt="0"/>
      <dgm:spPr/>
    </dgm:pt>
    <dgm:pt modelId="{9B793B3D-3CD3-4CE7-8872-A9549AF1C03A}" type="pres">
      <dgm:prSet presAssocID="{705D2D2C-E489-4DF0-8460-4E42DBB30C93}" presName="Name10" presStyleLbl="parChTrans1D2" presStyleIdx="3" presStyleCnt="4"/>
      <dgm:spPr/>
      <dgm:t>
        <a:bodyPr/>
        <a:lstStyle/>
        <a:p>
          <a:endParaRPr lang="en-US"/>
        </a:p>
      </dgm:t>
    </dgm:pt>
    <dgm:pt modelId="{842AE2B3-A6E3-4554-B2B1-E86F07E0D56F}" type="pres">
      <dgm:prSet presAssocID="{30F0417B-30C0-4EEB-B79B-F8806EC32727}" presName="hierRoot2" presStyleCnt="0"/>
      <dgm:spPr/>
    </dgm:pt>
    <dgm:pt modelId="{4605CDB4-6592-46EA-B82E-D7A2C21AA498}" type="pres">
      <dgm:prSet presAssocID="{30F0417B-30C0-4EEB-B79B-F8806EC32727}" presName="composite2" presStyleCnt="0"/>
      <dgm:spPr/>
    </dgm:pt>
    <dgm:pt modelId="{0B1637A4-679D-4E98-9075-9FF4F9FDBDCA}" type="pres">
      <dgm:prSet presAssocID="{30F0417B-30C0-4EEB-B79B-F8806EC32727}" presName="background2" presStyleLbl="node2" presStyleIdx="3" presStyleCnt="4"/>
      <dgm:spPr/>
    </dgm:pt>
    <dgm:pt modelId="{BFD8A175-9F18-4804-A003-143349EE7CD2}" type="pres">
      <dgm:prSet presAssocID="{30F0417B-30C0-4EEB-B79B-F8806EC32727}" presName="text2" presStyleLbl="fgAcc2" presStyleIdx="3" presStyleCnt="4" custScaleX="232316">
        <dgm:presLayoutVars>
          <dgm:chPref val="3"/>
        </dgm:presLayoutVars>
      </dgm:prSet>
      <dgm:spPr/>
      <dgm:t>
        <a:bodyPr/>
        <a:lstStyle/>
        <a:p>
          <a:endParaRPr lang="en-US"/>
        </a:p>
      </dgm:t>
    </dgm:pt>
    <dgm:pt modelId="{96E0E9E2-5FA4-4868-BD07-CF37EB3EA792}" type="pres">
      <dgm:prSet presAssocID="{30F0417B-30C0-4EEB-B79B-F8806EC32727}" presName="hierChild3" presStyleCnt="0"/>
      <dgm:spPr/>
    </dgm:pt>
    <dgm:pt modelId="{C8EC59B3-7E59-465A-914C-4C69167031AA}" type="pres">
      <dgm:prSet presAssocID="{D1D3C8D6-85B6-47D9-B209-67562B626A93}" presName="Name17" presStyleLbl="parChTrans1D3" presStyleIdx="6" presStyleCnt="9"/>
      <dgm:spPr/>
      <dgm:t>
        <a:bodyPr/>
        <a:lstStyle/>
        <a:p>
          <a:endParaRPr lang="en-US"/>
        </a:p>
      </dgm:t>
    </dgm:pt>
    <dgm:pt modelId="{531315DB-4ACE-4A3D-98B5-72033B822D02}" type="pres">
      <dgm:prSet presAssocID="{40CDA3F0-8CC2-4662-BCE7-98B497323833}" presName="hierRoot3" presStyleCnt="0"/>
      <dgm:spPr/>
    </dgm:pt>
    <dgm:pt modelId="{43FE8D92-053F-4D57-B94F-4397E98583C3}" type="pres">
      <dgm:prSet presAssocID="{40CDA3F0-8CC2-4662-BCE7-98B497323833}" presName="composite3" presStyleCnt="0"/>
      <dgm:spPr/>
    </dgm:pt>
    <dgm:pt modelId="{4DC6760B-9391-454F-835F-7E49A02CD484}" type="pres">
      <dgm:prSet presAssocID="{40CDA3F0-8CC2-4662-BCE7-98B497323833}" presName="background3" presStyleLbl="node3" presStyleIdx="6" presStyleCnt="9"/>
      <dgm:spPr/>
    </dgm:pt>
    <dgm:pt modelId="{2DA2A8B2-F5E5-41DA-B867-5DACD347D08B}" type="pres">
      <dgm:prSet presAssocID="{40CDA3F0-8CC2-4662-BCE7-98B497323833}" presName="text3" presStyleLbl="fgAcc3" presStyleIdx="6" presStyleCnt="9">
        <dgm:presLayoutVars>
          <dgm:chPref val="3"/>
        </dgm:presLayoutVars>
      </dgm:prSet>
      <dgm:spPr/>
      <dgm:t>
        <a:bodyPr/>
        <a:lstStyle/>
        <a:p>
          <a:endParaRPr lang="en-US"/>
        </a:p>
      </dgm:t>
    </dgm:pt>
    <dgm:pt modelId="{8C7CD4AE-9E36-4AC8-9237-DEB47688A68F}" type="pres">
      <dgm:prSet presAssocID="{40CDA3F0-8CC2-4662-BCE7-98B497323833}" presName="hierChild4" presStyleCnt="0"/>
      <dgm:spPr/>
    </dgm:pt>
    <dgm:pt modelId="{D3E71B4D-3B91-4EFD-828C-9D252FD6471F}" type="pres">
      <dgm:prSet presAssocID="{EC2A53A6-ADD3-40B5-ADC4-68E7910255A4}" presName="Name17" presStyleLbl="parChTrans1D3" presStyleIdx="7" presStyleCnt="9"/>
      <dgm:spPr/>
      <dgm:t>
        <a:bodyPr/>
        <a:lstStyle/>
        <a:p>
          <a:endParaRPr lang="en-US"/>
        </a:p>
      </dgm:t>
    </dgm:pt>
    <dgm:pt modelId="{F6E512DC-20D1-485E-A689-400F9BB9BB93}" type="pres">
      <dgm:prSet presAssocID="{297B5CCA-FD10-49FD-A145-24297F8AE724}" presName="hierRoot3" presStyleCnt="0"/>
      <dgm:spPr/>
    </dgm:pt>
    <dgm:pt modelId="{9779168D-DBA6-4545-9316-EA06EBE65FBC}" type="pres">
      <dgm:prSet presAssocID="{297B5CCA-FD10-49FD-A145-24297F8AE724}" presName="composite3" presStyleCnt="0"/>
      <dgm:spPr/>
    </dgm:pt>
    <dgm:pt modelId="{66EA2DF3-CF7B-4E20-A63E-1356C4315CF2}" type="pres">
      <dgm:prSet presAssocID="{297B5CCA-FD10-49FD-A145-24297F8AE724}" presName="background3" presStyleLbl="node3" presStyleIdx="7" presStyleCnt="9"/>
      <dgm:spPr/>
    </dgm:pt>
    <dgm:pt modelId="{4C9FFBF0-64FC-48A1-BAB3-A1DBFF6E5C56}" type="pres">
      <dgm:prSet presAssocID="{297B5CCA-FD10-49FD-A145-24297F8AE724}" presName="text3" presStyleLbl="fgAcc3" presStyleIdx="7" presStyleCnt="9">
        <dgm:presLayoutVars>
          <dgm:chPref val="3"/>
        </dgm:presLayoutVars>
      </dgm:prSet>
      <dgm:spPr/>
      <dgm:t>
        <a:bodyPr/>
        <a:lstStyle/>
        <a:p>
          <a:endParaRPr lang="en-US"/>
        </a:p>
      </dgm:t>
    </dgm:pt>
    <dgm:pt modelId="{19B7ECF0-F218-40A4-8034-1083D1EE2836}" type="pres">
      <dgm:prSet presAssocID="{297B5CCA-FD10-49FD-A145-24297F8AE724}" presName="hierChild4" presStyleCnt="0"/>
      <dgm:spPr/>
    </dgm:pt>
    <dgm:pt modelId="{FEB6198A-D84D-4042-AECD-39D59AC669C5}" type="pres">
      <dgm:prSet presAssocID="{766FDE33-828C-46D5-B840-703C29CAFF85}" presName="Name17" presStyleLbl="parChTrans1D3" presStyleIdx="8" presStyleCnt="9"/>
      <dgm:spPr/>
      <dgm:t>
        <a:bodyPr/>
        <a:lstStyle/>
        <a:p>
          <a:endParaRPr lang="en-US"/>
        </a:p>
      </dgm:t>
    </dgm:pt>
    <dgm:pt modelId="{11650BC4-BD94-4EA5-8DBC-CB776F1DD0EB}" type="pres">
      <dgm:prSet presAssocID="{67FFDB5D-5BCA-4215-8863-744B669A2057}" presName="hierRoot3" presStyleCnt="0"/>
      <dgm:spPr/>
    </dgm:pt>
    <dgm:pt modelId="{47E5F086-9B56-4584-AFF2-4AC3E2939820}" type="pres">
      <dgm:prSet presAssocID="{67FFDB5D-5BCA-4215-8863-744B669A2057}" presName="composite3" presStyleCnt="0"/>
      <dgm:spPr/>
    </dgm:pt>
    <dgm:pt modelId="{2C8BDCA9-C8DA-453B-B490-445EFD64FC4C}" type="pres">
      <dgm:prSet presAssocID="{67FFDB5D-5BCA-4215-8863-744B669A2057}" presName="background3" presStyleLbl="node3" presStyleIdx="8" presStyleCnt="9"/>
      <dgm:spPr/>
    </dgm:pt>
    <dgm:pt modelId="{9C4A1AF3-6135-4A22-8EC7-57D7A1FAB640}" type="pres">
      <dgm:prSet presAssocID="{67FFDB5D-5BCA-4215-8863-744B669A2057}" presName="text3" presStyleLbl="fgAcc3" presStyleIdx="8" presStyleCnt="9">
        <dgm:presLayoutVars>
          <dgm:chPref val="3"/>
        </dgm:presLayoutVars>
      </dgm:prSet>
      <dgm:spPr/>
      <dgm:t>
        <a:bodyPr/>
        <a:lstStyle/>
        <a:p>
          <a:endParaRPr lang="en-US"/>
        </a:p>
      </dgm:t>
    </dgm:pt>
    <dgm:pt modelId="{B23BE761-B955-4215-8CFC-9F2D60FEAC21}" type="pres">
      <dgm:prSet presAssocID="{67FFDB5D-5BCA-4215-8863-744B669A2057}" presName="hierChild4" presStyleCnt="0"/>
      <dgm:spPr/>
    </dgm:pt>
  </dgm:ptLst>
  <dgm:cxnLst>
    <dgm:cxn modelId="{5BD3D5ED-3040-472D-925B-C114259F0C9D}" srcId="{30F0417B-30C0-4EEB-B79B-F8806EC32727}" destId="{297B5CCA-FD10-49FD-A145-24297F8AE724}" srcOrd="1" destOrd="0" parTransId="{EC2A53A6-ADD3-40B5-ADC4-68E7910255A4}" sibTransId="{25F777D2-D3C2-40A2-8402-987D28FE63D2}"/>
    <dgm:cxn modelId="{ED9D5A75-7EB3-4940-81E2-0568D78D3A3F}" type="presOf" srcId="{276AADD8-A32B-4EE6-A72D-1A8647461610}" destId="{5AC7C270-EA1A-4C4E-BEBC-D4107D28AF37}" srcOrd="0" destOrd="0" presId="urn:microsoft.com/office/officeart/2005/8/layout/hierarchy1"/>
    <dgm:cxn modelId="{0BB70876-6259-4775-8060-0AFF550E87C9}" type="presOf" srcId="{30F0417B-30C0-4EEB-B79B-F8806EC32727}" destId="{BFD8A175-9F18-4804-A003-143349EE7CD2}" srcOrd="0" destOrd="0" presId="urn:microsoft.com/office/officeart/2005/8/layout/hierarchy1"/>
    <dgm:cxn modelId="{56B1A417-1BA0-444C-BD98-DCBD344CB265}" type="presOf" srcId="{0FDB9812-A5D8-4C5F-AFF3-3C75DC86C3CD}" destId="{1714CF3A-F2B9-48B8-97AF-E2AB2CDFF8DD}" srcOrd="0" destOrd="0" presId="urn:microsoft.com/office/officeart/2005/8/layout/hierarchy1"/>
    <dgm:cxn modelId="{5EED5FBA-6043-4F52-97E0-EB924D3E4E26}" type="presOf" srcId="{2A989A62-FE03-41C1-AB6E-93FC7C44C249}" destId="{32EE983D-15A0-4134-9C64-CF4DBC5B9795}" srcOrd="0" destOrd="0" presId="urn:microsoft.com/office/officeart/2005/8/layout/hierarchy1"/>
    <dgm:cxn modelId="{B9F988A3-4A3A-4D7B-949D-8244EA37D89B}" type="presOf" srcId="{705D2D2C-E489-4DF0-8460-4E42DBB30C93}" destId="{9B793B3D-3CD3-4CE7-8872-A9549AF1C03A}" srcOrd="0" destOrd="0" presId="urn:microsoft.com/office/officeart/2005/8/layout/hierarchy1"/>
    <dgm:cxn modelId="{C395D041-21B2-4EA4-9683-09957880C554}" type="presOf" srcId="{D1D3C8D6-85B6-47D9-B209-67562B626A93}" destId="{C8EC59B3-7E59-465A-914C-4C69167031AA}" srcOrd="0" destOrd="0" presId="urn:microsoft.com/office/officeart/2005/8/layout/hierarchy1"/>
    <dgm:cxn modelId="{538F6699-9053-4288-851D-F2FC7FD64221}" srcId="{30F0417B-30C0-4EEB-B79B-F8806EC32727}" destId="{40CDA3F0-8CC2-4662-BCE7-98B497323833}" srcOrd="0" destOrd="0" parTransId="{D1D3C8D6-85B6-47D9-B209-67562B626A93}" sibTransId="{B5573CB1-E5B7-4FB2-96E2-E9EF9C9AD8F6}"/>
    <dgm:cxn modelId="{5DEF82CE-18EF-4C7F-9982-28B65F35742D}" type="presOf" srcId="{09A36565-3B1B-4927-AB19-B2C7B6F35267}" destId="{679238A7-0E50-4CE8-9617-E200749379EE}" srcOrd="0" destOrd="0" presId="urn:microsoft.com/office/officeart/2005/8/layout/hierarchy1"/>
    <dgm:cxn modelId="{FC6B4412-E77E-4936-95A1-92532DC68E0D}" type="presOf" srcId="{E94ACB50-CB45-4006-875C-922C5C710237}" destId="{08B9FABC-5DC5-47E7-900F-232E5F7049FD}" srcOrd="0" destOrd="0" presId="urn:microsoft.com/office/officeart/2005/8/layout/hierarchy1"/>
    <dgm:cxn modelId="{79B6F816-1C7D-4D27-B315-C0D9156942A1}" type="presOf" srcId="{D7A23D21-ADA2-404E-9F4D-2F1B6006FA56}" destId="{CA3EA3C9-3E58-4A13-AA77-C2DC4B307A7C}" srcOrd="0" destOrd="0" presId="urn:microsoft.com/office/officeart/2005/8/layout/hierarchy1"/>
    <dgm:cxn modelId="{7855F6BD-8478-4953-8D8A-B6C1E5BC98ED}" type="presOf" srcId="{2EA96F58-A563-49D5-A44B-F4C2340DD60B}" destId="{4EEA6601-C790-4C25-90ED-827B91A0FABE}" srcOrd="0" destOrd="0" presId="urn:microsoft.com/office/officeart/2005/8/layout/hierarchy1"/>
    <dgm:cxn modelId="{3A141C99-26D1-4829-81E5-CECE19EC0679}" srcId="{0FDB9812-A5D8-4C5F-AFF3-3C75DC86C3CD}" destId="{58084FE1-F229-470D-BB66-D999B4177AED}" srcOrd="1" destOrd="0" parTransId="{24B4E2DD-0884-446E-8303-86E645888211}" sibTransId="{E7D7D3FD-CD99-4B31-A7B3-BC9786416151}"/>
    <dgm:cxn modelId="{FAEF0F1C-15C3-4AC0-B061-A8F891ADC6A3}" srcId="{09A36565-3B1B-4927-AB19-B2C7B6F35267}" destId="{C6378A8E-485D-4543-8196-6512CAF4C9A9}" srcOrd="1" destOrd="0" parTransId="{E94ACB50-CB45-4006-875C-922C5C710237}" sibTransId="{F5993F60-2AB1-4FCD-83E1-5713E72E0B87}"/>
    <dgm:cxn modelId="{50B472EA-0EA7-432B-8246-CBB7EE486FFC}" type="presOf" srcId="{398923B6-AC7F-42E3-AC83-B61D9D4BF9B4}" destId="{F06BA0FC-F978-4EAA-BBCC-6B6B31D704CB}" srcOrd="0" destOrd="0" presId="urn:microsoft.com/office/officeart/2005/8/layout/hierarchy1"/>
    <dgm:cxn modelId="{D05066B6-9B05-4DC6-9801-B1714D139D2B}" srcId="{09A36565-3B1B-4927-AB19-B2C7B6F35267}" destId="{B993230E-B385-4593-80E3-117A29882BF4}" srcOrd="0" destOrd="0" parTransId="{27D063A1-68B3-474A-BBB3-5AFB6314FC2A}" sibTransId="{DED6BB9D-8EA9-493E-88F2-DA41E6696203}"/>
    <dgm:cxn modelId="{FC71AE4F-7797-4C83-A1C8-8DBB5C5075CC}" type="presOf" srcId="{67FFDB5D-5BCA-4215-8863-744B669A2057}" destId="{9C4A1AF3-6135-4A22-8EC7-57D7A1FAB640}" srcOrd="0" destOrd="0" presId="urn:microsoft.com/office/officeart/2005/8/layout/hierarchy1"/>
    <dgm:cxn modelId="{812AC4BC-A6F0-4C16-998D-8E6FDEEA99BE}" type="presOf" srcId="{E534AC86-9D38-40E4-86DA-714F9F8233B8}" destId="{03C3913C-40D5-41C5-BA94-19BD385F0820}" srcOrd="0" destOrd="0" presId="urn:microsoft.com/office/officeart/2005/8/layout/hierarchy1"/>
    <dgm:cxn modelId="{7C55D321-2388-4E36-808A-C197A98F5ACD}" type="presOf" srcId="{4970E37C-E8AD-4F1A-905B-EDBD98656B18}" destId="{E62D7670-4AD9-4C92-B17B-70DA9E081164}" srcOrd="0" destOrd="0" presId="urn:microsoft.com/office/officeart/2005/8/layout/hierarchy1"/>
    <dgm:cxn modelId="{29CC81A6-02D6-43B6-8337-32EA8B081889}" type="presOf" srcId="{40CDA3F0-8CC2-4662-BCE7-98B497323833}" destId="{2DA2A8B2-F5E5-41DA-B867-5DACD347D08B}" srcOrd="0" destOrd="0" presId="urn:microsoft.com/office/officeart/2005/8/layout/hierarchy1"/>
    <dgm:cxn modelId="{9F658BDA-2BE8-4BE7-AAC6-3C9DDA8314BB}" srcId="{0FDB9812-A5D8-4C5F-AFF3-3C75DC86C3CD}" destId="{09A36565-3B1B-4927-AB19-B2C7B6F35267}" srcOrd="0" destOrd="0" parTransId="{094FB5B3-B051-410D-86A4-0EAC420BDBFA}" sibTransId="{17A982C1-F4DB-4982-8B0C-0A3A2C9B4078}"/>
    <dgm:cxn modelId="{A3A93E5A-6686-45C1-AA40-17B1FB3CB4AA}" srcId="{0FDB9812-A5D8-4C5F-AFF3-3C75DC86C3CD}" destId="{30F0417B-30C0-4EEB-B79B-F8806EC32727}" srcOrd="3" destOrd="0" parTransId="{705D2D2C-E489-4DF0-8460-4E42DBB30C93}" sibTransId="{91F1FB98-708E-41C9-BE00-B03E8C6DFCD1}"/>
    <dgm:cxn modelId="{5270E4EF-F834-4722-B3EE-3F90ECFEEE89}" srcId="{58084FE1-F229-470D-BB66-D999B4177AED}" destId="{D7A23D21-ADA2-404E-9F4D-2F1B6006FA56}" srcOrd="0" destOrd="0" parTransId="{276AADD8-A32B-4EE6-A72D-1A8647461610}" sibTransId="{478A2B95-749E-4A8F-84DD-1D0883C39CEF}"/>
    <dgm:cxn modelId="{3268F795-0321-4C7B-987E-949CEE1E4C4E}" srcId="{2A989A62-FE03-41C1-AB6E-93FC7C44C249}" destId="{CBF7FE44-58A7-4B48-93C7-F3F25B24D8C9}" srcOrd="1" destOrd="0" parTransId="{E534AC86-9D38-40E4-86DA-714F9F8233B8}" sibTransId="{06CF771E-961A-467A-8EB2-6779BD70605D}"/>
    <dgm:cxn modelId="{004A51D0-2BCB-4B6C-914C-1B3D14E8E7EC}" srcId="{2A989A62-FE03-41C1-AB6E-93FC7C44C249}" destId="{398923B6-AC7F-42E3-AC83-B61D9D4BF9B4}" srcOrd="0" destOrd="0" parTransId="{0B55EBDC-2EEC-4F04-B163-5C632FA46AA7}" sibTransId="{79D13B8F-2C45-4BD8-83A3-91EFD72AC4FA}"/>
    <dgm:cxn modelId="{D7886DA5-2698-4CC9-9F20-60388BB680B3}" type="presOf" srcId="{24B4E2DD-0884-446E-8303-86E645888211}" destId="{36DD7390-951F-4387-9DED-F2FA56EC8B0C}" srcOrd="0" destOrd="0" presId="urn:microsoft.com/office/officeart/2005/8/layout/hierarchy1"/>
    <dgm:cxn modelId="{220C8869-D697-4271-8545-8DAB187B9BC2}" type="presOf" srcId="{297B5CCA-FD10-49FD-A145-24297F8AE724}" destId="{4C9FFBF0-64FC-48A1-BAB3-A1DBFF6E5C56}" srcOrd="0" destOrd="0" presId="urn:microsoft.com/office/officeart/2005/8/layout/hierarchy1"/>
    <dgm:cxn modelId="{51BD6EA3-B6E6-465D-9803-785B7EF391D7}" type="presOf" srcId="{EC2A53A6-ADD3-40B5-ADC4-68E7910255A4}" destId="{D3E71B4D-3B91-4EFD-828C-9D252FD6471F}" srcOrd="0" destOrd="0" presId="urn:microsoft.com/office/officeart/2005/8/layout/hierarchy1"/>
    <dgm:cxn modelId="{F0C390C2-562D-4161-BFF0-6399A230E8D8}" srcId="{09A36565-3B1B-4927-AB19-B2C7B6F35267}" destId="{4970E37C-E8AD-4F1A-905B-EDBD98656B18}" srcOrd="2" destOrd="0" parTransId="{2B5CFFBE-A384-4871-A3A2-7AF9AA0A73CF}" sibTransId="{52470E77-8A68-4D3C-AE83-695C17BF8D81}"/>
    <dgm:cxn modelId="{57F1497E-F44E-419B-99DC-2D8DDF660BE4}" type="presOf" srcId="{27D063A1-68B3-474A-BBB3-5AFB6314FC2A}" destId="{7EA8B588-BD6F-42C9-82D5-2149B6ECCA4E}" srcOrd="0" destOrd="0" presId="urn:microsoft.com/office/officeart/2005/8/layout/hierarchy1"/>
    <dgm:cxn modelId="{264C92D5-3E2C-465A-A2BD-D3265C771D01}" type="presOf" srcId="{C6378A8E-485D-4543-8196-6512CAF4C9A9}" destId="{27BA0EE5-56DC-43DB-A295-CB36F118D07A}" srcOrd="0" destOrd="0" presId="urn:microsoft.com/office/officeart/2005/8/layout/hierarchy1"/>
    <dgm:cxn modelId="{80E03B7C-FE83-473B-8875-03E8CBBBE40A}" type="presOf" srcId="{094FB5B3-B051-410D-86A4-0EAC420BDBFA}" destId="{EC8ACC34-C472-4732-A976-B6833C24CCDE}" srcOrd="0" destOrd="0" presId="urn:microsoft.com/office/officeart/2005/8/layout/hierarchy1"/>
    <dgm:cxn modelId="{0E668973-CA78-4C6A-AFA2-15D3DD91C4D2}" srcId="{30F0417B-30C0-4EEB-B79B-F8806EC32727}" destId="{67FFDB5D-5BCA-4215-8863-744B669A2057}" srcOrd="2" destOrd="0" parTransId="{766FDE33-828C-46D5-B840-703C29CAFF85}" sibTransId="{89F38F23-7194-468C-8A9C-7ACC45C2636F}"/>
    <dgm:cxn modelId="{03350FEB-D0E4-42B7-B9AD-8A397217B939}" type="presOf" srcId="{2B5CFFBE-A384-4871-A3A2-7AF9AA0A73CF}" destId="{F864E5A9-41A2-433A-A4F4-BF496DAFD98B}" srcOrd="0" destOrd="0" presId="urn:microsoft.com/office/officeart/2005/8/layout/hierarchy1"/>
    <dgm:cxn modelId="{B1816EE9-0B33-4B91-916F-161A1310AE95}" type="presOf" srcId="{39152EB4-05EF-4C33-AC96-FEB09B491A3F}" destId="{DCC2EF00-53B2-4010-92D5-D1AF29FAB305}" srcOrd="0" destOrd="0" presId="urn:microsoft.com/office/officeart/2005/8/layout/hierarchy1"/>
    <dgm:cxn modelId="{25D0835D-42A1-4E4D-AAA0-5DA242BB8D6D}" srcId="{0FDB9812-A5D8-4C5F-AFF3-3C75DC86C3CD}" destId="{2A989A62-FE03-41C1-AB6E-93FC7C44C249}" srcOrd="2" destOrd="0" parTransId="{39152EB4-05EF-4C33-AC96-FEB09B491A3F}" sibTransId="{1018AF18-D48B-4A6B-9877-C4AE42DCBF04}"/>
    <dgm:cxn modelId="{991B6FF1-2DB3-4453-BBCA-9A024E086430}" type="presOf" srcId="{0B55EBDC-2EEC-4F04-B163-5C632FA46AA7}" destId="{BDF0715D-7E58-4603-BAB9-D408A2B82726}" srcOrd="0" destOrd="0" presId="urn:microsoft.com/office/officeart/2005/8/layout/hierarchy1"/>
    <dgm:cxn modelId="{B87B7FA5-6E39-49D9-8E76-56D0FF6A450D}" type="presOf" srcId="{58084FE1-F229-470D-BB66-D999B4177AED}" destId="{90E6A056-AF73-404D-BB57-C6FEDE729A87}" srcOrd="0" destOrd="0" presId="urn:microsoft.com/office/officeart/2005/8/layout/hierarchy1"/>
    <dgm:cxn modelId="{6E961C4B-F84F-41B2-8FF2-A94A1C37F03C}" type="presOf" srcId="{766FDE33-828C-46D5-B840-703C29CAFF85}" destId="{FEB6198A-D84D-4042-AECD-39D59AC669C5}" srcOrd="0" destOrd="0" presId="urn:microsoft.com/office/officeart/2005/8/layout/hierarchy1"/>
    <dgm:cxn modelId="{C5CD1DA9-EE92-4B40-8711-139524219107}" type="presOf" srcId="{CBF7FE44-58A7-4B48-93C7-F3F25B24D8C9}" destId="{CA1438D1-0CAF-4941-88A6-65660DFB7BBD}" srcOrd="0" destOrd="0" presId="urn:microsoft.com/office/officeart/2005/8/layout/hierarchy1"/>
    <dgm:cxn modelId="{637DF5C1-A549-4F6F-A9F9-775526983C0D}" srcId="{2EA96F58-A563-49D5-A44B-F4C2340DD60B}" destId="{0FDB9812-A5D8-4C5F-AFF3-3C75DC86C3CD}" srcOrd="0" destOrd="0" parTransId="{E58057B7-D30C-4B99-9962-11F151B1FB84}" sibTransId="{4AC829E6-2F3F-41F4-B966-B0DB162FE236}"/>
    <dgm:cxn modelId="{1C6A794C-10BF-4CAB-8F69-2909F1BD4F31}" type="presOf" srcId="{B993230E-B385-4593-80E3-117A29882BF4}" destId="{72378F96-7594-4DD9-964D-4683B473E437}" srcOrd="0" destOrd="0" presId="urn:microsoft.com/office/officeart/2005/8/layout/hierarchy1"/>
    <dgm:cxn modelId="{3A5B96AE-4CAE-4184-BA42-94FF96FABDA2}" type="presParOf" srcId="{4EEA6601-C790-4C25-90ED-827B91A0FABE}" destId="{F953893B-45CE-451D-B6A2-3175B0E60620}" srcOrd="0" destOrd="0" presId="urn:microsoft.com/office/officeart/2005/8/layout/hierarchy1"/>
    <dgm:cxn modelId="{C21150D2-EB90-4163-A91D-03B278C88576}" type="presParOf" srcId="{F953893B-45CE-451D-B6A2-3175B0E60620}" destId="{B61C5FEF-E345-4681-92D6-E67D903F9378}" srcOrd="0" destOrd="0" presId="urn:microsoft.com/office/officeart/2005/8/layout/hierarchy1"/>
    <dgm:cxn modelId="{DC3FBB93-E324-4A12-B909-5F37218967C4}" type="presParOf" srcId="{B61C5FEF-E345-4681-92D6-E67D903F9378}" destId="{6EE0BDCF-5A62-4A68-B692-9A3B9E172480}" srcOrd="0" destOrd="0" presId="urn:microsoft.com/office/officeart/2005/8/layout/hierarchy1"/>
    <dgm:cxn modelId="{5A3DB255-5EA4-4E62-80CE-908BBECAEC5A}" type="presParOf" srcId="{B61C5FEF-E345-4681-92D6-E67D903F9378}" destId="{1714CF3A-F2B9-48B8-97AF-E2AB2CDFF8DD}" srcOrd="1" destOrd="0" presId="urn:microsoft.com/office/officeart/2005/8/layout/hierarchy1"/>
    <dgm:cxn modelId="{4DD5389F-35FB-49C0-AFA7-388E23268188}" type="presParOf" srcId="{F953893B-45CE-451D-B6A2-3175B0E60620}" destId="{E40960E4-E5A7-4BF1-8C6C-D42773A490D0}" srcOrd="1" destOrd="0" presId="urn:microsoft.com/office/officeart/2005/8/layout/hierarchy1"/>
    <dgm:cxn modelId="{C3C4C4E3-3BCB-44AD-ABAC-F020B2004133}" type="presParOf" srcId="{E40960E4-E5A7-4BF1-8C6C-D42773A490D0}" destId="{EC8ACC34-C472-4732-A976-B6833C24CCDE}" srcOrd="0" destOrd="0" presId="urn:microsoft.com/office/officeart/2005/8/layout/hierarchy1"/>
    <dgm:cxn modelId="{76837518-8FB9-4A21-9DEC-35FE300FE4BB}" type="presParOf" srcId="{E40960E4-E5A7-4BF1-8C6C-D42773A490D0}" destId="{AE2D842E-FB23-4ED4-8A99-D5D4EDB2CCBE}" srcOrd="1" destOrd="0" presId="urn:microsoft.com/office/officeart/2005/8/layout/hierarchy1"/>
    <dgm:cxn modelId="{C9196C97-0BD1-4C91-8E12-71F459049FAE}" type="presParOf" srcId="{AE2D842E-FB23-4ED4-8A99-D5D4EDB2CCBE}" destId="{A40DE707-27A7-4820-92AB-3CF0FE05C41C}" srcOrd="0" destOrd="0" presId="urn:microsoft.com/office/officeart/2005/8/layout/hierarchy1"/>
    <dgm:cxn modelId="{D3BA0BDF-9C5F-4704-AC49-5662103AC525}" type="presParOf" srcId="{A40DE707-27A7-4820-92AB-3CF0FE05C41C}" destId="{80541FC0-C303-4974-9E23-91AE7EDC3C1D}" srcOrd="0" destOrd="0" presId="urn:microsoft.com/office/officeart/2005/8/layout/hierarchy1"/>
    <dgm:cxn modelId="{98CD574B-7B34-4198-AD43-24C6E63DA6B4}" type="presParOf" srcId="{A40DE707-27A7-4820-92AB-3CF0FE05C41C}" destId="{679238A7-0E50-4CE8-9617-E200749379EE}" srcOrd="1" destOrd="0" presId="urn:microsoft.com/office/officeart/2005/8/layout/hierarchy1"/>
    <dgm:cxn modelId="{324A5A1D-A415-4B5C-97F3-7E3A9CDDC7A1}" type="presParOf" srcId="{AE2D842E-FB23-4ED4-8A99-D5D4EDB2CCBE}" destId="{6986BC48-0428-4E6D-8EB2-898A041356BD}" srcOrd="1" destOrd="0" presId="urn:microsoft.com/office/officeart/2005/8/layout/hierarchy1"/>
    <dgm:cxn modelId="{6467541B-05E4-428F-A6AD-861B86CFF101}" type="presParOf" srcId="{6986BC48-0428-4E6D-8EB2-898A041356BD}" destId="{7EA8B588-BD6F-42C9-82D5-2149B6ECCA4E}" srcOrd="0" destOrd="0" presId="urn:microsoft.com/office/officeart/2005/8/layout/hierarchy1"/>
    <dgm:cxn modelId="{58FBEB81-4B86-42D3-AED6-65D5A4A5FCA1}" type="presParOf" srcId="{6986BC48-0428-4E6D-8EB2-898A041356BD}" destId="{D74A3644-8290-49B6-BD04-EFF68695C3D7}" srcOrd="1" destOrd="0" presId="urn:microsoft.com/office/officeart/2005/8/layout/hierarchy1"/>
    <dgm:cxn modelId="{0BF764EB-454D-4A0E-BB0C-A4A8D618B5E8}" type="presParOf" srcId="{D74A3644-8290-49B6-BD04-EFF68695C3D7}" destId="{7B18505E-ACFF-411F-A06A-E35CEC107D50}" srcOrd="0" destOrd="0" presId="urn:microsoft.com/office/officeart/2005/8/layout/hierarchy1"/>
    <dgm:cxn modelId="{351F9E1C-F096-44D5-B1E6-B638AB9774F4}" type="presParOf" srcId="{7B18505E-ACFF-411F-A06A-E35CEC107D50}" destId="{57348E32-00A1-4A0E-9E57-076BDDDB2943}" srcOrd="0" destOrd="0" presId="urn:microsoft.com/office/officeart/2005/8/layout/hierarchy1"/>
    <dgm:cxn modelId="{9D1CC1DF-BD3C-4436-868C-E51BE538598F}" type="presParOf" srcId="{7B18505E-ACFF-411F-A06A-E35CEC107D50}" destId="{72378F96-7594-4DD9-964D-4683B473E437}" srcOrd="1" destOrd="0" presId="urn:microsoft.com/office/officeart/2005/8/layout/hierarchy1"/>
    <dgm:cxn modelId="{9329FFD7-D1BD-4948-981A-9E32D7BA1B98}" type="presParOf" srcId="{D74A3644-8290-49B6-BD04-EFF68695C3D7}" destId="{6CDC98AD-CD39-4E26-8A7A-8685608CA128}" srcOrd="1" destOrd="0" presId="urn:microsoft.com/office/officeart/2005/8/layout/hierarchy1"/>
    <dgm:cxn modelId="{B12E39DB-18F4-4372-A3F2-DD64B6A60AD4}" type="presParOf" srcId="{6986BC48-0428-4E6D-8EB2-898A041356BD}" destId="{08B9FABC-5DC5-47E7-900F-232E5F7049FD}" srcOrd="2" destOrd="0" presId="urn:microsoft.com/office/officeart/2005/8/layout/hierarchy1"/>
    <dgm:cxn modelId="{341BEB3C-4D8B-4EC4-B21A-2C3AE2AACA7F}" type="presParOf" srcId="{6986BC48-0428-4E6D-8EB2-898A041356BD}" destId="{4336AE59-0076-4D21-A31F-01656DA81ECE}" srcOrd="3" destOrd="0" presId="urn:microsoft.com/office/officeart/2005/8/layout/hierarchy1"/>
    <dgm:cxn modelId="{3ACF364D-0865-4C8C-85C9-DED75BDAF2F8}" type="presParOf" srcId="{4336AE59-0076-4D21-A31F-01656DA81ECE}" destId="{D03F8CEC-7CC1-4E9E-B9C9-72C3B2DFD064}" srcOrd="0" destOrd="0" presId="urn:microsoft.com/office/officeart/2005/8/layout/hierarchy1"/>
    <dgm:cxn modelId="{3528CBF1-0C18-48D8-BB27-E1D9E2771431}" type="presParOf" srcId="{D03F8CEC-7CC1-4E9E-B9C9-72C3B2DFD064}" destId="{A39E71EE-B0DF-4120-9D6A-35E9662A8E48}" srcOrd="0" destOrd="0" presId="urn:microsoft.com/office/officeart/2005/8/layout/hierarchy1"/>
    <dgm:cxn modelId="{D148F3E3-35D5-4E4F-8373-DDF5769E2183}" type="presParOf" srcId="{D03F8CEC-7CC1-4E9E-B9C9-72C3B2DFD064}" destId="{27BA0EE5-56DC-43DB-A295-CB36F118D07A}" srcOrd="1" destOrd="0" presId="urn:microsoft.com/office/officeart/2005/8/layout/hierarchy1"/>
    <dgm:cxn modelId="{7102E3EB-06B5-47D7-B69F-7DB978B6CC26}" type="presParOf" srcId="{4336AE59-0076-4D21-A31F-01656DA81ECE}" destId="{F7B93BD5-99D4-4FEB-9602-CE873D3DD2A8}" srcOrd="1" destOrd="0" presId="urn:microsoft.com/office/officeart/2005/8/layout/hierarchy1"/>
    <dgm:cxn modelId="{EDD0ACBB-CABF-4BA4-A156-C437FC1ABEA4}" type="presParOf" srcId="{6986BC48-0428-4E6D-8EB2-898A041356BD}" destId="{F864E5A9-41A2-433A-A4F4-BF496DAFD98B}" srcOrd="4" destOrd="0" presId="urn:microsoft.com/office/officeart/2005/8/layout/hierarchy1"/>
    <dgm:cxn modelId="{CE2028CE-AF44-4E15-AF3A-C25DFA76466D}" type="presParOf" srcId="{6986BC48-0428-4E6D-8EB2-898A041356BD}" destId="{2A84D73E-CAA2-41EF-ADF0-6F5976275250}" srcOrd="5" destOrd="0" presId="urn:microsoft.com/office/officeart/2005/8/layout/hierarchy1"/>
    <dgm:cxn modelId="{3C14DB85-5B03-4627-A3BD-EC1D959BAD0C}" type="presParOf" srcId="{2A84D73E-CAA2-41EF-ADF0-6F5976275250}" destId="{741FC9DC-4311-4D02-A164-DFEDFD8693FE}" srcOrd="0" destOrd="0" presId="urn:microsoft.com/office/officeart/2005/8/layout/hierarchy1"/>
    <dgm:cxn modelId="{49BC799F-B265-408B-82F1-B2C3FB33FCD5}" type="presParOf" srcId="{741FC9DC-4311-4D02-A164-DFEDFD8693FE}" destId="{E7B3C5BA-B4BC-4E5A-8632-426FB931D8B9}" srcOrd="0" destOrd="0" presId="urn:microsoft.com/office/officeart/2005/8/layout/hierarchy1"/>
    <dgm:cxn modelId="{A874514B-3545-4301-A3B0-9CCB255D19C6}" type="presParOf" srcId="{741FC9DC-4311-4D02-A164-DFEDFD8693FE}" destId="{E62D7670-4AD9-4C92-B17B-70DA9E081164}" srcOrd="1" destOrd="0" presId="urn:microsoft.com/office/officeart/2005/8/layout/hierarchy1"/>
    <dgm:cxn modelId="{1BA788EE-BEEA-4D1B-B734-83E2F3D065DE}" type="presParOf" srcId="{2A84D73E-CAA2-41EF-ADF0-6F5976275250}" destId="{26060C3A-4C28-4FAB-86BA-16EF70B9366A}" srcOrd="1" destOrd="0" presId="urn:microsoft.com/office/officeart/2005/8/layout/hierarchy1"/>
    <dgm:cxn modelId="{79146DF8-DF90-4E2A-9DC9-50D2B4A37D15}" type="presParOf" srcId="{E40960E4-E5A7-4BF1-8C6C-D42773A490D0}" destId="{36DD7390-951F-4387-9DED-F2FA56EC8B0C}" srcOrd="2" destOrd="0" presId="urn:microsoft.com/office/officeart/2005/8/layout/hierarchy1"/>
    <dgm:cxn modelId="{BD059DD6-0593-4837-862D-EC4C0A1791EA}" type="presParOf" srcId="{E40960E4-E5A7-4BF1-8C6C-D42773A490D0}" destId="{76866A20-287B-479D-AC4B-4FBBAF6E0447}" srcOrd="3" destOrd="0" presId="urn:microsoft.com/office/officeart/2005/8/layout/hierarchy1"/>
    <dgm:cxn modelId="{FF718339-083A-407F-9955-B7AB7C7B4A94}" type="presParOf" srcId="{76866A20-287B-479D-AC4B-4FBBAF6E0447}" destId="{AFFEEAC3-6044-436A-BC3C-BE7464195D16}" srcOrd="0" destOrd="0" presId="urn:microsoft.com/office/officeart/2005/8/layout/hierarchy1"/>
    <dgm:cxn modelId="{9220E91E-EBD3-4082-B270-F33AEC13E818}" type="presParOf" srcId="{AFFEEAC3-6044-436A-BC3C-BE7464195D16}" destId="{C66A4A32-8B31-4194-B371-2C43C46EE2CE}" srcOrd="0" destOrd="0" presId="urn:microsoft.com/office/officeart/2005/8/layout/hierarchy1"/>
    <dgm:cxn modelId="{3DAE6DF0-F741-44DE-A648-E963A39B6CAA}" type="presParOf" srcId="{AFFEEAC3-6044-436A-BC3C-BE7464195D16}" destId="{90E6A056-AF73-404D-BB57-C6FEDE729A87}" srcOrd="1" destOrd="0" presId="urn:microsoft.com/office/officeart/2005/8/layout/hierarchy1"/>
    <dgm:cxn modelId="{A5D016F8-59E4-48C7-9B5E-D84485F1AD1D}" type="presParOf" srcId="{76866A20-287B-479D-AC4B-4FBBAF6E0447}" destId="{FB93FEF4-5990-46F0-9506-C1F0416D42B0}" srcOrd="1" destOrd="0" presId="urn:microsoft.com/office/officeart/2005/8/layout/hierarchy1"/>
    <dgm:cxn modelId="{B104B826-736C-41E7-832B-22EFDBEBD1E6}" type="presParOf" srcId="{FB93FEF4-5990-46F0-9506-C1F0416D42B0}" destId="{5AC7C270-EA1A-4C4E-BEBC-D4107D28AF37}" srcOrd="0" destOrd="0" presId="urn:microsoft.com/office/officeart/2005/8/layout/hierarchy1"/>
    <dgm:cxn modelId="{12E28135-9AC7-47E8-B0B1-EB1CA2D0FA4D}" type="presParOf" srcId="{FB93FEF4-5990-46F0-9506-C1F0416D42B0}" destId="{4366EE91-05B4-4DC1-B29B-38A6F7D424DF}" srcOrd="1" destOrd="0" presId="urn:microsoft.com/office/officeart/2005/8/layout/hierarchy1"/>
    <dgm:cxn modelId="{E9D66CE9-5EC5-4FC7-9D1F-7B366F3630DB}" type="presParOf" srcId="{4366EE91-05B4-4DC1-B29B-38A6F7D424DF}" destId="{28B44D90-C1FC-428E-9927-A0C167C674DD}" srcOrd="0" destOrd="0" presId="urn:microsoft.com/office/officeart/2005/8/layout/hierarchy1"/>
    <dgm:cxn modelId="{A1D6B03A-D45D-457C-8D64-8171CE49A25C}" type="presParOf" srcId="{28B44D90-C1FC-428E-9927-A0C167C674DD}" destId="{E0E8B2B8-13E7-4DAD-A89C-8812453856B6}" srcOrd="0" destOrd="0" presId="urn:microsoft.com/office/officeart/2005/8/layout/hierarchy1"/>
    <dgm:cxn modelId="{745FF792-621A-4C96-98DD-77BB24CFAF6A}" type="presParOf" srcId="{28B44D90-C1FC-428E-9927-A0C167C674DD}" destId="{CA3EA3C9-3E58-4A13-AA77-C2DC4B307A7C}" srcOrd="1" destOrd="0" presId="urn:microsoft.com/office/officeart/2005/8/layout/hierarchy1"/>
    <dgm:cxn modelId="{30164B78-C820-49F1-841D-C6D2D0870A0B}" type="presParOf" srcId="{4366EE91-05B4-4DC1-B29B-38A6F7D424DF}" destId="{01342282-6F80-4B9D-8540-A15626EC58F1}" srcOrd="1" destOrd="0" presId="urn:microsoft.com/office/officeart/2005/8/layout/hierarchy1"/>
    <dgm:cxn modelId="{D04E5B09-A0F4-44CD-B882-03C480967D6A}" type="presParOf" srcId="{E40960E4-E5A7-4BF1-8C6C-D42773A490D0}" destId="{DCC2EF00-53B2-4010-92D5-D1AF29FAB305}" srcOrd="4" destOrd="0" presId="urn:microsoft.com/office/officeart/2005/8/layout/hierarchy1"/>
    <dgm:cxn modelId="{DE207248-CABD-46B5-8E35-2E171875F6FE}" type="presParOf" srcId="{E40960E4-E5A7-4BF1-8C6C-D42773A490D0}" destId="{B0260CF0-BB44-463F-91EB-AC79BE8F31FA}" srcOrd="5" destOrd="0" presId="urn:microsoft.com/office/officeart/2005/8/layout/hierarchy1"/>
    <dgm:cxn modelId="{6220D6F9-2BEC-493F-869E-19CAA8996D4A}" type="presParOf" srcId="{B0260CF0-BB44-463F-91EB-AC79BE8F31FA}" destId="{9C2824EB-6658-46ED-AA9D-25D6990419FA}" srcOrd="0" destOrd="0" presId="urn:microsoft.com/office/officeart/2005/8/layout/hierarchy1"/>
    <dgm:cxn modelId="{B59CAFAA-AE95-4845-8443-A020948C9A6A}" type="presParOf" srcId="{9C2824EB-6658-46ED-AA9D-25D6990419FA}" destId="{642E8858-0E4F-417B-93BC-A487FE28D9E2}" srcOrd="0" destOrd="0" presId="urn:microsoft.com/office/officeart/2005/8/layout/hierarchy1"/>
    <dgm:cxn modelId="{53566707-E3F0-497D-80B7-13C1AB2AD8DE}" type="presParOf" srcId="{9C2824EB-6658-46ED-AA9D-25D6990419FA}" destId="{32EE983D-15A0-4134-9C64-CF4DBC5B9795}" srcOrd="1" destOrd="0" presId="urn:microsoft.com/office/officeart/2005/8/layout/hierarchy1"/>
    <dgm:cxn modelId="{57B23760-22B3-4962-817C-47380E3C95BC}" type="presParOf" srcId="{B0260CF0-BB44-463F-91EB-AC79BE8F31FA}" destId="{7712C482-5FEE-43C1-A397-8FCFFABC225F}" srcOrd="1" destOrd="0" presId="urn:microsoft.com/office/officeart/2005/8/layout/hierarchy1"/>
    <dgm:cxn modelId="{DA43227C-8A00-4FA6-8C01-ABBF07B7A569}" type="presParOf" srcId="{7712C482-5FEE-43C1-A397-8FCFFABC225F}" destId="{BDF0715D-7E58-4603-BAB9-D408A2B82726}" srcOrd="0" destOrd="0" presId="urn:microsoft.com/office/officeart/2005/8/layout/hierarchy1"/>
    <dgm:cxn modelId="{1BEF0541-EC8B-4F2B-96EB-2334414F3D1B}" type="presParOf" srcId="{7712C482-5FEE-43C1-A397-8FCFFABC225F}" destId="{E696BAC4-D949-43F5-ADDB-6809420239C9}" srcOrd="1" destOrd="0" presId="urn:microsoft.com/office/officeart/2005/8/layout/hierarchy1"/>
    <dgm:cxn modelId="{EED91FAC-4F35-42F0-8AB6-0DD06611A5C2}" type="presParOf" srcId="{E696BAC4-D949-43F5-ADDB-6809420239C9}" destId="{0C5D4D4A-039D-44B5-8231-6D723E91FBBC}" srcOrd="0" destOrd="0" presId="urn:microsoft.com/office/officeart/2005/8/layout/hierarchy1"/>
    <dgm:cxn modelId="{00A724BD-B01A-4066-BC28-CBFC7E701E1D}" type="presParOf" srcId="{0C5D4D4A-039D-44B5-8231-6D723E91FBBC}" destId="{9AD60E61-FEDE-4394-B0A7-1657C02828A6}" srcOrd="0" destOrd="0" presId="urn:microsoft.com/office/officeart/2005/8/layout/hierarchy1"/>
    <dgm:cxn modelId="{9FC2A766-B53E-4025-9E2E-23474B3FA5D8}" type="presParOf" srcId="{0C5D4D4A-039D-44B5-8231-6D723E91FBBC}" destId="{F06BA0FC-F978-4EAA-BBCC-6B6B31D704CB}" srcOrd="1" destOrd="0" presId="urn:microsoft.com/office/officeart/2005/8/layout/hierarchy1"/>
    <dgm:cxn modelId="{99B18377-D412-4094-8F8B-89D68E3D8071}" type="presParOf" srcId="{E696BAC4-D949-43F5-ADDB-6809420239C9}" destId="{EB3B9D54-D9BE-4449-AF20-34113E662CB5}" srcOrd="1" destOrd="0" presId="urn:microsoft.com/office/officeart/2005/8/layout/hierarchy1"/>
    <dgm:cxn modelId="{3E1793FB-176E-4E0D-98F1-232281AC53FA}" type="presParOf" srcId="{7712C482-5FEE-43C1-A397-8FCFFABC225F}" destId="{03C3913C-40D5-41C5-BA94-19BD385F0820}" srcOrd="2" destOrd="0" presId="urn:microsoft.com/office/officeart/2005/8/layout/hierarchy1"/>
    <dgm:cxn modelId="{F91F77C7-FE59-46C0-AB03-724E13530AC0}" type="presParOf" srcId="{7712C482-5FEE-43C1-A397-8FCFFABC225F}" destId="{20A12BE5-F6F3-4C7B-AF01-E4F11B5004B7}" srcOrd="3" destOrd="0" presId="urn:microsoft.com/office/officeart/2005/8/layout/hierarchy1"/>
    <dgm:cxn modelId="{17AF6D7C-AD45-46F8-A800-2B7A86EE3409}" type="presParOf" srcId="{20A12BE5-F6F3-4C7B-AF01-E4F11B5004B7}" destId="{8CA28E24-F058-49B2-90E5-F2413885DD60}" srcOrd="0" destOrd="0" presId="urn:microsoft.com/office/officeart/2005/8/layout/hierarchy1"/>
    <dgm:cxn modelId="{D1AC66A3-8D06-4565-A53C-12EC6AB90278}" type="presParOf" srcId="{8CA28E24-F058-49B2-90E5-F2413885DD60}" destId="{455E3F90-E4C0-44EA-B490-C5244DBFA31D}" srcOrd="0" destOrd="0" presId="urn:microsoft.com/office/officeart/2005/8/layout/hierarchy1"/>
    <dgm:cxn modelId="{0A5DB985-103A-40A9-8191-0C9311F852E4}" type="presParOf" srcId="{8CA28E24-F058-49B2-90E5-F2413885DD60}" destId="{CA1438D1-0CAF-4941-88A6-65660DFB7BBD}" srcOrd="1" destOrd="0" presId="urn:microsoft.com/office/officeart/2005/8/layout/hierarchy1"/>
    <dgm:cxn modelId="{4918E12E-7D92-498D-AC0E-B733C347A207}" type="presParOf" srcId="{20A12BE5-F6F3-4C7B-AF01-E4F11B5004B7}" destId="{516F055E-0A9C-42B0-BE09-849B71EDA732}" srcOrd="1" destOrd="0" presId="urn:microsoft.com/office/officeart/2005/8/layout/hierarchy1"/>
    <dgm:cxn modelId="{438DD3B0-66AD-40E2-96F6-F21E8C287997}" type="presParOf" srcId="{E40960E4-E5A7-4BF1-8C6C-D42773A490D0}" destId="{9B793B3D-3CD3-4CE7-8872-A9549AF1C03A}" srcOrd="6" destOrd="0" presId="urn:microsoft.com/office/officeart/2005/8/layout/hierarchy1"/>
    <dgm:cxn modelId="{D1D8E1FC-7A6F-441D-BF6B-C1FC5EA197D0}" type="presParOf" srcId="{E40960E4-E5A7-4BF1-8C6C-D42773A490D0}" destId="{842AE2B3-A6E3-4554-B2B1-E86F07E0D56F}" srcOrd="7" destOrd="0" presId="urn:microsoft.com/office/officeart/2005/8/layout/hierarchy1"/>
    <dgm:cxn modelId="{AAB962BA-6C2F-47CE-9C25-FB06BF44B77C}" type="presParOf" srcId="{842AE2B3-A6E3-4554-B2B1-E86F07E0D56F}" destId="{4605CDB4-6592-46EA-B82E-D7A2C21AA498}" srcOrd="0" destOrd="0" presId="urn:microsoft.com/office/officeart/2005/8/layout/hierarchy1"/>
    <dgm:cxn modelId="{0D684754-ED2A-4790-80F6-D044A06B839B}" type="presParOf" srcId="{4605CDB4-6592-46EA-B82E-D7A2C21AA498}" destId="{0B1637A4-679D-4E98-9075-9FF4F9FDBDCA}" srcOrd="0" destOrd="0" presId="urn:microsoft.com/office/officeart/2005/8/layout/hierarchy1"/>
    <dgm:cxn modelId="{40444CAB-1435-499C-9155-21C2DA343E76}" type="presParOf" srcId="{4605CDB4-6592-46EA-B82E-D7A2C21AA498}" destId="{BFD8A175-9F18-4804-A003-143349EE7CD2}" srcOrd="1" destOrd="0" presId="urn:microsoft.com/office/officeart/2005/8/layout/hierarchy1"/>
    <dgm:cxn modelId="{478D8E44-BE2F-4F11-B162-27DF5D61F686}" type="presParOf" srcId="{842AE2B3-A6E3-4554-B2B1-E86F07E0D56F}" destId="{96E0E9E2-5FA4-4868-BD07-CF37EB3EA792}" srcOrd="1" destOrd="0" presId="urn:microsoft.com/office/officeart/2005/8/layout/hierarchy1"/>
    <dgm:cxn modelId="{99739F04-F1EF-4A2B-A693-81690C6B44DE}" type="presParOf" srcId="{96E0E9E2-5FA4-4868-BD07-CF37EB3EA792}" destId="{C8EC59B3-7E59-465A-914C-4C69167031AA}" srcOrd="0" destOrd="0" presId="urn:microsoft.com/office/officeart/2005/8/layout/hierarchy1"/>
    <dgm:cxn modelId="{D40D2B35-5359-47A8-B3A4-B7E4E0C13F8E}" type="presParOf" srcId="{96E0E9E2-5FA4-4868-BD07-CF37EB3EA792}" destId="{531315DB-4ACE-4A3D-98B5-72033B822D02}" srcOrd="1" destOrd="0" presId="urn:microsoft.com/office/officeart/2005/8/layout/hierarchy1"/>
    <dgm:cxn modelId="{79380B76-CF2D-48AF-BE51-49DF1684B4F9}" type="presParOf" srcId="{531315DB-4ACE-4A3D-98B5-72033B822D02}" destId="{43FE8D92-053F-4D57-B94F-4397E98583C3}" srcOrd="0" destOrd="0" presId="urn:microsoft.com/office/officeart/2005/8/layout/hierarchy1"/>
    <dgm:cxn modelId="{C269C585-42B4-44C5-990B-D8D96F6C0D22}" type="presParOf" srcId="{43FE8D92-053F-4D57-B94F-4397E98583C3}" destId="{4DC6760B-9391-454F-835F-7E49A02CD484}" srcOrd="0" destOrd="0" presId="urn:microsoft.com/office/officeart/2005/8/layout/hierarchy1"/>
    <dgm:cxn modelId="{002676E5-9788-4CEB-9907-70B8F91A87D3}" type="presParOf" srcId="{43FE8D92-053F-4D57-B94F-4397E98583C3}" destId="{2DA2A8B2-F5E5-41DA-B867-5DACD347D08B}" srcOrd="1" destOrd="0" presId="urn:microsoft.com/office/officeart/2005/8/layout/hierarchy1"/>
    <dgm:cxn modelId="{35B4874A-5227-472D-AFE6-BBD28917A1F2}" type="presParOf" srcId="{531315DB-4ACE-4A3D-98B5-72033B822D02}" destId="{8C7CD4AE-9E36-4AC8-9237-DEB47688A68F}" srcOrd="1" destOrd="0" presId="urn:microsoft.com/office/officeart/2005/8/layout/hierarchy1"/>
    <dgm:cxn modelId="{5D15F694-4292-4E86-8A28-E31713CF1BA4}" type="presParOf" srcId="{96E0E9E2-5FA4-4868-BD07-CF37EB3EA792}" destId="{D3E71B4D-3B91-4EFD-828C-9D252FD6471F}" srcOrd="2" destOrd="0" presId="urn:microsoft.com/office/officeart/2005/8/layout/hierarchy1"/>
    <dgm:cxn modelId="{956A5F42-5D3F-4160-9C6E-6DA73B91BB6A}" type="presParOf" srcId="{96E0E9E2-5FA4-4868-BD07-CF37EB3EA792}" destId="{F6E512DC-20D1-485E-A689-400F9BB9BB93}" srcOrd="3" destOrd="0" presId="urn:microsoft.com/office/officeart/2005/8/layout/hierarchy1"/>
    <dgm:cxn modelId="{9BD38C40-0F2E-4ECE-A3AC-290AA37FD70C}" type="presParOf" srcId="{F6E512DC-20D1-485E-A689-400F9BB9BB93}" destId="{9779168D-DBA6-4545-9316-EA06EBE65FBC}" srcOrd="0" destOrd="0" presId="urn:microsoft.com/office/officeart/2005/8/layout/hierarchy1"/>
    <dgm:cxn modelId="{10C70F7F-FD37-4BBC-89AF-BEAADA000BAD}" type="presParOf" srcId="{9779168D-DBA6-4545-9316-EA06EBE65FBC}" destId="{66EA2DF3-CF7B-4E20-A63E-1356C4315CF2}" srcOrd="0" destOrd="0" presId="urn:microsoft.com/office/officeart/2005/8/layout/hierarchy1"/>
    <dgm:cxn modelId="{5297DA79-20F4-44C5-87F8-C1D3F2EB2E6A}" type="presParOf" srcId="{9779168D-DBA6-4545-9316-EA06EBE65FBC}" destId="{4C9FFBF0-64FC-48A1-BAB3-A1DBFF6E5C56}" srcOrd="1" destOrd="0" presId="urn:microsoft.com/office/officeart/2005/8/layout/hierarchy1"/>
    <dgm:cxn modelId="{B200C83C-C31E-4289-8519-E9E38649E18E}" type="presParOf" srcId="{F6E512DC-20D1-485E-A689-400F9BB9BB93}" destId="{19B7ECF0-F218-40A4-8034-1083D1EE2836}" srcOrd="1" destOrd="0" presId="urn:microsoft.com/office/officeart/2005/8/layout/hierarchy1"/>
    <dgm:cxn modelId="{11A444E2-A55F-4C24-A764-5295F236E73B}" type="presParOf" srcId="{96E0E9E2-5FA4-4868-BD07-CF37EB3EA792}" destId="{FEB6198A-D84D-4042-AECD-39D59AC669C5}" srcOrd="4" destOrd="0" presId="urn:microsoft.com/office/officeart/2005/8/layout/hierarchy1"/>
    <dgm:cxn modelId="{FBF8C155-2D69-46BF-99BD-FDEE827604AC}" type="presParOf" srcId="{96E0E9E2-5FA4-4868-BD07-CF37EB3EA792}" destId="{11650BC4-BD94-4EA5-8DBC-CB776F1DD0EB}" srcOrd="5" destOrd="0" presId="urn:microsoft.com/office/officeart/2005/8/layout/hierarchy1"/>
    <dgm:cxn modelId="{4638D28B-A75A-449E-9E9E-3EAF6FE8BD57}" type="presParOf" srcId="{11650BC4-BD94-4EA5-8DBC-CB776F1DD0EB}" destId="{47E5F086-9B56-4584-AFF2-4AC3E2939820}" srcOrd="0" destOrd="0" presId="urn:microsoft.com/office/officeart/2005/8/layout/hierarchy1"/>
    <dgm:cxn modelId="{BB068BF4-80E7-4B55-8810-0F1AD40EF22D}" type="presParOf" srcId="{47E5F086-9B56-4584-AFF2-4AC3E2939820}" destId="{2C8BDCA9-C8DA-453B-B490-445EFD64FC4C}" srcOrd="0" destOrd="0" presId="urn:microsoft.com/office/officeart/2005/8/layout/hierarchy1"/>
    <dgm:cxn modelId="{84C1CF8D-0CBA-4A99-ADA5-DFC72AF14303}" type="presParOf" srcId="{47E5F086-9B56-4584-AFF2-4AC3E2939820}" destId="{9C4A1AF3-6135-4A22-8EC7-57D7A1FAB640}" srcOrd="1" destOrd="0" presId="urn:microsoft.com/office/officeart/2005/8/layout/hierarchy1"/>
    <dgm:cxn modelId="{0F8B320C-90FB-4E5B-9B10-B8A9115BD4FE}" type="presParOf" srcId="{11650BC4-BD94-4EA5-8DBC-CB776F1DD0EB}" destId="{B23BE761-B955-4215-8CFC-9F2D60FEAC2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EAB18-88BB-4B61-99DC-37874BF0AEB3}">
      <dsp:nvSpPr>
        <dsp:cNvPr id="0" name=""/>
        <dsp:cNvSpPr/>
      </dsp:nvSpPr>
      <dsp:spPr>
        <a:xfrm>
          <a:off x="440642" y="3116664"/>
          <a:ext cx="284239" cy="2515864"/>
        </a:xfrm>
        <a:custGeom>
          <a:avLst/>
          <a:gdLst/>
          <a:ahLst/>
          <a:cxnLst/>
          <a:rect l="0" t="0" r="0" b="0"/>
          <a:pathLst>
            <a:path>
              <a:moveTo>
                <a:pt x="0" y="0"/>
              </a:moveTo>
              <a:lnTo>
                <a:pt x="142119" y="0"/>
              </a:lnTo>
              <a:lnTo>
                <a:pt x="142119" y="2515864"/>
              </a:lnTo>
              <a:lnTo>
                <a:pt x="284239" y="25158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519465" y="4311300"/>
        <a:ext cx="126593" cy="126593"/>
      </dsp:txXfrm>
    </dsp:sp>
    <dsp:sp modelId="{A88B8EC9-47D8-4C15-B0E6-6C106FD477F8}">
      <dsp:nvSpPr>
        <dsp:cNvPr id="0" name=""/>
        <dsp:cNvSpPr/>
      </dsp:nvSpPr>
      <dsp:spPr>
        <a:xfrm>
          <a:off x="440642" y="3116664"/>
          <a:ext cx="284239" cy="1956783"/>
        </a:xfrm>
        <a:custGeom>
          <a:avLst/>
          <a:gdLst/>
          <a:ahLst/>
          <a:cxnLst/>
          <a:rect l="0" t="0" r="0" b="0"/>
          <a:pathLst>
            <a:path>
              <a:moveTo>
                <a:pt x="0" y="0"/>
              </a:moveTo>
              <a:lnTo>
                <a:pt x="142119" y="0"/>
              </a:lnTo>
              <a:lnTo>
                <a:pt x="142119" y="1956783"/>
              </a:lnTo>
              <a:lnTo>
                <a:pt x="284239" y="19567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533329" y="4045623"/>
        <a:ext cx="98866" cy="98866"/>
      </dsp:txXfrm>
    </dsp:sp>
    <dsp:sp modelId="{FB934AFB-E24A-4641-91B8-4FAC841AD1A7}">
      <dsp:nvSpPr>
        <dsp:cNvPr id="0" name=""/>
        <dsp:cNvSpPr/>
      </dsp:nvSpPr>
      <dsp:spPr>
        <a:xfrm>
          <a:off x="440642" y="3116664"/>
          <a:ext cx="284239" cy="1397702"/>
        </a:xfrm>
        <a:custGeom>
          <a:avLst/>
          <a:gdLst/>
          <a:ahLst/>
          <a:cxnLst/>
          <a:rect l="0" t="0" r="0" b="0"/>
          <a:pathLst>
            <a:path>
              <a:moveTo>
                <a:pt x="0" y="0"/>
              </a:moveTo>
              <a:lnTo>
                <a:pt x="142119" y="0"/>
              </a:lnTo>
              <a:lnTo>
                <a:pt x="142119" y="1397702"/>
              </a:lnTo>
              <a:lnTo>
                <a:pt x="284239" y="1397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7104" y="3779858"/>
        <a:ext cx="71315" cy="71315"/>
      </dsp:txXfrm>
    </dsp:sp>
    <dsp:sp modelId="{B4C3A141-CFC1-4F92-9D95-7C1DE0E52D5A}">
      <dsp:nvSpPr>
        <dsp:cNvPr id="0" name=""/>
        <dsp:cNvSpPr/>
      </dsp:nvSpPr>
      <dsp:spPr>
        <a:xfrm>
          <a:off x="440642" y="3116664"/>
          <a:ext cx="284239" cy="838621"/>
        </a:xfrm>
        <a:custGeom>
          <a:avLst/>
          <a:gdLst/>
          <a:ahLst/>
          <a:cxnLst/>
          <a:rect l="0" t="0" r="0" b="0"/>
          <a:pathLst>
            <a:path>
              <a:moveTo>
                <a:pt x="0" y="0"/>
              </a:moveTo>
              <a:lnTo>
                <a:pt x="142119" y="0"/>
              </a:lnTo>
              <a:lnTo>
                <a:pt x="142119" y="838621"/>
              </a:lnTo>
              <a:lnTo>
                <a:pt x="284239" y="8386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0625" y="3513838"/>
        <a:ext cx="44274" cy="44274"/>
      </dsp:txXfrm>
    </dsp:sp>
    <dsp:sp modelId="{F199833A-2F53-44BE-8F27-9384F3A6DF13}">
      <dsp:nvSpPr>
        <dsp:cNvPr id="0" name=""/>
        <dsp:cNvSpPr/>
      </dsp:nvSpPr>
      <dsp:spPr>
        <a:xfrm>
          <a:off x="440642" y="3116664"/>
          <a:ext cx="284239" cy="279540"/>
        </a:xfrm>
        <a:custGeom>
          <a:avLst/>
          <a:gdLst/>
          <a:ahLst/>
          <a:cxnLst/>
          <a:rect l="0" t="0" r="0" b="0"/>
          <a:pathLst>
            <a:path>
              <a:moveTo>
                <a:pt x="0" y="0"/>
              </a:moveTo>
              <a:lnTo>
                <a:pt x="142119" y="0"/>
              </a:lnTo>
              <a:lnTo>
                <a:pt x="142119" y="279540"/>
              </a:lnTo>
              <a:lnTo>
                <a:pt x="284239" y="2795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2796" y="3246468"/>
        <a:ext cx="19933" cy="19933"/>
      </dsp:txXfrm>
    </dsp:sp>
    <dsp:sp modelId="{76AAA29D-302F-4DCB-AD16-0EFD40333673}">
      <dsp:nvSpPr>
        <dsp:cNvPr id="0" name=""/>
        <dsp:cNvSpPr/>
      </dsp:nvSpPr>
      <dsp:spPr>
        <a:xfrm>
          <a:off x="440642" y="2837124"/>
          <a:ext cx="284239" cy="279540"/>
        </a:xfrm>
        <a:custGeom>
          <a:avLst/>
          <a:gdLst/>
          <a:ahLst/>
          <a:cxnLst/>
          <a:rect l="0" t="0" r="0" b="0"/>
          <a:pathLst>
            <a:path>
              <a:moveTo>
                <a:pt x="0" y="279540"/>
              </a:moveTo>
              <a:lnTo>
                <a:pt x="142119" y="279540"/>
              </a:lnTo>
              <a:lnTo>
                <a:pt x="142119" y="0"/>
              </a:lnTo>
              <a:lnTo>
                <a:pt x="2842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2796" y="2966928"/>
        <a:ext cx="19933" cy="19933"/>
      </dsp:txXfrm>
    </dsp:sp>
    <dsp:sp modelId="{89A9C92A-7FA9-47BD-9F06-0D7E628C5B94}">
      <dsp:nvSpPr>
        <dsp:cNvPr id="0" name=""/>
        <dsp:cNvSpPr/>
      </dsp:nvSpPr>
      <dsp:spPr>
        <a:xfrm>
          <a:off x="440642" y="2278043"/>
          <a:ext cx="284239" cy="838621"/>
        </a:xfrm>
        <a:custGeom>
          <a:avLst/>
          <a:gdLst/>
          <a:ahLst/>
          <a:cxnLst/>
          <a:rect l="0" t="0" r="0" b="0"/>
          <a:pathLst>
            <a:path>
              <a:moveTo>
                <a:pt x="0" y="838621"/>
              </a:moveTo>
              <a:lnTo>
                <a:pt x="142119" y="838621"/>
              </a:lnTo>
              <a:lnTo>
                <a:pt x="142119" y="0"/>
              </a:lnTo>
              <a:lnTo>
                <a:pt x="2842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0625" y="2675217"/>
        <a:ext cx="44274" cy="44274"/>
      </dsp:txXfrm>
    </dsp:sp>
    <dsp:sp modelId="{835C2D00-1D57-4F65-B289-FC4C9FB75DA0}">
      <dsp:nvSpPr>
        <dsp:cNvPr id="0" name=""/>
        <dsp:cNvSpPr/>
      </dsp:nvSpPr>
      <dsp:spPr>
        <a:xfrm>
          <a:off x="440642" y="1718962"/>
          <a:ext cx="284239" cy="1397702"/>
        </a:xfrm>
        <a:custGeom>
          <a:avLst/>
          <a:gdLst/>
          <a:ahLst/>
          <a:cxnLst/>
          <a:rect l="0" t="0" r="0" b="0"/>
          <a:pathLst>
            <a:path>
              <a:moveTo>
                <a:pt x="0" y="1397702"/>
              </a:moveTo>
              <a:lnTo>
                <a:pt x="142119" y="1397702"/>
              </a:lnTo>
              <a:lnTo>
                <a:pt x="142119" y="0"/>
              </a:lnTo>
              <a:lnTo>
                <a:pt x="2842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7104" y="2382155"/>
        <a:ext cx="71315" cy="71315"/>
      </dsp:txXfrm>
    </dsp:sp>
    <dsp:sp modelId="{5CF56654-C738-4F53-8175-13C14D38ABDC}">
      <dsp:nvSpPr>
        <dsp:cNvPr id="0" name=""/>
        <dsp:cNvSpPr/>
      </dsp:nvSpPr>
      <dsp:spPr>
        <a:xfrm>
          <a:off x="440642" y="1159881"/>
          <a:ext cx="284239" cy="1956783"/>
        </a:xfrm>
        <a:custGeom>
          <a:avLst/>
          <a:gdLst/>
          <a:ahLst/>
          <a:cxnLst/>
          <a:rect l="0" t="0" r="0" b="0"/>
          <a:pathLst>
            <a:path>
              <a:moveTo>
                <a:pt x="0" y="1956783"/>
              </a:moveTo>
              <a:lnTo>
                <a:pt x="142119" y="1956783"/>
              </a:lnTo>
              <a:lnTo>
                <a:pt x="142119" y="0"/>
              </a:lnTo>
              <a:lnTo>
                <a:pt x="2842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533329" y="2088840"/>
        <a:ext cx="98866" cy="98866"/>
      </dsp:txXfrm>
    </dsp:sp>
    <dsp:sp modelId="{D83C117A-2A90-48E7-9B9D-E9FB3DFAD9E6}">
      <dsp:nvSpPr>
        <dsp:cNvPr id="0" name=""/>
        <dsp:cNvSpPr/>
      </dsp:nvSpPr>
      <dsp:spPr>
        <a:xfrm>
          <a:off x="440642" y="600800"/>
          <a:ext cx="284239" cy="2515864"/>
        </a:xfrm>
        <a:custGeom>
          <a:avLst/>
          <a:gdLst/>
          <a:ahLst/>
          <a:cxnLst/>
          <a:rect l="0" t="0" r="0" b="0"/>
          <a:pathLst>
            <a:path>
              <a:moveTo>
                <a:pt x="0" y="2515864"/>
              </a:moveTo>
              <a:lnTo>
                <a:pt x="142119" y="2515864"/>
              </a:lnTo>
              <a:lnTo>
                <a:pt x="142119" y="0"/>
              </a:lnTo>
              <a:lnTo>
                <a:pt x="2842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519465" y="1795435"/>
        <a:ext cx="126593" cy="126593"/>
      </dsp:txXfrm>
    </dsp:sp>
    <dsp:sp modelId="{B6F82A53-552E-4DC6-A8E2-85F5EE954B0C}">
      <dsp:nvSpPr>
        <dsp:cNvPr id="0" name=""/>
        <dsp:cNvSpPr/>
      </dsp:nvSpPr>
      <dsp:spPr>
        <a:xfrm rot="16200000">
          <a:off x="-916245" y="2900018"/>
          <a:ext cx="2280484" cy="433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G</a:t>
          </a:r>
          <a:r>
            <a:rPr lang="ru-RU" sz="1600" kern="1200" dirty="0" smtClean="0"/>
            <a:t>roups</a:t>
          </a:r>
          <a:r>
            <a:rPr lang="fa-IR" sz="1600" kern="1200" dirty="0" smtClean="0"/>
            <a:t> </a:t>
          </a:r>
          <a:r>
            <a:rPr lang="en-US" sz="1600" kern="1200" dirty="0" smtClean="0"/>
            <a:t> of </a:t>
          </a:r>
          <a:r>
            <a:rPr lang="ru-RU" sz="1600" kern="1200" dirty="0" smtClean="0"/>
            <a:t>initiating events</a:t>
          </a:r>
          <a:endParaRPr lang="en-US" sz="1600" kern="1200" dirty="0"/>
        </a:p>
      </dsp:txBody>
      <dsp:txXfrm>
        <a:off x="-916245" y="2900018"/>
        <a:ext cx="2280484" cy="433292"/>
      </dsp:txXfrm>
    </dsp:sp>
    <dsp:sp modelId="{8AB13CD9-FDEE-49A1-83C5-54FDD4C6A375}">
      <dsp:nvSpPr>
        <dsp:cNvPr id="0" name=""/>
        <dsp:cNvSpPr/>
      </dsp:nvSpPr>
      <dsp:spPr>
        <a:xfrm>
          <a:off x="724882" y="375421"/>
          <a:ext cx="6668132" cy="4507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decrease of heat removal by the secondary circuit;</a:t>
          </a:r>
          <a:endParaRPr lang="en-US" sz="1800" kern="1200" dirty="0"/>
        </a:p>
      </dsp:txBody>
      <dsp:txXfrm>
        <a:off x="724882" y="375421"/>
        <a:ext cx="6668132" cy="450758"/>
      </dsp:txXfrm>
    </dsp:sp>
    <dsp:sp modelId="{08EAA0BC-D506-4E73-936A-D8E26895BC75}">
      <dsp:nvSpPr>
        <dsp:cNvPr id="0" name=""/>
        <dsp:cNvSpPr/>
      </dsp:nvSpPr>
      <dsp:spPr>
        <a:xfrm>
          <a:off x="724882" y="934502"/>
          <a:ext cx="6668132" cy="4507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decrease of the primary circuit coolant flow rate;</a:t>
          </a:r>
          <a:endParaRPr lang="en-US" sz="1800" kern="1200" dirty="0"/>
        </a:p>
      </dsp:txBody>
      <dsp:txXfrm>
        <a:off x="724882" y="934502"/>
        <a:ext cx="6668132" cy="450758"/>
      </dsp:txXfrm>
    </dsp:sp>
    <dsp:sp modelId="{AEF16B9D-4800-4CDB-BE6C-BCAA228DCFD4}">
      <dsp:nvSpPr>
        <dsp:cNvPr id="0" name=""/>
        <dsp:cNvSpPr/>
      </dsp:nvSpPr>
      <dsp:spPr>
        <a:xfrm>
          <a:off x="724882" y="1493583"/>
          <a:ext cx="6668132" cy="4507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reactivity and power distribution anomalies;</a:t>
          </a:r>
          <a:endParaRPr lang="en-US" sz="1800" kern="1200" dirty="0"/>
        </a:p>
      </dsp:txBody>
      <dsp:txXfrm>
        <a:off x="724882" y="1493583"/>
        <a:ext cx="6668132" cy="450758"/>
      </dsp:txXfrm>
    </dsp:sp>
    <dsp:sp modelId="{4B3893D0-11F5-40B5-A2C3-20B0C4935DB2}">
      <dsp:nvSpPr>
        <dsp:cNvPr id="0" name=""/>
        <dsp:cNvSpPr/>
      </dsp:nvSpPr>
      <dsp:spPr>
        <a:xfrm>
          <a:off x="724882" y="2052664"/>
          <a:ext cx="6668132" cy="4507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increase of the primary circuit coolant inventory;</a:t>
          </a:r>
          <a:endParaRPr lang="en-US" sz="1800" kern="1200" dirty="0"/>
        </a:p>
      </dsp:txBody>
      <dsp:txXfrm>
        <a:off x="724882" y="2052664"/>
        <a:ext cx="6668132" cy="450758"/>
      </dsp:txXfrm>
    </dsp:sp>
    <dsp:sp modelId="{47CC7556-36EF-41EB-95FD-F31B4457F597}">
      <dsp:nvSpPr>
        <dsp:cNvPr id="0" name=""/>
        <dsp:cNvSpPr/>
      </dsp:nvSpPr>
      <dsp:spPr>
        <a:xfrm>
          <a:off x="724882" y="2611745"/>
          <a:ext cx="6668132" cy="4507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decrease of the primary coolant inventory;</a:t>
          </a:r>
          <a:endParaRPr lang="en-US" sz="1800" kern="1200" dirty="0"/>
        </a:p>
      </dsp:txBody>
      <dsp:txXfrm>
        <a:off x="724882" y="2611745"/>
        <a:ext cx="6668132" cy="450758"/>
      </dsp:txXfrm>
    </dsp:sp>
    <dsp:sp modelId="{782759CA-347D-464F-8121-40B90C54A42D}">
      <dsp:nvSpPr>
        <dsp:cNvPr id="0" name=""/>
        <dsp:cNvSpPr/>
      </dsp:nvSpPr>
      <dsp:spPr>
        <a:xfrm>
          <a:off x="724882" y="3170826"/>
          <a:ext cx="6668132" cy="4507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leakage into the secondary circuit system;</a:t>
          </a:r>
          <a:endParaRPr lang="en-US" sz="1800" kern="1200" dirty="0"/>
        </a:p>
      </dsp:txBody>
      <dsp:txXfrm>
        <a:off x="724882" y="3170826"/>
        <a:ext cx="6668132" cy="450758"/>
      </dsp:txXfrm>
    </dsp:sp>
    <dsp:sp modelId="{74992365-D23E-43CA-ACEC-724DE2EE903F}">
      <dsp:nvSpPr>
        <dsp:cNvPr id="0" name=""/>
        <dsp:cNvSpPr/>
      </dsp:nvSpPr>
      <dsp:spPr>
        <a:xfrm>
          <a:off x="724882" y="3729907"/>
          <a:ext cx="6668132" cy="4507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disturbances in nuclear fuel handling;</a:t>
          </a:r>
          <a:endParaRPr lang="en-US" sz="1800" kern="1200" dirty="0"/>
        </a:p>
      </dsp:txBody>
      <dsp:txXfrm>
        <a:off x="724882" y="3729907"/>
        <a:ext cx="6668132" cy="450758"/>
      </dsp:txXfrm>
    </dsp:sp>
    <dsp:sp modelId="{86CC2666-D660-442C-A74A-6CC0863B03D7}">
      <dsp:nvSpPr>
        <dsp:cNvPr id="0" name=""/>
        <dsp:cNvSpPr/>
      </dsp:nvSpPr>
      <dsp:spPr>
        <a:xfrm>
          <a:off x="724882" y="4288988"/>
          <a:ext cx="6668132" cy="4507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release of radioactive media from the systems and equipment of other circuits and systems;</a:t>
          </a:r>
          <a:endParaRPr lang="en-US" sz="1800" kern="1200" dirty="0"/>
        </a:p>
      </dsp:txBody>
      <dsp:txXfrm>
        <a:off x="724882" y="4288988"/>
        <a:ext cx="6668132" cy="450758"/>
      </dsp:txXfrm>
    </dsp:sp>
    <dsp:sp modelId="{184FB432-02DE-4DA9-A3F1-1A150B4125FB}">
      <dsp:nvSpPr>
        <dsp:cNvPr id="0" name=""/>
        <dsp:cNvSpPr/>
      </dsp:nvSpPr>
      <dsp:spPr>
        <a:xfrm>
          <a:off x="724882" y="4848069"/>
          <a:ext cx="6668132" cy="4507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spurious operation of systems.</a:t>
          </a:r>
          <a:endParaRPr lang="en-US" sz="1800" kern="1200" dirty="0"/>
        </a:p>
      </dsp:txBody>
      <dsp:txXfrm>
        <a:off x="724882" y="4848069"/>
        <a:ext cx="6668132" cy="450758"/>
      </dsp:txXfrm>
    </dsp:sp>
    <dsp:sp modelId="{DF0BC06A-B2B2-4F96-8524-0284116F33BF}">
      <dsp:nvSpPr>
        <dsp:cNvPr id="0" name=""/>
        <dsp:cNvSpPr/>
      </dsp:nvSpPr>
      <dsp:spPr>
        <a:xfrm>
          <a:off x="724882" y="5407150"/>
          <a:ext cx="6668132" cy="4507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increase of heat removal by the secondary circuit;</a:t>
          </a:r>
          <a:endParaRPr lang="en-US" sz="1800" kern="1200" dirty="0"/>
        </a:p>
      </dsp:txBody>
      <dsp:txXfrm>
        <a:off x="724882" y="5407150"/>
        <a:ext cx="6668132" cy="450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6198A-D84D-4042-AECD-39D59AC669C5}">
      <dsp:nvSpPr>
        <dsp:cNvPr id="0" name=""/>
        <dsp:cNvSpPr/>
      </dsp:nvSpPr>
      <dsp:spPr>
        <a:xfrm>
          <a:off x="9960268" y="2692228"/>
          <a:ext cx="1302623" cy="309965"/>
        </a:xfrm>
        <a:custGeom>
          <a:avLst/>
          <a:gdLst/>
          <a:ahLst/>
          <a:cxnLst/>
          <a:rect l="0" t="0" r="0" b="0"/>
          <a:pathLst>
            <a:path>
              <a:moveTo>
                <a:pt x="0" y="0"/>
              </a:moveTo>
              <a:lnTo>
                <a:pt x="0" y="211232"/>
              </a:lnTo>
              <a:lnTo>
                <a:pt x="1302623" y="211232"/>
              </a:lnTo>
              <a:lnTo>
                <a:pt x="1302623" y="309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E71B4D-3B91-4EFD-828C-9D252FD6471F}">
      <dsp:nvSpPr>
        <dsp:cNvPr id="0" name=""/>
        <dsp:cNvSpPr/>
      </dsp:nvSpPr>
      <dsp:spPr>
        <a:xfrm>
          <a:off x="9914548" y="2692228"/>
          <a:ext cx="91440" cy="309965"/>
        </a:xfrm>
        <a:custGeom>
          <a:avLst/>
          <a:gdLst/>
          <a:ahLst/>
          <a:cxnLst/>
          <a:rect l="0" t="0" r="0" b="0"/>
          <a:pathLst>
            <a:path>
              <a:moveTo>
                <a:pt x="45720" y="0"/>
              </a:moveTo>
              <a:lnTo>
                <a:pt x="45720" y="309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EC59B3-7E59-465A-914C-4C69167031AA}">
      <dsp:nvSpPr>
        <dsp:cNvPr id="0" name=""/>
        <dsp:cNvSpPr/>
      </dsp:nvSpPr>
      <dsp:spPr>
        <a:xfrm>
          <a:off x="8657645" y="2692228"/>
          <a:ext cx="1302623" cy="309965"/>
        </a:xfrm>
        <a:custGeom>
          <a:avLst/>
          <a:gdLst/>
          <a:ahLst/>
          <a:cxnLst/>
          <a:rect l="0" t="0" r="0" b="0"/>
          <a:pathLst>
            <a:path>
              <a:moveTo>
                <a:pt x="1302623" y="0"/>
              </a:moveTo>
              <a:lnTo>
                <a:pt x="1302623" y="211232"/>
              </a:lnTo>
              <a:lnTo>
                <a:pt x="0" y="211232"/>
              </a:lnTo>
              <a:lnTo>
                <a:pt x="0" y="309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93B3D-3CD3-4CE7-8872-A9549AF1C03A}">
      <dsp:nvSpPr>
        <dsp:cNvPr id="0" name=""/>
        <dsp:cNvSpPr/>
      </dsp:nvSpPr>
      <dsp:spPr>
        <a:xfrm>
          <a:off x="5899629" y="1705491"/>
          <a:ext cx="4060638" cy="309965"/>
        </a:xfrm>
        <a:custGeom>
          <a:avLst/>
          <a:gdLst/>
          <a:ahLst/>
          <a:cxnLst/>
          <a:rect l="0" t="0" r="0" b="0"/>
          <a:pathLst>
            <a:path>
              <a:moveTo>
                <a:pt x="0" y="0"/>
              </a:moveTo>
              <a:lnTo>
                <a:pt x="0" y="211232"/>
              </a:lnTo>
              <a:lnTo>
                <a:pt x="4060638" y="211232"/>
              </a:lnTo>
              <a:lnTo>
                <a:pt x="4060638" y="3099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C3913C-40D5-41C5-BA94-19BD385F0820}">
      <dsp:nvSpPr>
        <dsp:cNvPr id="0" name=""/>
        <dsp:cNvSpPr/>
      </dsp:nvSpPr>
      <dsp:spPr>
        <a:xfrm>
          <a:off x="6703710" y="2692228"/>
          <a:ext cx="651311" cy="309965"/>
        </a:xfrm>
        <a:custGeom>
          <a:avLst/>
          <a:gdLst/>
          <a:ahLst/>
          <a:cxnLst/>
          <a:rect l="0" t="0" r="0" b="0"/>
          <a:pathLst>
            <a:path>
              <a:moveTo>
                <a:pt x="0" y="0"/>
              </a:moveTo>
              <a:lnTo>
                <a:pt x="0" y="211232"/>
              </a:lnTo>
              <a:lnTo>
                <a:pt x="651311" y="211232"/>
              </a:lnTo>
              <a:lnTo>
                <a:pt x="651311" y="309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F0715D-7E58-4603-BAB9-D408A2B82726}">
      <dsp:nvSpPr>
        <dsp:cNvPr id="0" name=""/>
        <dsp:cNvSpPr/>
      </dsp:nvSpPr>
      <dsp:spPr>
        <a:xfrm>
          <a:off x="6052398" y="2692228"/>
          <a:ext cx="651311" cy="309965"/>
        </a:xfrm>
        <a:custGeom>
          <a:avLst/>
          <a:gdLst/>
          <a:ahLst/>
          <a:cxnLst/>
          <a:rect l="0" t="0" r="0" b="0"/>
          <a:pathLst>
            <a:path>
              <a:moveTo>
                <a:pt x="651311" y="0"/>
              </a:moveTo>
              <a:lnTo>
                <a:pt x="651311" y="211232"/>
              </a:lnTo>
              <a:lnTo>
                <a:pt x="0" y="211232"/>
              </a:lnTo>
              <a:lnTo>
                <a:pt x="0" y="309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C2EF00-53B2-4010-92D5-D1AF29FAB305}">
      <dsp:nvSpPr>
        <dsp:cNvPr id="0" name=""/>
        <dsp:cNvSpPr/>
      </dsp:nvSpPr>
      <dsp:spPr>
        <a:xfrm>
          <a:off x="5899629" y="1705491"/>
          <a:ext cx="804080" cy="309965"/>
        </a:xfrm>
        <a:custGeom>
          <a:avLst/>
          <a:gdLst/>
          <a:ahLst/>
          <a:cxnLst/>
          <a:rect l="0" t="0" r="0" b="0"/>
          <a:pathLst>
            <a:path>
              <a:moveTo>
                <a:pt x="0" y="0"/>
              </a:moveTo>
              <a:lnTo>
                <a:pt x="0" y="211232"/>
              </a:lnTo>
              <a:lnTo>
                <a:pt x="804080" y="211232"/>
              </a:lnTo>
              <a:lnTo>
                <a:pt x="804080" y="3099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C7C270-EA1A-4C4E-BEBC-D4107D28AF37}">
      <dsp:nvSpPr>
        <dsp:cNvPr id="0" name=""/>
        <dsp:cNvSpPr/>
      </dsp:nvSpPr>
      <dsp:spPr>
        <a:xfrm>
          <a:off x="4398517" y="2692228"/>
          <a:ext cx="91440" cy="309965"/>
        </a:xfrm>
        <a:custGeom>
          <a:avLst/>
          <a:gdLst/>
          <a:ahLst/>
          <a:cxnLst/>
          <a:rect l="0" t="0" r="0" b="0"/>
          <a:pathLst>
            <a:path>
              <a:moveTo>
                <a:pt x="45720" y="0"/>
              </a:moveTo>
              <a:lnTo>
                <a:pt x="45720" y="309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DD7390-951F-4387-9DED-F2FA56EC8B0C}">
      <dsp:nvSpPr>
        <dsp:cNvPr id="0" name=""/>
        <dsp:cNvSpPr/>
      </dsp:nvSpPr>
      <dsp:spPr>
        <a:xfrm>
          <a:off x="4444237" y="1705491"/>
          <a:ext cx="1455392" cy="309965"/>
        </a:xfrm>
        <a:custGeom>
          <a:avLst/>
          <a:gdLst/>
          <a:ahLst/>
          <a:cxnLst/>
          <a:rect l="0" t="0" r="0" b="0"/>
          <a:pathLst>
            <a:path>
              <a:moveTo>
                <a:pt x="1455392" y="0"/>
              </a:moveTo>
              <a:lnTo>
                <a:pt x="1455392" y="211232"/>
              </a:lnTo>
              <a:lnTo>
                <a:pt x="0" y="211232"/>
              </a:lnTo>
              <a:lnTo>
                <a:pt x="0" y="3099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64E5A9-41A2-433A-A4F4-BF496DAFD98B}">
      <dsp:nvSpPr>
        <dsp:cNvPr id="0" name=""/>
        <dsp:cNvSpPr/>
      </dsp:nvSpPr>
      <dsp:spPr>
        <a:xfrm>
          <a:off x="1838991" y="2692228"/>
          <a:ext cx="1302623" cy="309965"/>
        </a:xfrm>
        <a:custGeom>
          <a:avLst/>
          <a:gdLst/>
          <a:ahLst/>
          <a:cxnLst/>
          <a:rect l="0" t="0" r="0" b="0"/>
          <a:pathLst>
            <a:path>
              <a:moveTo>
                <a:pt x="0" y="0"/>
              </a:moveTo>
              <a:lnTo>
                <a:pt x="0" y="211232"/>
              </a:lnTo>
              <a:lnTo>
                <a:pt x="1302623" y="211232"/>
              </a:lnTo>
              <a:lnTo>
                <a:pt x="1302623" y="309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B9FABC-5DC5-47E7-900F-232E5F7049FD}">
      <dsp:nvSpPr>
        <dsp:cNvPr id="0" name=""/>
        <dsp:cNvSpPr/>
      </dsp:nvSpPr>
      <dsp:spPr>
        <a:xfrm>
          <a:off x="1793271" y="2692228"/>
          <a:ext cx="91440" cy="309965"/>
        </a:xfrm>
        <a:custGeom>
          <a:avLst/>
          <a:gdLst/>
          <a:ahLst/>
          <a:cxnLst/>
          <a:rect l="0" t="0" r="0" b="0"/>
          <a:pathLst>
            <a:path>
              <a:moveTo>
                <a:pt x="45720" y="0"/>
              </a:moveTo>
              <a:lnTo>
                <a:pt x="45720" y="309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A8B588-BD6F-42C9-82D5-2149B6ECCA4E}">
      <dsp:nvSpPr>
        <dsp:cNvPr id="0" name=""/>
        <dsp:cNvSpPr/>
      </dsp:nvSpPr>
      <dsp:spPr>
        <a:xfrm>
          <a:off x="536367" y="2692228"/>
          <a:ext cx="1302623" cy="309965"/>
        </a:xfrm>
        <a:custGeom>
          <a:avLst/>
          <a:gdLst/>
          <a:ahLst/>
          <a:cxnLst/>
          <a:rect l="0" t="0" r="0" b="0"/>
          <a:pathLst>
            <a:path>
              <a:moveTo>
                <a:pt x="1302623" y="0"/>
              </a:moveTo>
              <a:lnTo>
                <a:pt x="1302623" y="211232"/>
              </a:lnTo>
              <a:lnTo>
                <a:pt x="0" y="211232"/>
              </a:lnTo>
              <a:lnTo>
                <a:pt x="0" y="309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8ACC34-C472-4732-A976-B6833C24CCDE}">
      <dsp:nvSpPr>
        <dsp:cNvPr id="0" name=""/>
        <dsp:cNvSpPr/>
      </dsp:nvSpPr>
      <dsp:spPr>
        <a:xfrm>
          <a:off x="1838991" y="1705491"/>
          <a:ext cx="4060638" cy="309965"/>
        </a:xfrm>
        <a:custGeom>
          <a:avLst/>
          <a:gdLst/>
          <a:ahLst/>
          <a:cxnLst/>
          <a:rect l="0" t="0" r="0" b="0"/>
          <a:pathLst>
            <a:path>
              <a:moveTo>
                <a:pt x="4060638" y="0"/>
              </a:moveTo>
              <a:lnTo>
                <a:pt x="4060638" y="211232"/>
              </a:lnTo>
              <a:lnTo>
                <a:pt x="0" y="211232"/>
              </a:lnTo>
              <a:lnTo>
                <a:pt x="0" y="3099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E0BDCF-5A62-4A68-B692-9A3B9E172480}">
      <dsp:nvSpPr>
        <dsp:cNvPr id="0" name=""/>
        <dsp:cNvSpPr/>
      </dsp:nvSpPr>
      <dsp:spPr>
        <a:xfrm>
          <a:off x="3611879" y="1024374"/>
          <a:ext cx="4575501" cy="6811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4CF3A-F2B9-48B8-97AF-E2AB2CDFF8DD}">
      <dsp:nvSpPr>
        <dsp:cNvPr id="0" name=""/>
        <dsp:cNvSpPr/>
      </dsp:nvSpPr>
      <dsp:spPr>
        <a:xfrm>
          <a:off x="3730299" y="1136873"/>
          <a:ext cx="4575501" cy="6811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codes used for safety justification of Bushehr-1 NPP</a:t>
          </a:r>
          <a:endParaRPr lang="en-US" sz="1400" b="1" kern="1200" dirty="0"/>
        </a:p>
      </dsp:txBody>
      <dsp:txXfrm>
        <a:off x="3750248" y="1156822"/>
        <a:ext cx="4535603" cy="641218"/>
      </dsp:txXfrm>
    </dsp:sp>
    <dsp:sp modelId="{80541FC0-C303-4974-9E23-91AE7EDC3C1D}">
      <dsp:nvSpPr>
        <dsp:cNvPr id="0" name=""/>
        <dsp:cNvSpPr/>
      </dsp:nvSpPr>
      <dsp:spPr>
        <a:xfrm>
          <a:off x="600999" y="2015456"/>
          <a:ext cx="2475983" cy="67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9238A7-0E50-4CE8-9617-E200749379EE}">
      <dsp:nvSpPr>
        <dsp:cNvPr id="0" name=""/>
        <dsp:cNvSpPr/>
      </dsp:nvSpPr>
      <dsp:spPr>
        <a:xfrm>
          <a:off x="719419" y="2127956"/>
          <a:ext cx="2475983" cy="676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err="1" smtClean="0"/>
            <a:t>Thermohydraulic</a:t>
          </a:r>
          <a:r>
            <a:rPr lang="en-GB" sz="1400" b="1" kern="1200" dirty="0" smtClean="0"/>
            <a:t> analyses</a:t>
          </a:r>
          <a:endParaRPr lang="en-US" sz="1400" b="1" kern="1200" dirty="0"/>
        </a:p>
      </dsp:txBody>
      <dsp:txXfrm>
        <a:off x="739241" y="2147778"/>
        <a:ext cx="2436339" cy="637128"/>
      </dsp:txXfrm>
    </dsp:sp>
    <dsp:sp modelId="{57348E32-00A1-4A0E-9E57-076BDDDB2943}">
      <dsp:nvSpPr>
        <dsp:cNvPr id="0" name=""/>
        <dsp:cNvSpPr/>
      </dsp:nvSpPr>
      <dsp:spPr>
        <a:xfrm>
          <a:off x="3476" y="3002193"/>
          <a:ext cx="1065782" cy="67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378F96-7594-4DD9-964D-4683B473E437}">
      <dsp:nvSpPr>
        <dsp:cNvPr id="0" name=""/>
        <dsp:cNvSpPr/>
      </dsp:nvSpPr>
      <dsp:spPr>
        <a:xfrm>
          <a:off x="121896" y="3114693"/>
          <a:ext cx="1065782" cy="676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TRAP-KS</a:t>
          </a:r>
          <a:endParaRPr lang="en-US" sz="1400" b="1" kern="1200" dirty="0"/>
        </a:p>
      </dsp:txBody>
      <dsp:txXfrm>
        <a:off x="141718" y="3134515"/>
        <a:ext cx="1026138" cy="637128"/>
      </dsp:txXfrm>
    </dsp:sp>
    <dsp:sp modelId="{A39E71EE-B0DF-4120-9D6A-35E9662A8E48}">
      <dsp:nvSpPr>
        <dsp:cNvPr id="0" name=""/>
        <dsp:cNvSpPr/>
      </dsp:nvSpPr>
      <dsp:spPr>
        <a:xfrm>
          <a:off x="1306099" y="3002193"/>
          <a:ext cx="1065782" cy="67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BA0EE5-56DC-43DB-A295-CB36F118D07A}">
      <dsp:nvSpPr>
        <dsp:cNvPr id="0" name=""/>
        <dsp:cNvSpPr/>
      </dsp:nvSpPr>
      <dsp:spPr>
        <a:xfrm>
          <a:off x="1424519" y="3114693"/>
          <a:ext cx="1065782" cy="676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t>ATHLET/BIPR-VVER</a:t>
          </a:r>
          <a:endParaRPr lang="en-US" sz="1400" b="1" kern="1200"/>
        </a:p>
      </dsp:txBody>
      <dsp:txXfrm>
        <a:off x="1444341" y="3134515"/>
        <a:ext cx="1026138" cy="637128"/>
      </dsp:txXfrm>
    </dsp:sp>
    <dsp:sp modelId="{E7B3C5BA-B4BC-4E5A-8632-426FB931D8B9}">
      <dsp:nvSpPr>
        <dsp:cNvPr id="0" name=""/>
        <dsp:cNvSpPr/>
      </dsp:nvSpPr>
      <dsp:spPr>
        <a:xfrm>
          <a:off x="2608723" y="3002193"/>
          <a:ext cx="1065782" cy="67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D7670-4AD9-4C92-B17B-70DA9E081164}">
      <dsp:nvSpPr>
        <dsp:cNvPr id="0" name=""/>
        <dsp:cNvSpPr/>
      </dsp:nvSpPr>
      <dsp:spPr>
        <a:xfrm>
          <a:off x="2727143" y="3114693"/>
          <a:ext cx="1065782" cy="676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t>KORSAR/GP</a:t>
          </a:r>
          <a:endParaRPr lang="en-US" sz="1400" b="1" kern="1200"/>
        </a:p>
      </dsp:txBody>
      <dsp:txXfrm>
        <a:off x="2746965" y="3134515"/>
        <a:ext cx="1026138" cy="637128"/>
      </dsp:txXfrm>
    </dsp:sp>
    <dsp:sp modelId="{C66A4A32-8B31-4194-B371-2C43C46EE2CE}">
      <dsp:nvSpPr>
        <dsp:cNvPr id="0" name=""/>
        <dsp:cNvSpPr/>
      </dsp:nvSpPr>
      <dsp:spPr>
        <a:xfrm>
          <a:off x="3363001" y="2015456"/>
          <a:ext cx="2162473" cy="67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6A056-AF73-404D-BB57-C6FEDE729A87}">
      <dsp:nvSpPr>
        <dsp:cNvPr id="0" name=""/>
        <dsp:cNvSpPr/>
      </dsp:nvSpPr>
      <dsp:spPr>
        <a:xfrm>
          <a:off x="3481421" y="2127956"/>
          <a:ext cx="2162473" cy="676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Containment analyses</a:t>
          </a:r>
          <a:endParaRPr lang="en-US" sz="1400" b="1" kern="1200" dirty="0"/>
        </a:p>
      </dsp:txBody>
      <dsp:txXfrm>
        <a:off x="3501243" y="2147778"/>
        <a:ext cx="2122829" cy="637128"/>
      </dsp:txXfrm>
    </dsp:sp>
    <dsp:sp modelId="{E0E8B2B8-13E7-4DAD-A89C-8812453856B6}">
      <dsp:nvSpPr>
        <dsp:cNvPr id="0" name=""/>
        <dsp:cNvSpPr/>
      </dsp:nvSpPr>
      <dsp:spPr>
        <a:xfrm>
          <a:off x="3911346" y="3002193"/>
          <a:ext cx="1065782" cy="67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3EA3C9-3E58-4A13-AA77-C2DC4B307A7C}">
      <dsp:nvSpPr>
        <dsp:cNvPr id="0" name=""/>
        <dsp:cNvSpPr/>
      </dsp:nvSpPr>
      <dsp:spPr>
        <a:xfrm>
          <a:off x="4029766" y="3114693"/>
          <a:ext cx="1065782" cy="676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ANGAR</a:t>
          </a:r>
          <a:endParaRPr lang="en-US" sz="1400" b="1" kern="1200" dirty="0"/>
        </a:p>
      </dsp:txBody>
      <dsp:txXfrm>
        <a:off x="4049588" y="3134515"/>
        <a:ext cx="1026138" cy="637128"/>
      </dsp:txXfrm>
    </dsp:sp>
    <dsp:sp modelId="{642E8858-0E4F-417B-93BC-A487FE28D9E2}">
      <dsp:nvSpPr>
        <dsp:cNvPr id="0" name=""/>
        <dsp:cNvSpPr/>
      </dsp:nvSpPr>
      <dsp:spPr>
        <a:xfrm>
          <a:off x="5762314" y="2015456"/>
          <a:ext cx="1882790" cy="67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EE983D-15A0-4134-9C64-CF4DBC5B9795}">
      <dsp:nvSpPr>
        <dsp:cNvPr id="0" name=""/>
        <dsp:cNvSpPr/>
      </dsp:nvSpPr>
      <dsp:spPr>
        <a:xfrm>
          <a:off x="5880735" y="2127956"/>
          <a:ext cx="1882790" cy="676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err="1" smtClean="0"/>
            <a:t>Neutronics</a:t>
          </a:r>
          <a:r>
            <a:rPr lang="en-GB" sz="1400" b="1" kern="1200" dirty="0" smtClean="0"/>
            <a:t> analyses</a:t>
          </a:r>
          <a:endParaRPr lang="en-US" sz="1400" b="1" kern="1200" dirty="0"/>
        </a:p>
      </dsp:txBody>
      <dsp:txXfrm>
        <a:off x="5900557" y="2147778"/>
        <a:ext cx="1843146" cy="637128"/>
      </dsp:txXfrm>
    </dsp:sp>
    <dsp:sp modelId="{9AD60E61-FEDE-4394-B0A7-1657C02828A6}">
      <dsp:nvSpPr>
        <dsp:cNvPr id="0" name=""/>
        <dsp:cNvSpPr/>
      </dsp:nvSpPr>
      <dsp:spPr>
        <a:xfrm>
          <a:off x="5519507" y="3002193"/>
          <a:ext cx="1065782" cy="67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BA0FC-F978-4EAA-BBCC-6B6B31D704CB}">
      <dsp:nvSpPr>
        <dsp:cNvPr id="0" name=""/>
        <dsp:cNvSpPr/>
      </dsp:nvSpPr>
      <dsp:spPr>
        <a:xfrm>
          <a:off x="5637927" y="3114693"/>
          <a:ext cx="1065782" cy="676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t>SAPFIR-2006</a:t>
          </a:r>
          <a:endParaRPr lang="en-US" sz="1400" b="1" kern="1200"/>
        </a:p>
      </dsp:txBody>
      <dsp:txXfrm>
        <a:off x="5657749" y="3134515"/>
        <a:ext cx="1026138" cy="637128"/>
      </dsp:txXfrm>
    </dsp:sp>
    <dsp:sp modelId="{455E3F90-E4C0-44EA-B490-C5244DBFA31D}">
      <dsp:nvSpPr>
        <dsp:cNvPr id="0" name=""/>
        <dsp:cNvSpPr/>
      </dsp:nvSpPr>
      <dsp:spPr>
        <a:xfrm>
          <a:off x="6822130" y="3002193"/>
          <a:ext cx="1065782" cy="67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438D1-0CAF-4941-88A6-65660DFB7BBD}">
      <dsp:nvSpPr>
        <dsp:cNvPr id="0" name=""/>
        <dsp:cNvSpPr/>
      </dsp:nvSpPr>
      <dsp:spPr>
        <a:xfrm>
          <a:off x="6940550" y="3114693"/>
          <a:ext cx="1065782" cy="676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t>NOSTRA</a:t>
          </a:r>
          <a:endParaRPr lang="en-US" sz="1400" b="1" kern="1200"/>
        </a:p>
      </dsp:txBody>
      <dsp:txXfrm>
        <a:off x="6960372" y="3134515"/>
        <a:ext cx="1026138" cy="637128"/>
      </dsp:txXfrm>
    </dsp:sp>
    <dsp:sp modelId="{0B1637A4-679D-4E98-9075-9FF4F9FDBDCA}">
      <dsp:nvSpPr>
        <dsp:cNvPr id="0" name=""/>
        <dsp:cNvSpPr/>
      </dsp:nvSpPr>
      <dsp:spPr>
        <a:xfrm>
          <a:off x="8722276" y="2015456"/>
          <a:ext cx="2475983" cy="67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8A175-9F18-4804-A003-143349EE7CD2}">
      <dsp:nvSpPr>
        <dsp:cNvPr id="0" name=""/>
        <dsp:cNvSpPr/>
      </dsp:nvSpPr>
      <dsp:spPr>
        <a:xfrm>
          <a:off x="8840697" y="2127956"/>
          <a:ext cx="2475983" cy="676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Analysis of the radiation safety</a:t>
          </a:r>
          <a:endParaRPr lang="en-US" sz="1400" b="1" kern="1200" dirty="0"/>
        </a:p>
      </dsp:txBody>
      <dsp:txXfrm>
        <a:off x="8860519" y="2147778"/>
        <a:ext cx="2436339" cy="637128"/>
      </dsp:txXfrm>
    </dsp:sp>
    <dsp:sp modelId="{4DC6760B-9391-454F-835F-7E49A02CD484}">
      <dsp:nvSpPr>
        <dsp:cNvPr id="0" name=""/>
        <dsp:cNvSpPr/>
      </dsp:nvSpPr>
      <dsp:spPr>
        <a:xfrm>
          <a:off x="8124753" y="3002193"/>
          <a:ext cx="1065782" cy="67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2A8B2-F5E5-41DA-B867-5DACD347D08B}">
      <dsp:nvSpPr>
        <dsp:cNvPr id="0" name=""/>
        <dsp:cNvSpPr/>
      </dsp:nvSpPr>
      <dsp:spPr>
        <a:xfrm>
          <a:off x="8243174" y="3114693"/>
          <a:ext cx="1065782" cy="676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t>RELWWER-UNI</a:t>
          </a:r>
          <a:endParaRPr lang="en-US" sz="1400" b="1" kern="1200"/>
        </a:p>
      </dsp:txBody>
      <dsp:txXfrm>
        <a:off x="8262996" y="3134515"/>
        <a:ext cx="1026138" cy="637128"/>
      </dsp:txXfrm>
    </dsp:sp>
    <dsp:sp modelId="{66EA2DF3-CF7B-4E20-A63E-1356C4315CF2}">
      <dsp:nvSpPr>
        <dsp:cNvPr id="0" name=""/>
        <dsp:cNvSpPr/>
      </dsp:nvSpPr>
      <dsp:spPr>
        <a:xfrm>
          <a:off x="9427377" y="3002193"/>
          <a:ext cx="1065782" cy="67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9FFBF0-64FC-48A1-BAB3-A1DBFF6E5C56}">
      <dsp:nvSpPr>
        <dsp:cNvPr id="0" name=""/>
        <dsp:cNvSpPr/>
      </dsp:nvSpPr>
      <dsp:spPr>
        <a:xfrm>
          <a:off x="9545797" y="3114693"/>
          <a:ext cx="1065782" cy="676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t>COTRAN-M</a:t>
          </a:r>
          <a:endParaRPr lang="en-US" sz="1400" b="1" kern="1200"/>
        </a:p>
      </dsp:txBody>
      <dsp:txXfrm>
        <a:off x="9565619" y="3134515"/>
        <a:ext cx="1026138" cy="637128"/>
      </dsp:txXfrm>
    </dsp:sp>
    <dsp:sp modelId="{2C8BDCA9-C8DA-453B-B490-445EFD64FC4C}">
      <dsp:nvSpPr>
        <dsp:cNvPr id="0" name=""/>
        <dsp:cNvSpPr/>
      </dsp:nvSpPr>
      <dsp:spPr>
        <a:xfrm>
          <a:off x="10730000" y="3002193"/>
          <a:ext cx="1065782" cy="676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A1AF3-6135-4A22-8EC7-57D7A1FAB640}">
      <dsp:nvSpPr>
        <dsp:cNvPr id="0" name=""/>
        <dsp:cNvSpPr/>
      </dsp:nvSpPr>
      <dsp:spPr>
        <a:xfrm>
          <a:off x="10848420" y="3114693"/>
          <a:ext cx="1065782" cy="6767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t>LEAK3</a:t>
          </a:r>
          <a:endParaRPr lang="en-US" sz="1400" b="1" kern="1200"/>
        </a:p>
      </dsp:txBody>
      <dsp:txXfrm>
        <a:off x="10868242" y="3134515"/>
        <a:ext cx="1026138" cy="63712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xmlns=""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IN" smtClean="0"/>
              <a:t>17-07-2019</a:t>
            </a:fld>
            <a:endParaRPr lang="en-IN" dirty="0"/>
          </a:p>
        </p:txBody>
      </p:sp>
      <p:sp>
        <p:nvSpPr>
          <p:cNvPr id="4" name="Footer Placeholder 3">
            <a:extLst>
              <a:ext uri="{FF2B5EF4-FFF2-40B4-BE49-F238E27FC236}">
                <a16:creationId xmlns:a16="http://schemas.microsoft.com/office/drawing/2014/main" xmlns=""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xmlns=""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IN" smtClean="0"/>
              <a:t>‹#›</a:t>
            </a:fld>
            <a:endParaRPr lang="en-IN"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IN" smtClean="0"/>
              <a:t>17-07-2019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IN" smtClean="0"/>
              <a:t>‹#›</a:t>
            </a:fld>
            <a:endParaRPr lang="en-IN"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xmlns=""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smtClean="0"/>
              <a:t>Click icon to add picture</a:t>
            </a:r>
            <a:endParaRPr lang="en-IN" dirty="0"/>
          </a:p>
        </p:txBody>
      </p: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IN" dirty="0"/>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00786568"/>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6"/>
                </a:solidFill>
                <a:latin typeface="Arial Black" panose="020B0A04020102020204" pitchFamily="34" charset="0"/>
              </a:rPr>
              <a:t>FR</a:t>
            </a:r>
            <a:endParaRPr lang="en-IN" sz="3400" b="1" dirty="0">
              <a:solidFill>
                <a:schemeClr val="accent6"/>
              </a:solidFill>
              <a:latin typeface="Arial Black" panose="020B0A04020102020204" pitchFamily="34" charset="0"/>
            </a:endParaRP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29" name="Content Placeholder 2">
            <a:extLst>
              <a:ext uri="{FF2B5EF4-FFF2-40B4-BE49-F238E27FC236}">
                <a16:creationId xmlns:a16="http://schemas.microsoft.com/office/drawing/2014/main" xmlns=""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34304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6"/>
                </a:solidFill>
                <a:latin typeface="Arial Black" panose="020B0A04020102020204" pitchFamily="34" charset="0"/>
              </a:rPr>
              <a:t>FR</a:t>
            </a:r>
            <a:endParaRPr lang="en-IN" sz="3400" b="1" dirty="0">
              <a:solidFill>
                <a:schemeClr val="accent6"/>
              </a:solidFill>
              <a:latin typeface="Arial Black" panose="020B0A04020102020204" pitchFamily="34" charset="0"/>
            </a:endParaRP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14" name="Content Placeholder 2">
            <a:extLst>
              <a:ext uri="{FF2B5EF4-FFF2-40B4-BE49-F238E27FC236}">
                <a16:creationId xmlns:a16="http://schemas.microsoft.com/office/drawing/2014/main" xmlns=""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
            <a:extLst>
              <a:ext uri="{FF2B5EF4-FFF2-40B4-BE49-F238E27FC236}">
                <a16:creationId xmlns:a16="http://schemas.microsoft.com/office/drawing/2014/main" xmlns=""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48131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6"/>
                </a:solidFill>
                <a:latin typeface="Arial Black" panose="020B0A04020102020204" pitchFamily="34" charset="0"/>
              </a:rPr>
              <a:t>FR</a:t>
            </a:r>
            <a:endParaRPr lang="en-IN" sz="3400" b="1" dirty="0">
              <a:solidFill>
                <a:schemeClr val="accent6"/>
              </a:solidFill>
              <a:latin typeface="Arial Black" panose="020B0A04020102020204" pitchFamily="34" charset="0"/>
            </a:endParaRP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18" name="Text Placeholder 2">
            <a:extLst>
              <a:ext uri="{FF2B5EF4-FFF2-40B4-BE49-F238E27FC236}">
                <a16:creationId xmlns:a16="http://schemas.microsoft.com/office/drawing/2014/main" xmlns=""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smtClean="0"/>
              <a:t>Click to edit Master text styles</a:t>
            </a:r>
          </a:p>
        </p:txBody>
      </p:sp>
      <p:sp>
        <p:nvSpPr>
          <p:cNvPr id="20" name="Text Placeholder 4">
            <a:extLst>
              <a:ext uri="{FF2B5EF4-FFF2-40B4-BE49-F238E27FC236}">
                <a16:creationId xmlns:a16="http://schemas.microsoft.com/office/drawing/2014/main" xmlns=""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Content Placeholder 5">
            <a:extLst>
              <a:ext uri="{FF2B5EF4-FFF2-40B4-BE49-F238E27FC236}">
                <a16:creationId xmlns:a16="http://schemas.microsoft.com/office/drawing/2014/main" xmlns=""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3">
            <a:extLst>
              <a:ext uri="{FF2B5EF4-FFF2-40B4-BE49-F238E27FC236}">
                <a16:creationId xmlns:a16="http://schemas.microsoft.com/office/drawing/2014/main" xmlns=""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226781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4" name="Content Placeholder 2">
            <a:extLst>
              <a:ext uri="{FF2B5EF4-FFF2-40B4-BE49-F238E27FC236}">
                <a16:creationId xmlns:a16="http://schemas.microsoft.com/office/drawing/2014/main" xmlns=""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265375"/>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Picture Placeholder 2">
            <a:extLst>
              <a:ext uri="{FF2B5EF4-FFF2-40B4-BE49-F238E27FC236}">
                <a16:creationId xmlns:a16="http://schemas.microsoft.com/office/drawing/2014/main" xmlns=""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614302603"/>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grpSp>
        <p:nvGrpSpPr>
          <p:cNvPr id="26" name="Group 25">
            <a:extLst>
              <a:ext uri="{FF2B5EF4-FFF2-40B4-BE49-F238E27FC236}">
                <a16:creationId xmlns:a16="http://schemas.microsoft.com/office/drawing/2014/main" xmlns=""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xmlns=""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0" name="Parallelogram 29">
            <a:extLst>
              <a:ext uri="{FF2B5EF4-FFF2-40B4-BE49-F238E27FC236}">
                <a16:creationId xmlns:a16="http://schemas.microsoft.com/office/drawing/2014/main" xmlns=""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578C43A6-50C6-704E-BADC-6D83BADE7316}"/>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419906843"/>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3" name="Title 1" title="Title ">
            <a:extLst>
              <a:ext uri="{FF2B5EF4-FFF2-40B4-BE49-F238E27FC236}">
                <a16:creationId xmlns:a16="http://schemas.microsoft.com/office/drawing/2014/main" xmlns=""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dirty="0"/>
              <a:t>Click to Edit Master Title Style </a:t>
            </a:r>
            <a:endParaRPr lang="en-IN" dirty="0"/>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65841909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5CE2EB-00DF-4EBA-BF1F-D37805D45585}"/>
              </a:ext>
            </a:extLst>
          </p:cNvPr>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xmlns=""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smtClean="0"/>
              <a:t>Click icon to add picture</a:t>
            </a:r>
            <a:endParaRPr lang="en-IN" dirty="0"/>
          </a:p>
        </p:txBody>
      </p: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123998309"/>
      </p:ext>
    </p:extLst>
  </p:cSld>
  <p:clrMapOvr>
    <a:masterClrMapping/>
  </p:clrMapOvr>
  <p:extLst mod="1">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24" name="Right Triangle 23">
            <a:extLst>
              <a:ext uri="{FF2B5EF4-FFF2-40B4-BE49-F238E27FC236}">
                <a16:creationId xmlns:a16="http://schemas.microsoft.com/office/drawing/2014/main" xmlns=""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Title 1" title="Title ">
            <a:extLst>
              <a:ext uri="{FF2B5EF4-FFF2-40B4-BE49-F238E27FC236}">
                <a16:creationId xmlns:a16="http://schemas.microsoft.com/office/drawing/2014/main" xmlns=""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xmlns=""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smtClean="0"/>
              <a:t>Click icon to add picture</a:t>
            </a:r>
            <a:endParaRPr lang="en-IN" dirty="0"/>
          </a:p>
        </p:txBody>
      </p:sp>
      <p:sp>
        <p:nvSpPr>
          <p:cNvPr id="4" name="Footer Placeholder 3">
            <a:extLst>
              <a:ext uri="{FF2B5EF4-FFF2-40B4-BE49-F238E27FC236}">
                <a16:creationId xmlns:a16="http://schemas.microsoft.com/office/drawing/2014/main" xmlns="" id="{5ADB14A5-A767-774C-85B8-68EF914689F6}"/>
              </a:ext>
            </a:extLst>
          </p:cNvPr>
          <p:cNvSpPr>
            <a:spLocks noGrp="1"/>
          </p:cNvSpPr>
          <p:nvPr>
            <p:ph type="ftr" sz="quarter" idx="14"/>
          </p:nvPr>
        </p:nvSpPr>
        <p:spPr/>
        <p:txBody>
          <a:bodyPr/>
          <a:lstStyle/>
          <a:p>
            <a:r>
              <a:rPr lang="en-IN" dirty="0"/>
              <a:t>Add a footer</a:t>
            </a:r>
          </a:p>
        </p:txBody>
      </p:sp>
      <p:sp>
        <p:nvSpPr>
          <p:cNvPr id="6" name="Slide Number Placeholder 5">
            <a:extLst>
              <a:ext uri="{FF2B5EF4-FFF2-40B4-BE49-F238E27FC236}">
                <a16:creationId xmlns:a16="http://schemas.microsoft.com/office/drawing/2014/main" xmlns="" id="{D4B9B51B-EAA9-4B4D-A4F6-470CD95DAA79}"/>
              </a:ext>
            </a:extLst>
          </p:cNvPr>
          <p:cNvSpPr>
            <a:spLocks noGrp="1"/>
          </p:cNvSpPr>
          <p:nvPr>
            <p:ph type="sldNum" sz="quarter" idx="15"/>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xmlns=""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17">
            <a:extLst>
              <a:ext uri="{FF2B5EF4-FFF2-40B4-BE49-F238E27FC236}">
                <a16:creationId xmlns:a16="http://schemas.microsoft.com/office/drawing/2014/main" xmlns=""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smtClean="0"/>
              <a:t>Click icon to add picture</a:t>
            </a:r>
            <a:endParaRPr lang="en-IN" dirty="0"/>
          </a:p>
        </p:txBody>
      </p:sp>
      <p:sp>
        <p:nvSpPr>
          <p:cNvPr id="3" name="Content Placeholder 2" title="Bullet Points">
            <a:extLst>
              <a:ext uri="{FF2B5EF4-FFF2-40B4-BE49-F238E27FC236}">
                <a16:creationId xmlns:a16="http://schemas.microsoft.com/office/drawing/2014/main" xmlns=""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17" name="TextBox 16">
            <a:extLst>
              <a:ext uri="{FF2B5EF4-FFF2-40B4-BE49-F238E27FC236}">
                <a16:creationId xmlns:a16="http://schemas.microsoft.com/office/drawing/2014/main" xmlns="" id="{3EB154C1-CE47-4220-9832-4FD0868A64A8}"/>
              </a:ext>
            </a:extLst>
          </p:cNvPr>
          <p:cNvSpPr txBox="1"/>
          <p:nvPr userDrawn="1"/>
        </p:nvSpPr>
        <p:spPr>
          <a:xfrm>
            <a:off x="11073384" y="237744"/>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sp>
        <p:nvSpPr>
          <p:cNvPr id="19" name="Title 1" title="Title ">
            <a:extLst>
              <a:ext uri="{FF2B5EF4-FFF2-40B4-BE49-F238E27FC236}">
                <a16:creationId xmlns:a16="http://schemas.microsoft.com/office/drawing/2014/main" xmlns=""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xmlns="" id="{6E55A0B9-F639-8643-9C4D-B93B8EE21A79}"/>
              </a:ext>
            </a:extLst>
          </p:cNvPr>
          <p:cNvSpPr>
            <a:spLocks noGrp="1"/>
          </p:cNvSpPr>
          <p:nvPr>
            <p:ph type="ftr" sz="quarter" idx="15"/>
          </p:nvPr>
        </p:nvSpPr>
        <p:spPr/>
        <p:txBody>
          <a:bodyPr/>
          <a:lstStyle/>
          <a:p>
            <a:r>
              <a:rPr lang="en-IN" dirty="0"/>
              <a:t>Add a footer</a:t>
            </a:r>
          </a:p>
        </p:txBody>
      </p:sp>
      <p:sp>
        <p:nvSpPr>
          <p:cNvPr id="4" name="Slide Number Placeholder 3">
            <a:extLst>
              <a:ext uri="{FF2B5EF4-FFF2-40B4-BE49-F238E27FC236}">
                <a16:creationId xmlns:a16="http://schemas.microsoft.com/office/drawing/2014/main" xmlns="" id="{D0C29282-8AC7-494D-9A8E-A26C7F69948F}"/>
              </a:ext>
            </a:extLst>
          </p:cNvPr>
          <p:cNvSpPr>
            <a:spLocks noGrp="1"/>
          </p:cNvSpPr>
          <p:nvPr>
            <p:ph type="sldNum" sz="quarter" idx="16"/>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Text Placeholder 2">
            <a:extLst>
              <a:ext uri="{FF2B5EF4-FFF2-40B4-BE49-F238E27FC236}">
                <a16:creationId xmlns:a16="http://schemas.microsoft.com/office/drawing/2014/main" xmlns=""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3" title="Bullet Points">
            <a:extLst>
              <a:ext uri="{FF2B5EF4-FFF2-40B4-BE49-F238E27FC236}">
                <a16:creationId xmlns:a16="http://schemas.microsoft.com/office/drawing/2014/main" xmlns=""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smtClean="0"/>
              <a:t>Click to edit Master text styles</a:t>
            </a:r>
          </a:p>
          <a:p>
            <a:pPr lvl="1">
              <a:buClr>
                <a:schemeClr val="accent2"/>
              </a:buClr>
            </a:pPr>
            <a:r>
              <a:rPr lang="en-US" smtClean="0"/>
              <a:t>Second level</a:t>
            </a:r>
          </a:p>
          <a:p>
            <a:pPr lvl="2">
              <a:buClr>
                <a:schemeClr val="accent2"/>
              </a:buClr>
            </a:pPr>
            <a:r>
              <a:rPr lang="en-US" smtClean="0"/>
              <a:t>Third level</a:t>
            </a:r>
          </a:p>
          <a:p>
            <a:pPr lvl="3">
              <a:buClr>
                <a:schemeClr val="accent2"/>
              </a:buClr>
            </a:pPr>
            <a:r>
              <a:rPr lang="en-US" smtClean="0"/>
              <a:t>Fourth level</a:t>
            </a:r>
          </a:p>
          <a:p>
            <a:pPr lvl="4">
              <a:buClr>
                <a:schemeClr val="accent2"/>
              </a:buClr>
            </a:pPr>
            <a:r>
              <a:rPr lang="en-US" smtClean="0"/>
              <a:t>Fifth level</a:t>
            </a:r>
            <a:endParaRPr lang="en-IN" dirty="0"/>
          </a:p>
        </p:txBody>
      </p:sp>
      <p:sp>
        <p:nvSpPr>
          <p:cNvPr id="19" name="Text Placeholder 4">
            <a:extLst>
              <a:ext uri="{FF2B5EF4-FFF2-40B4-BE49-F238E27FC236}">
                <a16:creationId xmlns:a16="http://schemas.microsoft.com/office/drawing/2014/main" xmlns=""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Content Placeholder 5" title="Bullet Points">
            <a:extLst>
              <a:ext uri="{FF2B5EF4-FFF2-40B4-BE49-F238E27FC236}">
                <a16:creationId xmlns:a16="http://schemas.microsoft.com/office/drawing/2014/main" xmlns=""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smtClean="0"/>
              <a:t>Click to edit Master text styles</a:t>
            </a:r>
          </a:p>
          <a:p>
            <a:pPr lvl="1">
              <a:buClr>
                <a:schemeClr val="accent2"/>
              </a:buClr>
            </a:pPr>
            <a:r>
              <a:rPr lang="en-US" smtClean="0"/>
              <a:t>Second level</a:t>
            </a:r>
          </a:p>
          <a:p>
            <a:pPr lvl="2">
              <a:buClr>
                <a:schemeClr val="accent2"/>
              </a:buClr>
            </a:pPr>
            <a:r>
              <a:rPr lang="en-US" smtClean="0"/>
              <a:t>Third level</a:t>
            </a:r>
          </a:p>
          <a:p>
            <a:pPr lvl="3">
              <a:buClr>
                <a:schemeClr val="accent2"/>
              </a:buClr>
            </a:pPr>
            <a:r>
              <a:rPr lang="en-US" smtClean="0"/>
              <a:t>Fourth level</a:t>
            </a:r>
          </a:p>
          <a:p>
            <a:pPr lvl="4">
              <a:buClr>
                <a:schemeClr val="accent2"/>
              </a:buClr>
            </a:pPr>
            <a:r>
              <a:rPr lang="en-US" smtClean="0"/>
              <a:t>Fifth level</a:t>
            </a:r>
            <a:endParaRPr lang="en-IN" dirty="0"/>
          </a:p>
        </p:txBody>
      </p:sp>
      <p:sp>
        <p:nvSpPr>
          <p:cNvPr id="24" name="Text Placeholder 4" title="Subtitle">
            <a:extLst>
              <a:ext uri="{FF2B5EF4-FFF2-40B4-BE49-F238E27FC236}">
                <a16:creationId xmlns:a16="http://schemas.microsoft.com/office/drawing/2014/main" xmlns=""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xmlns=""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32565402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grpSp>
        <p:nvGrpSpPr>
          <p:cNvPr id="28" name="Group 27">
            <a:extLst>
              <a:ext uri="{FF2B5EF4-FFF2-40B4-BE49-F238E27FC236}">
                <a16:creationId xmlns:a16="http://schemas.microsoft.com/office/drawing/2014/main" xmlns=""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xmlns=""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0" name="Straight Connector 29">
              <a:extLst>
                <a:ext uri="{FF2B5EF4-FFF2-40B4-BE49-F238E27FC236}">
                  <a16:creationId xmlns:a16="http://schemas.microsoft.com/office/drawing/2014/main" xmlns=""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xmlns=""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3" name="Parallelogram 32">
            <a:extLst>
              <a:ext uri="{FF2B5EF4-FFF2-40B4-BE49-F238E27FC236}">
                <a16:creationId xmlns:a16="http://schemas.microsoft.com/office/drawing/2014/main" xmlns=""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4" name="Text Placeholder 4" title="Subtitle">
            <a:extLst>
              <a:ext uri="{FF2B5EF4-FFF2-40B4-BE49-F238E27FC236}">
                <a16:creationId xmlns:a16="http://schemas.microsoft.com/office/drawing/2014/main" xmlns=""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xmlns="" id="{D6990C03-1647-2044-B335-6F5F19E4E5FC}"/>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xmlns=""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xmlns=""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xmlns=""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xmlns=""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smtClean="0"/>
              <a:t>Click icon to add table</a:t>
            </a:r>
            <a:endParaRPr lang="en-GB" noProof="0" dirty="0"/>
          </a:p>
        </p:txBody>
      </p:sp>
      <p:sp>
        <p:nvSpPr>
          <p:cNvPr id="16" name="TextBox 15">
            <a:extLst>
              <a:ext uri="{FF2B5EF4-FFF2-40B4-BE49-F238E27FC236}">
                <a16:creationId xmlns:a16="http://schemas.microsoft.com/office/drawing/2014/main" xmlns=""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grpSp>
        <p:nvGrpSpPr>
          <p:cNvPr id="26" name="Group 25">
            <a:extLst>
              <a:ext uri="{FF2B5EF4-FFF2-40B4-BE49-F238E27FC236}">
                <a16:creationId xmlns:a16="http://schemas.microsoft.com/office/drawing/2014/main" xmlns=""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xmlns=""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xmlns=""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Text Placeholder 4" title="Subtitle">
            <a:extLst>
              <a:ext uri="{FF2B5EF4-FFF2-40B4-BE49-F238E27FC236}">
                <a16:creationId xmlns:a16="http://schemas.microsoft.com/office/drawing/2014/main" xmlns=""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xmlns="" id="{5750A33E-CEFE-4D43-9554-513B01B1D3D9}"/>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xmlns=""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341506091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xmlns=""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Picture Placeholder 31" title="Image">
            <a:extLst>
              <a:ext uri="{FF2B5EF4-FFF2-40B4-BE49-F238E27FC236}">
                <a16:creationId xmlns:a16="http://schemas.microsoft.com/office/drawing/2014/main" xmlns=""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xmlns=""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xmlns=""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42375767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9" name="Text Placeholder 3">
            <a:extLst>
              <a:ext uri="{FF2B5EF4-FFF2-40B4-BE49-F238E27FC236}">
                <a16:creationId xmlns:a16="http://schemas.microsoft.com/office/drawing/2014/main" xmlns=""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xmlns=""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xmlns=""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xmlns=""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xmlns=""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5" name="Shape 4186">
            <a:extLst>
              <a:ext uri="{FF2B5EF4-FFF2-40B4-BE49-F238E27FC236}">
                <a16:creationId xmlns:a16="http://schemas.microsoft.com/office/drawing/2014/main" xmlns=""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9" name="Shape 4379">
            <a:extLst>
              <a:ext uri="{FF2B5EF4-FFF2-40B4-BE49-F238E27FC236}">
                <a16:creationId xmlns:a16="http://schemas.microsoft.com/office/drawing/2014/main" xmlns=""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0" name="Shape 4487">
            <a:extLst>
              <a:ext uri="{FF2B5EF4-FFF2-40B4-BE49-F238E27FC236}">
                <a16:creationId xmlns:a16="http://schemas.microsoft.com/office/drawing/2014/main" xmlns=""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1" name="Right Triangle 20">
            <a:extLst>
              <a:ext uri="{FF2B5EF4-FFF2-40B4-BE49-F238E27FC236}">
                <a16:creationId xmlns:a16="http://schemas.microsoft.com/office/drawing/2014/main" xmlns=""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xmlns=""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xmlns=""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smtClean="0"/>
              <a:t>Click icon to add picture</a:t>
            </a:r>
            <a:endParaRPr lang="en-IN" dirty="0"/>
          </a:p>
        </p:txBody>
      </p:sp>
    </p:spTree>
    <p:extLst>
      <p:ext uri="{BB962C8B-B14F-4D97-AF65-F5344CB8AC3E}">
        <p14:creationId xmlns:p14="http://schemas.microsoft.com/office/powerpoint/2010/main" val="3839051282"/>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IN" dirty="0"/>
              <a:t>Add a footer</a:t>
            </a:r>
          </a:p>
        </p:txBody>
      </p:sp>
      <p:sp>
        <p:nvSpPr>
          <p:cNvPr id="6" name="Slide Number Placeholder 5">
            <a:extLst>
              <a:ext uri="{FF2B5EF4-FFF2-40B4-BE49-F238E27FC236}">
                <a16:creationId xmlns:a16="http://schemas.microsoft.com/office/drawing/2014/main" xmlns=""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IN" smtClean="0"/>
              <a:pPr/>
              <a:t>‹#›</a:t>
            </a:fld>
            <a:endParaRPr lang="en-IN" dirty="0"/>
          </a:p>
        </p:txBody>
      </p:sp>
      <p:sp>
        <p:nvSpPr>
          <p:cNvPr id="9" name="Title Placeholder 8">
            <a:extLst>
              <a:ext uri="{FF2B5EF4-FFF2-40B4-BE49-F238E27FC236}">
                <a16:creationId xmlns:a16="http://schemas.microsoft.com/office/drawing/2014/main" xmlns=""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Building image">
            <a:extLst>
              <a:ext uri="{FF2B5EF4-FFF2-40B4-BE49-F238E27FC236}">
                <a16:creationId xmlns:a16="http://schemas.microsoft.com/office/drawing/2014/main" xmlns="" id="{257F6BCE-75BB-4ECD-BEA5-21C36A9CC0E9}"/>
              </a:ext>
            </a:extLst>
          </p:cNvPr>
          <p:cNvPicPr>
            <a:picLocks noGrp="1" noChangeAspect="1"/>
          </p:cNvPicPr>
          <p:nvPr>
            <p:ph type="pic" sz="quarter" idx="13"/>
          </p:nvPr>
        </p:nvPicPr>
        <p:blipFill>
          <a:blip r:embed="rId2"/>
          <a:srcRect l="20784" r="20784"/>
          <a:stretch>
            <a:fillRect/>
          </a:stretch>
        </p:blipFill>
        <p:spPr/>
      </p:pic>
      <p:sp>
        <p:nvSpPr>
          <p:cNvPr id="18" name="Hexagon 17" descr="Solid dark colored hexagon in the middle of image accent">
            <a:extLst>
              <a:ext uri="{FF2B5EF4-FFF2-40B4-BE49-F238E27FC236}">
                <a16:creationId xmlns:a16="http://schemas.microsoft.com/office/drawing/2014/main" xmlns="" id="{0E6B042D-E9CB-40E0-AAE9-6AD11F53E044}"/>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xmlns="" id="{3D638ACE-163E-40EB-A458-E794C67EA2A6}"/>
              </a:ext>
            </a:extLst>
          </p:cNvPr>
          <p:cNvSpPr>
            <a:spLocks noGrp="1"/>
          </p:cNvSpPr>
          <p:nvPr>
            <p:ph type="ctrTitle"/>
          </p:nvPr>
        </p:nvSpPr>
        <p:spPr>
          <a:xfrm>
            <a:off x="6196693" y="1004207"/>
            <a:ext cx="5667647" cy="3620521"/>
          </a:xfrm>
        </p:spPr>
        <p:txBody>
          <a:bodyPr>
            <a:normAutofit/>
          </a:bodyPr>
          <a:lstStyle/>
          <a:p>
            <a:r>
              <a:rPr lang="en-US" dirty="0" smtClean="0"/>
              <a:t>Review safety </a:t>
            </a:r>
            <a:r>
              <a:rPr lang="en-US" dirty="0"/>
              <a:t>analysis </a:t>
            </a:r>
            <a:r>
              <a:rPr lang="en-US" dirty="0" smtClean="0"/>
              <a:t>report of BNPP</a:t>
            </a:r>
            <a:br>
              <a:rPr lang="en-US" dirty="0" smtClean="0"/>
            </a:br>
            <a:endParaRPr lang="en-US" dirty="0"/>
          </a:p>
        </p:txBody>
      </p:sp>
      <p:grpSp>
        <p:nvGrpSpPr>
          <p:cNvPr id="10" name="Group 9" descr="Company name and logo group of information&#10;">
            <a:extLst>
              <a:ext uri="{FF2B5EF4-FFF2-40B4-BE49-F238E27FC236}">
                <a16:creationId xmlns:a16="http://schemas.microsoft.com/office/drawing/2014/main" xmlns="" id="{5B07AEC6-55AE-4E18-BEEA-A226E87C7897}"/>
              </a:ext>
            </a:extLst>
          </p:cNvPr>
          <p:cNvGrpSpPr/>
          <p:nvPr/>
        </p:nvGrpSpPr>
        <p:grpSpPr>
          <a:xfrm>
            <a:off x="3158277" y="2855631"/>
            <a:ext cx="1359668" cy="1136037"/>
            <a:chOff x="3158277" y="2902286"/>
            <a:chExt cx="1359668" cy="1136037"/>
          </a:xfrm>
        </p:grpSpPr>
        <p:sp>
          <p:nvSpPr>
            <p:cNvPr id="11" name="TextBox 10">
              <a:extLst>
                <a:ext uri="{FF2B5EF4-FFF2-40B4-BE49-F238E27FC236}">
                  <a16:creationId xmlns:a16="http://schemas.microsoft.com/office/drawing/2014/main" xmlns="" id="{94DF2E04-7632-4FED-B0BF-8FB243D982A3}"/>
                </a:ext>
              </a:extLst>
            </p:cNvPr>
            <p:cNvSpPr txBox="1"/>
            <p:nvPr/>
          </p:nvSpPr>
          <p:spPr>
            <a:xfrm>
              <a:off x="3238428" y="2902286"/>
              <a:ext cx="1279517" cy="584775"/>
            </a:xfrm>
            <a:prstGeom prst="rect">
              <a:avLst/>
            </a:prstGeom>
            <a:noFill/>
          </p:spPr>
          <p:txBody>
            <a:bodyPr wrap="none" rtlCol="0">
              <a:spAutoFit/>
            </a:bodyPr>
            <a:lstStyle/>
            <a:p>
              <a:r>
                <a:rPr lang="en-US" sz="3200" b="1" dirty="0" smtClean="0">
                  <a:solidFill>
                    <a:schemeClr val="bg1"/>
                  </a:solidFill>
                  <a:latin typeface="Arial Black" panose="020B0A04020102020204" pitchFamily="34" charset="0"/>
                </a:rPr>
                <a:t>IAEA</a:t>
              </a:r>
              <a:endParaRPr lang="en-IN" sz="3200" b="1" dirty="0">
                <a:solidFill>
                  <a:schemeClr val="bg1"/>
                </a:solidFill>
                <a:latin typeface="Arial Black" panose="020B0A04020102020204" pitchFamily="34" charset="0"/>
              </a:endParaRPr>
            </a:p>
          </p:txBody>
        </p:sp>
        <p:sp>
          <p:nvSpPr>
            <p:cNvPr id="12" name="TextBox 11">
              <a:extLst>
                <a:ext uri="{FF2B5EF4-FFF2-40B4-BE49-F238E27FC236}">
                  <a16:creationId xmlns:a16="http://schemas.microsoft.com/office/drawing/2014/main" xmlns="" id="{FC9A1C71-347B-44A9-88B4-692D9731582D}"/>
                </a:ext>
              </a:extLst>
            </p:cNvPr>
            <p:cNvSpPr txBox="1"/>
            <p:nvPr/>
          </p:nvSpPr>
          <p:spPr>
            <a:xfrm>
              <a:off x="3158277" y="3668991"/>
              <a:ext cx="1359668" cy="369332"/>
            </a:xfrm>
            <a:prstGeom prst="rect">
              <a:avLst/>
            </a:prstGeom>
            <a:noFill/>
          </p:spPr>
          <p:txBody>
            <a:bodyPr wrap="none" rtlCol="0">
              <a:spAutoFit/>
            </a:bodyPr>
            <a:lstStyle/>
            <a:p>
              <a:pPr algn="ctr"/>
              <a:r>
                <a:rPr lang="en-IN" dirty="0" smtClean="0">
                  <a:solidFill>
                    <a:schemeClr val="bg1"/>
                  </a:solidFill>
                  <a:cs typeface="Calibri Light" panose="020F0302020204030204" pitchFamily="34" charset="0"/>
                </a:rPr>
                <a:t>EVT1805013</a:t>
              </a:r>
              <a:endParaRPr lang="en-IN" dirty="0">
                <a:solidFill>
                  <a:schemeClr val="bg1"/>
                </a:solidFill>
                <a:cs typeface="Calibri Light" panose="020F0302020204030204" pitchFamily="34" charset="0"/>
              </a:endParaRPr>
            </a:p>
          </p:txBody>
        </p:sp>
      </p:grpSp>
      <p:sp>
        <p:nvSpPr>
          <p:cNvPr id="13" name="Subtitle 2">
            <a:extLst>
              <a:ext uri="{FF2B5EF4-FFF2-40B4-BE49-F238E27FC236}">
                <a16:creationId xmlns:a16="http://schemas.microsoft.com/office/drawing/2014/main" xmlns="" id="{5C9205DF-8F5E-49F7-B00E-6F58293F5130}"/>
              </a:ext>
            </a:extLst>
          </p:cNvPr>
          <p:cNvSpPr txBox="1">
            <a:spLocks/>
          </p:cNvSpPr>
          <p:nvPr/>
        </p:nvSpPr>
        <p:spPr>
          <a:xfrm>
            <a:off x="4837391" y="93720"/>
            <a:ext cx="7300554" cy="800702"/>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b="0" i="0" kern="1200" spc="300">
                <a:solidFill>
                  <a:schemeClr val="accent6"/>
                </a:solidFill>
                <a:latin typeface="+mn-lt"/>
                <a:ea typeface="+mn-ea"/>
                <a:cs typeface="Calibri" panose="020F0502020204030204" pitchFamily="34" charset="0"/>
              </a:defRPr>
            </a:lvl1pPr>
            <a:lvl2pPr marL="457200" indent="0" algn="ctr"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2E7A40"/>
              </a:buClr>
              <a:buFont typeface="Arial" panose="020B0604020202020204" pitchFamily="34" charset="0"/>
              <a:buNone/>
              <a:defRPr lang="en-US"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2E7A40"/>
              </a:buClr>
              <a:buFont typeface="Arial" panose="020B0604020202020204" pitchFamily="34" charset="0"/>
              <a:buNone/>
              <a:defRPr lang="en-US"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2E7A40"/>
              </a:buClr>
              <a:buFont typeface="Arial" panose="020B0604020202020204" pitchFamily="34" charset="0"/>
              <a:buNone/>
              <a:defRPr lang="en-IN"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US" sz="2000" b="1" dirty="0" smtClean="0"/>
              <a:t>Workshop on Deterministic Safety Analysis and Format and Content of the Safety Analysis Report</a:t>
            </a:r>
            <a:endParaRPr lang="en-US" sz="2000" b="1" dirty="0"/>
          </a:p>
        </p:txBody>
      </p:sp>
      <p:sp>
        <p:nvSpPr>
          <p:cNvPr id="14" name="TextBox 13"/>
          <p:cNvSpPr txBox="1"/>
          <p:nvPr/>
        </p:nvSpPr>
        <p:spPr>
          <a:xfrm>
            <a:off x="6375214" y="5013738"/>
            <a:ext cx="2192780" cy="707886"/>
          </a:xfrm>
          <a:prstGeom prst="rect">
            <a:avLst/>
          </a:prstGeom>
          <a:noFill/>
        </p:spPr>
        <p:txBody>
          <a:bodyPr wrap="none" rtlCol="0">
            <a:spAutoFit/>
          </a:bodyPr>
          <a:lstStyle/>
          <a:p>
            <a:r>
              <a:rPr lang="en-US" sz="2000" dirty="0" err="1" smtClean="0"/>
              <a:t>Shahram</a:t>
            </a:r>
            <a:r>
              <a:rPr lang="en-US" sz="2000" dirty="0" smtClean="0"/>
              <a:t> </a:t>
            </a:r>
            <a:r>
              <a:rPr lang="en-US" sz="2000" dirty="0" err="1" smtClean="0"/>
              <a:t>Sheikhi</a:t>
            </a:r>
            <a:endParaRPr lang="en-US" sz="2000" dirty="0" smtClean="0"/>
          </a:p>
          <a:p>
            <a:r>
              <a:rPr lang="en-US" sz="2000" dirty="0" smtClean="0"/>
              <a:t>Shahram@aut.ac.ir</a:t>
            </a:r>
            <a:endParaRPr lang="en-US" sz="2000" dirty="0"/>
          </a:p>
        </p:txBody>
      </p:sp>
      <p:sp>
        <p:nvSpPr>
          <p:cNvPr id="15" name="Subtitle 2">
            <a:extLst>
              <a:ext uri="{FF2B5EF4-FFF2-40B4-BE49-F238E27FC236}">
                <a16:creationId xmlns:a16="http://schemas.microsoft.com/office/drawing/2014/main" xmlns="" id="{5C9205DF-8F5E-49F7-B00E-6F58293F5130}"/>
              </a:ext>
            </a:extLst>
          </p:cNvPr>
          <p:cNvSpPr txBox="1">
            <a:spLocks/>
          </p:cNvSpPr>
          <p:nvPr/>
        </p:nvSpPr>
        <p:spPr>
          <a:xfrm>
            <a:off x="116653" y="6385609"/>
            <a:ext cx="4953368" cy="491109"/>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b="0" i="0" kern="1200" spc="300">
                <a:solidFill>
                  <a:schemeClr val="accent6"/>
                </a:solidFill>
                <a:latin typeface="+mn-lt"/>
                <a:ea typeface="+mn-ea"/>
                <a:cs typeface="Calibri" panose="020F0502020204030204" pitchFamily="34" charset="0"/>
              </a:defRPr>
            </a:lvl1pPr>
            <a:lvl2pPr marL="457200" indent="0" algn="ctr"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2E7A40"/>
              </a:buClr>
              <a:buFont typeface="Arial" panose="020B0604020202020204" pitchFamily="34" charset="0"/>
              <a:buNone/>
              <a:defRPr lang="en-US"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2E7A40"/>
              </a:buClr>
              <a:buFont typeface="Arial" panose="020B0604020202020204" pitchFamily="34" charset="0"/>
              <a:buNone/>
              <a:defRPr lang="en-US"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2E7A40"/>
              </a:buClr>
              <a:buFont typeface="Arial" panose="020B0604020202020204" pitchFamily="34" charset="0"/>
              <a:buNone/>
              <a:defRPr lang="en-IN"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US" sz="2000" b="1" dirty="0" smtClean="0"/>
              <a:t>2-6 September 2019, Hangzhou</a:t>
            </a:r>
            <a:endParaRPr lang="en-US" sz="2000" b="1" dirty="0"/>
          </a:p>
        </p:txBody>
      </p:sp>
    </p:spTree>
    <p:extLst>
      <p:ext uri="{BB962C8B-B14F-4D97-AF65-F5344CB8AC3E}">
        <p14:creationId xmlns:p14="http://schemas.microsoft.com/office/powerpoint/2010/main" val="398069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6217" y="761959"/>
            <a:ext cx="11769931" cy="482641"/>
          </a:xfrm>
        </p:spPr>
        <p:txBody>
          <a:bodyPr/>
          <a:lstStyle/>
          <a:p>
            <a:r>
              <a:rPr lang="en-US" dirty="0"/>
              <a:t>Regulatory Guide 1.203 – Transient and </a:t>
            </a:r>
            <a:r>
              <a:rPr lang="en-US" dirty="0" smtClean="0"/>
              <a:t>Accident Analysis </a:t>
            </a:r>
            <a:r>
              <a:rPr lang="en-US" dirty="0"/>
              <a:t>Methods</a:t>
            </a:r>
            <a:endParaRPr lang="en-US" dirty="0">
              <a:solidFill>
                <a:srgbClr val="FF0000"/>
              </a:solidFill>
            </a:endParaRPr>
          </a:p>
        </p:txBody>
      </p:sp>
      <p:sp>
        <p:nvSpPr>
          <p:cNvPr id="8" name="Rectangle 7"/>
          <p:cNvSpPr/>
          <p:nvPr/>
        </p:nvSpPr>
        <p:spPr>
          <a:xfrm>
            <a:off x="355600" y="1311851"/>
            <a:ext cx="10998200" cy="3416320"/>
          </a:xfrm>
          <a:prstGeom prst="rect">
            <a:avLst/>
          </a:prstGeom>
        </p:spPr>
        <p:txBody>
          <a:bodyPr wrap="square">
            <a:spAutoFit/>
          </a:bodyPr>
          <a:lstStyle/>
          <a:p>
            <a:r>
              <a:rPr lang="en-US" b="1" dirty="0"/>
              <a:t>Guidelines described under RG-1.203 are used for evaluating submittals in </a:t>
            </a:r>
            <a:r>
              <a:rPr lang="en-US" b="1" dirty="0" smtClean="0"/>
              <a:t>the following </a:t>
            </a:r>
            <a:r>
              <a:rPr lang="en-US" b="1" dirty="0"/>
              <a:t>categories:</a:t>
            </a:r>
          </a:p>
          <a:p>
            <a:r>
              <a:rPr lang="en-US" dirty="0"/>
              <a:t>• </a:t>
            </a:r>
            <a:r>
              <a:rPr lang="en-US" b="1" dirty="0"/>
              <a:t>Construction permit applications </a:t>
            </a:r>
            <a:r>
              <a:rPr lang="en-US" dirty="0"/>
              <a:t>that must meet the design-basis </a:t>
            </a:r>
            <a:r>
              <a:rPr lang="en-US" dirty="0" smtClean="0"/>
              <a:t>description requirements </a:t>
            </a:r>
            <a:r>
              <a:rPr lang="en-US" dirty="0"/>
              <a:t>(e.g. 10 CFR 50.34) and the relationship of the design bases to </a:t>
            </a:r>
            <a:r>
              <a:rPr lang="en-US" dirty="0" smtClean="0"/>
              <a:t>the principal </a:t>
            </a:r>
            <a:r>
              <a:rPr lang="en-US" dirty="0"/>
              <a:t>design criteria described (GDC) (e.g. Appendix A to 10 CFR Part 50).</a:t>
            </a:r>
          </a:p>
          <a:p>
            <a:r>
              <a:rPr lang="en-US" dirty="0"/>
              <a:t>Chapter 15 of the SRP describes the transients and accidents that the </a:t>
            </a:r>
            <a:r>
              <a:rPr lang="en-US" dirty="0" smtClean="0"/>
              <a:t>Regulator staff </a:t>
            </a:r>
            <a:r>
              <a:rPr lang="en-US" dirty="0"/>
              <a:t>reviews as part of the application, and the criteria of Appendix A </a:t>
            </a:r>
            <a:r>
              <a:rPr lang="en-US" dirty="0" smtClean="0"/>
              <a:t>that specifically </a:t>
            </a:r>
            <a:r>
              <a:rPr lang="en-US" dirty="0"/>
              <a:t>apply to each class of transient and accident. Chapter 15 also </a:t>
            </a:r>
            <a:r>
              <a:rPr lang="en-US" dirty="0" smtClean="0"/>
              <a:t>states that </a:t>
            </a:r>
            <a:r>
              <a:rPr lang="en-US" dirty="0"/>
              <a:t>acceptable EMs should be used to analyze these transients and accidents</a:t>
            </a:r>
          </a:p>
          <a:p>
            <a:r>
              <a:rPr lang="en-US" dirty="0"/>
              <a:t>• </a:t>
            </a:r>
            <a:r>
              <a:rPr lang="en-US" b="1" dirty="0"/>
              <a:t>Operating license applications </a:t>
            </a:r>
            <a:r>
              <a:rPr lang="en-US" dirty="0"/>
              <a:t>must meet the design-basis </a:t>
            </a:r>
            <a:r>
              <a:rPr lang="en-US" dirty="0" smtClean="0"/>
              <a:t>description requirements </a:t>
            </a:r>
            <a:r>
              <a:rPr lang="en-US" dirty="0"/>
              <a:t>and the relationship of the design bases to the principal </a:t>
            </a:r>
            <a:r>
              <a:rPr lang="en-US" dirty="0" smtClean="0"/>
              <a:t>design criteria</a:t>
            </a:r>
            <a:r>
              <a:rPr lang="en-US" dirty="0"/>
              <a:t>.</a:t>
            </a:r>
          </a:p>
          <a:p>
            <a:r>
              <a:rPr lang="en-US" dirty="0"/>
              <a:t>• </a:t>
            </a:r>
            <a:r>
              <a:rPr lang="en-US" b="1" dirty="0"/>
              <a:t>New or modified EMs </a:t>
            </a:r>
            <a:r>
              <a:rPr lang="en-US" dirty="0"/>
              <a:t>proposed by vendors or operating reactor licensees that, </a:t>
            </a:r>
            <a:r>
              <a:rPr lang="en-US" dirty="0" smtClean="0"/>
              <a:t>in accordance </a:t>
            </a:r>
            <a:r>
              <a:rPr lang="en-US" dirty="0"/>
              <a:t>with 10 CFR 50.59, require Regulatory review and approval. In </a:t>
            </a:r>
            <a:r>
              <a:rPr lang="en-US" dirty="0" smtClean="0"/>
              <a:t>such instances</a:t>
            </a:r>
            <a:r>
              <a:rPr lang="en-US" dirty="0"/>
              <a:t>, a graded application of the principles of this regulatory guide can </a:t>
            </a:r>
            <a:r>
              <a:rPr lang="en-US" dirty="0" smtClean="0"/>
              <a:t>be undertaken</a:t>
            </a:r>
            <a:r>
              <a:rPr lang="en-US" dirty="0"/>
              <a:t>, based on the nature and extent of the new model or </a:t>
            </a:r>
            <a:r>
              <a:rPr lang="en-US" dirty="0" smtClean="0"/>
              <a:t>proposed changes</a:t>
            </a:r>
            <a:r>
              <a:rPr lang="en-US" dirty="0"/>
              <a:t>.</a:t>
            </a:r>
          </a:p>
        </p:txBody>
      </p:sp>
      <p:sp>
        <p:nvSpPr>
          <p:cNvPr id="10" name="Rectangle 9"/>
          <p:cNvSpPr/>
          <p:nvPr/>
        </p:nvSpPr>
        <p:spPr>
          <a:xfrm>
            <a:off x="355600" y="4825137"/>
            <a:ext cx="11277600" cy="923330"/>
          </a:xfrm>
          <a:prstGeom prst="rect">
            <a:avLst/>
          </a:prstGeom>
        </p:spPr>
        <p:txBody>
          <a:bodyPr wrap="square">
            <a:spAutoFit/>
          </a:bodyPr>
          <a:lstStyle/>
          <a:p>
            <a:r>
              <a:rPr lang="en-US" dirty="0"/>
              <a:t>The two fundamental features of </a:t>
            </a:r>
            <a:r>
              <a:rPr lang="en-US" dirty="0" smtClean="0"/>
              <a:t>transient and </a:t>
            </a:r>
            <a:r>
              <a:rPr lang="en-US" dirty="0"/>
              <a:t>accident analysis methods are:</a:t>
            </a:r>
          </a:p>
          <a:p>
            <a:pPr marL="342900" indent="-342900">
              <a:buAutoNum type="arabicPeriod"/>
            </a:pPr>
            <a:r>
              <a:rPr lang="en-US" dirty="0" smtClean="0"/>
              <a:t>the </a:t>
            </a:r>
            <a:r>
              <a:rPr lang="en-US" dirty="0"/>
              <a:t>evaluation model concept, </a:t>
            </a:r>
            <a:r>
              <a:rPr lang="en-US" dirty="0" smtClean="0"/>
              <a:t>and </a:t>
            </a:r>
          </a:p>
          <a:p>
            <a:pPr marL="342900" indent="-342900">
              <a:buAutoNum type="arabicPeriod"/>
            </a:pPr>
            <a:r>
              <a:rPr lang="en-US" dirty="0" smtClean="0"/>
              <a:t>the </a:t>
            </a:r>
            <a:r>
              <a:rPr lang="en-US" dirty="0"/>
              <a:t>basic principles important for </a:t>
            </a:r>
            <a:r>
              <a:rPr lang="en-US" dirty="0" smtClean="0"/>
              <a:t>the development</a:t>
            </a:r>
            <a:r>
              <a:rPr lang="en-US" dirty="0"/>
              <a:t>, assessment, and review of </a:t>
            </a:r>
            <a:r>
              <a:rPr lang="en-US" dirty="0" smtClean="0"/>
              <a:t>those methods</a:t>
            </a:r>
            <a:r>
              <a:rPr lang="en-US" dirty="0"/>
              <a:t>.</a:t>
            </a:r>
          </a:p>
        </p:txBody>
      </p:sp>
      <p:sp>
        <p:nvSpPr>
          <p:cNvPr id="11" name="Rectangle 10"/>
          <p:cNvSpPr/>
          <p:nvPr/>
        </p:nvSpPr>
        <p:spPr>
          <a:xfrm>
            <a:off x="330200" y="5748467"/>
            <a:ext cx="11176000" cy="369332"/>
          </a:xfrm>
          <a:prstGeom prst="rect">
            <a:avLst/>
          </a:prstGeom>
        </p:spPr>
        <p:txBody>
          <a:bodyPr wrap="square">
            <a:spAutoFit/>
          </a:bodyPr>
          <a:lstStyle/>
          <a:p>
            <a:r>
              <a:rPr lang="en-US" dirty="0"/>
              <a:t>The evaluation model concept </a:t>
            </a:r>
            <a:r>
              <a:rPr lang="en-US" b="1" dirty="0"/>
              <a:t>establishes </a:t>
            </a:r>
            <a:r>
              <a:rPr lang="en-US" b="1" dirty="0" smtClean="0"/>
              <a:t>the basis </a:t>
            </a:r>
            <a:r>
              <a:rPr lang="en-US" b="1" dirty="0"/>
              <a:t>for methods used to analyze </a:t>
            </a:r>
            <a:r>
              <a:rPr lang="en-US" b="1" dirty="0" smtClean="0"/>
              <a:t>a particular </a:t>
            </a:r>
            <a:r>
              <a:rPr lang="en-US" b="1" dirty="0"/>
              <a:t>event or class of events</a:t>
            </a:r>
            <a:r>
              <a:rPr lang="en-US" dirty="0"/>
              <a:t>.</a:t>
            </a:r>
          </a:p>
        </p:txBody>
      </p:sp>
      <p:sp>
        <p:nvSpPr>
          <p:cNvPr id="12" name="Rectangle 11"/>
          <p:cNvSpPr/>
          <p:nvPr/>
        </p:nvSpPr>
        <p:spPr>
          <a:xfrm>
            <a:off x="355600" y="6130835"/>
            <a:ext cx="11277600" cy="646331"/>
          </a:xfrm>
          <a:prstGeom prst="rect">
            <a:avLst/>
          </a:prstGeom>
        </p:spPr>
        <p:txBody>
          <a:bodyPr wrap="square">
            <a:spAutoFit/>
          </a:bodyPr>
          <a:lstStyle/>
          <a:p>
            <a:r>
              <a:rPr lang="en-US" dirty="0"/>
              <a:t>An evaluation model (EM) is the </a:t>
            </a:r>
            <a:r>
              <a:rPr lang="en-US" b="1" dirty="0" smtClean="0"/>
              <a:t>calculational framework </a:t>
            </a:r>
            <a:r>
              <a:rPr lang="en-US" b="1" dirty="0"/>
              <a:t>for evaluating the behavior of </a:t>
            </a:r>
            <a:r>
              <a:rPr lang="en-US" b="1" dirty="0" smtClean="0"/>
              <a:t>the reactor </a:t>
            </a:r>
            <a:r>
              <a:rPr lang="en-US" b="1" dirty="0"/>
              <a:t>system (</a:t>
            </a:r>
            <a:r>
              <a:rPr lang="en-US" b="1" i="1" dirty="0"/>
              <a:t>or/and containment</a:t>
            </a:r>
            <a:r>
              <a:rPr lang="en-US" b="1" dirty="0"/>
              <a:t>) during </a:t>
            </a:r>
            <a:r>
              <a:rPr lang="en-US" b="1" dirty="0" smtClean="0"/>
              <a:t>a postulated </a:t>
            </a:r>
            <a:r>
              <a:rPr lang="en-US" b="1" dirty="0"/>
              <a:t>transient or design-basis accident</a:t>
            </a:r>
            <a:r>
              <a:rPr lang="en-US" dirty="0"/>
              <a:t>.</a:t>
            </a:r>
          </a:p>
        </p:txBody>
      </p:sp>
      <p:sp>
        <p:nvSpPr>
          <p:cNvPr id="9" name="Title 1"/>
          <p:cNvSpPr>
            <a:spLocks noGrp="1"/>
          </p:cNvSpPr>
          <p:nvPr>
            <p:ph type="ctrTitle"/>
          </p:nvPr>
        </p:nvSpPr>
        <p:spPr>
          <a:xfrm>
            <a:off x="312964" y="103789"/>
            <a:ext cx="11867610" cy="612491"/>
          </a:xfrm>
        </p:spPr>
        <p:txBody>
          <a:bodyPr>
            <a:noAutofit/>
          </a:bodyPr>
          <a:lstStyle/>
          <a:p>
            <a:pPr algn="l"/>
            <a:r>
              <a:rPr lang="en-US" sz="3200" dirty="0" smtClean="0">
                <a:latin typeface="+mn-lt"/>
              </a:rPr>
              <a:t>3.Approach </a:t>
            </a:r>
            <a:r>
              <a:rPr lang="en-US" sz="3200" dirty="0">
                <a:latin typeface="+mn-lt"/>
              </a:rPr>
              <a:t>on the Review of the Content and Format of </a:t>
            </a:r>
            <a:r>
              <a:rPr lang="en-US" sz="3200" dirty="0" smtClean="0">
                <a:latin typeface="+mn-lt"/>
              </a:rPr>
              <a:t>BNPP </a:t>
            </a:r>
            <a:r>
              <a:rPr lang="en-US" sz="3200" dirty="0">
                <a:latin typeface="+mn-lt"/>
              </a:rPr>
              <a:t>SAR </a:t>
            </a:r>
            <a:r>
              <a:rPr lang="en-US" sz="3200" dirty="0" smtClean="0">
                <a:latin typeface="+mn-lt"/>
              </a:rPr>
              <a:t> </a:t>
            </a:r>
            <a:endParaRPr lang="en-US" sz="3200" dirty="0">
              <a:latin typeface="+mn-lt"/>
            </a:endParaRPr>
          </a:p>
        </p:txBody>
      </p:sp>
    </p:spTree>
    <p:extLst>
      <p:ext uri="{BB962C8B-B14F-4D97-AF65-F5344CB8AC3E}">
        <p14:creationId xmlns:p14="http://schemas.microsoft.com/office/powerpoint/2010/main" val="2927862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5756" y="522872"/>
            <a:ext cx="11111700" cy="1020722"/>
          </a:xfrm>
        </p:spPr>
        <p:txBody>
          <a:bodyPr/>
          <a:lstStyle/>
          <a:p>
            <a:endParaRPr lang="en-US" dirty="0"/>
          </a:p>
          <a:p>
            <a:r>
              <a:rPr lang="en-US" dirty="0"/>
              <a:t> </a:t>
            </a:r>
            <a:r>
              <a:rPr lang="en-US" b="1" dirty="0"/>
              <a:t>NUREG 0800 </a:t>
            </a:r>
            <a:r>
              <a:rPr lang="en-US" b="1" dirty="0" smtClean="0"/>
              <a:t>SRP</a:t>
            </a:r>
            <a:r>
              <a:rPr lang="en-US" dirty="0" smtClean="0"/>
              <a:t>: Standard Review Plan for Review of Safety Analysis Reports for nuclear power Plants: LWR Edition </a:t>
            </a:r>
            <a:endParaRPr lang="en-US"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487" y="5061222"/>
            <a:ext cx="43246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12964" y="1983607"/>
            <a:ext cx="6096000" cy="3416320"/>
          </a:xfrm>
          <a:prstGeom prst="rect">
            <a:avLst/>
          </a:prstGeom>
        </p:spPr>
        <p:txBody>
          <a:bodyPr>
            <a:spAutoFit/>
          </a:bodyPr>
          <a:lstStyle/>
          <a:p>
            <a:r>
              <a:rPr lang="en-US" dirty="0"/>
              <a:t>1. INTRODUCTION AND GENERAL DESCRIPTION OF PLANT</a:t>
            </a:r>
          </a:p>
          <a:p>
            <a:r>
              <a:rPr lang="en-US" dirty="0"/>
              <a:t>2. SITE CHARACTERISTICS</a:t>
            </a:r>
          </a:p>
          <a:p>
            <a:r>
              <a:rPr lang="en-US" dirty="0"/>
              <a:t>3. GENERAL DESIGN BASES OF STRUCTURES, COMPONENTS,</a:t>
            </a:r>
          </a:p>
          <a:p>
            <a:r>
              <a:rPr lang="en-US" dirty="0"/>
              <a:t>EQUIPMENT AND SYSTEMS</a:t>
            </a:r>
          </a:p>
          <a:p>
            <a:r>
              <a:rPr lang="en-US" dirty="0"/>
              <a:t>4. REACTOR</a:t>
            </a:r>
          </a:p>
          <a:p>
            <a:r>
              <a:rPr lang="en-US" dirty="0"/>
              <a:t>5. REACTOR COOLANT SYSTEM AND CONNECTED SYSTEMS</a:t>
            </a:r>
          </a:p>
          <a:p>
            <a:r>
              <a:rPr lang="en-US" dirty="0"/>
              <a:t>6. </a:t>
            </a:r>
            <a:r>
              <a:rPr lang="en-US" dirty="0" smtClean="0"/>
              <a:t>ENGINEERED </a:t>
            </a:r>
            <a:r>
              <a:rPr lang="en-US" dirty="0"/>
              <a:t>SAFETY FEATURES</a:t>
            </a:r>
          </a:p>
          <a:p>
            <a:r>
              <a:rPr lang="en-US" dirty="0"/>
              <a:t>7. INSTRUMENTATION AND CONTROL</a:t>
            </a:r>
          </a:p>
          <a:p>
            <a:r>
              <a:rPr lang="en-US" dirty="0"/>
              <a:t>8. ELECTRIC POWER</a:t>
            </a:r>
          </a:p>
          <a:p>
            <a:r>
              <a:rPr lang="en-US" dirty="0"/>
              <a:t>9. AUXILIARY SYSTEMS</a:t>
            </a:r>
          </a:p>
          <a:p>
            <a:r>
              <a:rPr lang="en-US" dirty="0"/>
              <a:t>10.STEAM AND POWER CONVERSION SYSTEM</a:t>
            </a:r>
          </a:p>
          <a:p>
            <a:r>
              <a:rPr lang="en-US" dirty="0"/>
              <a:t>11.RADIOACTIVE WASTE </a:t>
            </a:r>
            <a:r>
              <a:rPr lang="en-US" dirty="0" smtClean="0"/>
              <a:t>MANAGEMENT</a:t>
            </a:r>
            <a:endParaRPr lang="en-US" dirty="0"/>
          </a:p>
        </p:txBody>
      </p:sp>
      <p:sp>
        <p:nvSpPr>
          <p:cNvPr id="2" name="Rectangle 1"/>
          <p:cNvSpPr/>
          <p:nvPr/>
        </p:nvSpPr>
        <p:spPr>
          <a:xfrm>
            <a:off x="6870700" y="2009345"/>
            <a:ext cx="3983264" cy="2031325"/>
          </a:xfrm>
          <a:prstGeom prst="rect">
            <a:avLst/>
          </a:prstGeom>
        </p:spPr>
        <p:txBody>
          <a:bodyPr wrap="square">
            <a:spAutoFit/>
          </a:bodyPr>
          <a:lstStyle/>
          <a:p>
            <a:r>
              <a:rPr lang="en-US" dirty="0"/>
              <a:t>12.RADIATION PROTECTION</a:t>
            </a:r>
          </a:p>
          <a:p>
            <a:r>
              <a:rPr lang="en-US" dirty="0"/>
              <a:t>13.CONDUCT OF OPERATIONS</a:t>
            </a:r>
          </a:p>
          <a:p>
            <a:r>
              <a:rPr lang="en-US" dirty="0"/>
              <a:t>14. initial test program</a:t>
            </a:r>
          </a:p>
          <a:p>
            <a:r>
              <a:rPr lang="en-US" dirty="0"/>
              <a:t>15.ACCIDENT ANALYSES</a:t>
            </a:r>
          </a:p>
          <a:p>
            <a:r>
              <a:rPr lang="en-US" dirty="0"/>
              <a:t>16.TECHNICAL SPECIFICATIONS</a:t>
            </a:r>
          </a:p>
          <a:p>
            <a:r>
              <a:rPr lang="en-US" dirty="0"/>
              <a:t>17.QUALITY ASSURANCE</a:t>
            </a:r>
          </a:p>
          <a:p>
            <a:r>
              <a:rPr lang="en-US" dirty="0"/>
              <a:t>18. HUMAN FACTORS ENGINEERING</a:t>
            </a:r>
          </a:p>
        </p:txBody>
      </p:sp>
      <p:sp>
        <p:nvSpPr>
          <p:cNvPr id="9" name="Title 1"/>
          <p:cNvSpPr txBox="1">
            <a:spLocks/>
          </p:cNvSpPr>
          <p:nvPr/>
        </p:nvSpPr>
        <p:spPr>
          <a:xfrm>
            <a:off x="312964" y="103789"/>
            <a:ext cx="11867610" cy="612491"/>
          </a:xfrm>
          <a:prstGeom prst="rect">
            <a:avLst/>
          </a:prstGeom>
        </p:spPr>
        <p:txBody>
          <a:bodyPr vert="horz" lIns="91440" tIns="45720" rIns="91440" bIns="0" rtlCol="0" anchor="b">
            <a:noAutofit/>
          </a:bodyPr>
          <a:lstStyle>
            <a:lvl1pPr marL="0" indent="0" algn="r" defTabSz="914400" rtl="0" eaLnBrk="1" latinLnBrk="0" hangingPunct="1">
              <a:lnSpc>
                <a:spcPct val="90000"/>
              </a:lnSpc>
              <a:spcBef>
                <a:spcPct val="0"/>
              </a:spcBef>
              <a:buFont typeface="Arial" panose="020B0604020202020204" pitchFamily="34" charset="0"/>
              <a:buNone/>
              <a:defRPr lang="en-IN" sz="4300" b="1" kern="1200">
                <a:solidFill>
                  <a:schemeClr val="accent1"/>
                </a:solidFill>
                <a:latin typeface="+mj-lt"/>
                <a:ea typeface="+mj-ea"/>
                <a:cs typeface="+mj-cs"/>
              </a:defRPr>
            </a:lvl1pPr>
          </a:lstStyle>
          <a:p>
            <a:pPr algn="l"/>
            <a:r>
              <a:rPr lang="en-US" sz="3200" smtClean="0">
                <a:latin typeface="+mn-lt"/>
              </a:rPr>
              <a:t>3.Approach on the Review of the Content and Format of BNPP SAR  </a:t>
            </a:r>
            <a:endParaRPr lang="en-US" sz="3200" dirty="0">
              <a:latin typeface="+mn-lt"/>
            </a:endParaRPr>
          </a:p>
        </p:txBody>
      </p:sp>
    </p:spTree>
    <p:extLst>
      <p:ext uri="{BB962C8B-B14F-4D97-AF65-F5344CB8AC3E}">
        <p14:creationId xmlns:p14="http://schemas.microsoft.com/office/powerpoint/2010/main" val="1905346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5756" y="522872"/>
            <a:ext cx="11111700" cy="1020722"/>
          </a:xfrm>
        </p:spPr>
        <p:txBody>
          <a:bodyPr/>
          <a:lstStyle/>
          <a:p>
            <a:endParaRPr lang="en-US" dirty="0"/>
          </a:p>
          <a:p>
            <a:r>
              <a:rPr lang="en-US" dirty="0"/>
              <a:t> </a:t>
            </a:r>
            <a:r>
              <a:rPr lang="en-US" b="1" dirty="0"/>
              <a:t>IAEA GS-G-4.1 - Format and Content </a:t>
            </a:r>
            <a:r>
              <a:rPr lang="en-US" b="1" dirty="0" smtClean="0"/>
              <a:t>of the </a:t>
            </a:r>
            <a:r>
              <a:rPr lang="en-US" b="1" dirty="0"/>
              <a:t>Safety Analysis </a:t>
            </a:r>
            <a:r>
              <a:rPr lang="en-US" b="1" dirty="0" smtClean="0"/>
              <a:t>Report for </a:t>
            </a:r>
            <a:r>
              <a:rPr lang="en-US" b="1" dirty="0"/>
              <a:t>Nuclear Power Plants</a:t>
            </a:r>
            <a:r>
              <a:rPr lang="en-US" dirty="0" smtClean="0"/>
              <a:t> </a:t>
            </a:r>
            <a:endParaRPr lang="en-US" dirty="0">
              <a:solidFill>
                <a:srgbClr val="FF0000"/>
              </a:solidFill>
            </a:endParaRPr>
          </a:p>
        </p:txBody>
      </p:sp>
      <p:sp>
        <p:nvSpPr>
          <p:cNvPr id="6" name="Rectangle 5"/>
          <p:cNvSpPr/>
          <p:nvPr/>
        </p:nvSpPr>
        <p:spPr>
          <a:xfrm>
            <a:off x="312964" y="1983607"/>
            <a:ext cx="7942036" cy="4524315"/>
          </a:xfrm>
          <a:prstGeom prst="rect">
            <a:avLst/>
          </a:prstGeom>
        </p:spPr>
        <p:txBody>
          <a:bodyPr wrap="square">
            <a:spAutoFit/>
          </a:bodyPr>
          <a:lstStyle/>
          <a:p>
            <a:r>
              <a:rPr lang="en-US" b="1" dirty="0"/>
              <a:t>Chapter I: Introduction</a:t>
            </a:r>
          </a:p>
          <a:p>
            <a:r>
              <a:rPr lang="en-US" b="1" dirty="0"/>
              <a:t>Chapter II: General plant description </a:t>
            </a:r>
          </a:p>
          <a:p>
            <a:r>
              <a:rPr lang="en-US" b="1" dirty="0"/>
              <a:t>Chapter III: Management of safety</a:t>
            </a:r>
          </a:p>
          <a:p>
            <a:r>
              <a:rPr lang="en-US" b="1" dirty="0"/>
              <a:t>Chapter IV: Site </a:t>
            </a:r>
            <a:r>
              <a:rPr lang="en-US" b="1" dirty="0" smtClean="0"/>
              <a:t>evaluation</a:t>
            </a:r>
          </a:p>
          <a:p>
            <a:r>
              <a:rPr lang="en-US" b="1" dirty="0"/>
              <a:t>Chapter V: General design </a:t>
            </a:r>
            <a:r>
              <a:rPr lang="en-US" b="1" dirty="0" smtClean="0"/>
              <a:t>aspects</a:t>
            </a:r>
          </a:p>
          <a:p>
            <a:r>
              <a:rPr lang="en-US" b="1" dirty="0"/>
              <a:t>Chapter VI: Description and conformance to the design of plant systems</a:t>
            </a:r>
          </a:p>
          <a:p>
            <a:r>
              <a:rPr lang="en-US" b="1" dirty="0"/>
              <a:t>Chapter VII: Safety analysis</a:t>
            </a:r>
          </a:p>
          <a:p>
            <a:r>
              <a:rPr lang="en-US" b="1" dirty="0"/>
              <a:t>Chapter VIII: Commissioning</a:t>
            </a:r>
          </a:p>
          <a:p>
            <a:r>
              <a:rPr lang="en-US" b="1" dirty="0"/>
              <a:t>Chapter IX: Operational </a:t>
            </a:r>
          </a:p>
          <a:p>
            <a:r>
              <a:rPr lang="en-US" b="1" dirty="0"/>
              <a:t>Chapter X: Operational limits and conditions</a:t>
            </a:r>
          </a:p>
          <a:p>
            <a:r>
              <a:rPr lang="en-US" b="1" dirty="0"/>
              <a:t>Chapter XI: Radiation protection</a:t>
            </a:r>
          </a:p>
          <a:p>
            <a:r>
              <a:rPr lang="en-US" b="1" dirty="0"/>
              <a:t>Chapter XII: Emergency preparedness</a:t>
            </a:r>
          </a:p>
          <a:p>
            <a:r>
              <a:rPr lang="en-US" b="1" dirty="0"/>
              <a:t>Chapter XIII: Environmental aspects</a:t>
            </a:r>
          </a:p>
          <a:p>
            <a:r>
              <a:rPr lang="en-US" b="1" dirty="0"/>
              <a:t>Chapter XIV: Radioactive waste management</a:t>
            </a:r>
          </a:p>
          <a:p>
            <a:r>
              <a:rPr lang="en-US" b="1" dirty="0"/>
              <a:t>Chapter XV: Decommissioning and end of life aspects</a:t>
            </a:r>
          </a:p>
          <a:p>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555" y="2311400"/>
            <a:ext cx="2987409"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312964" y="103789"/>
            <a:ext cx="11867610" cy="612491"/>
          </a:xfrm>
          <a:prstGeom prst="rect">
            <a:avLst/>
          </a:prstGeom>
        </p:spPr>
        <p:txBody>
          <a:bodyPr vert="horz" lIns="91440" tIns="45720" rIns="91440" bIns="0" rtlCol="0" anchor="b">
            <a:noAutofit/>
          </a:bodyPr>
          <a:lstStyle>
            <a:lvl1pPr marL="0" indent="0" algn="r" defTabSz="914400" rtl="0" eaLnBrk="1" latinLnBrk="0" hangingPunct="1">
              <a:lnSpc>
                <a:spcPct val="90000"/>
              </a:lnSpc>
              <a:spcBef>
                <a:spcPct val="0"/>
              </a:spcBef>
              <a:buFont typeface="Arial" panose="020B0604020202020204" pitchFamily="34" charset="0"/>
              <a:buNone/>
              <a:defRPr lang="en-IN" sz="4300" b="1" kern="1200">
                <a:solidFill>
                  <a:schemeClr val="accent1"/>
                </a:solidFill>
                <a:latin typeface="+mj-lt"/>
                <a:ea typeface="+mj-ea"/>
                <a:cs typeface="+mj-cs"/>
              </a:defRPr>
            </a:lvl1pPr>
          </a:lstStyle>
          <a:p>
            <a:pPr algn="l"/>
            <a:r>
              <a:rPr lang="en-US" sz="3200" smtClean="0">
                <a:latin typeface="+mn-lt"/>
              </a:rPr>
              <a:t>3.Approach on the Review of the Content and Format of BNPP SAR  </a:t>
            </a:r>
            <a:endParaRPr lang="en-US" sz="3200" dirty="0">
              <a:latin typeface="+mn-lt"/>
            </a:endParaRPr>
          </a:p>
        </p:txBody>
      </p:sp>
    </p:spTree>
    <p:extLst>
      <p:ext uri="{BB962C8B-B14F-4D97-AF65-F5344CB8AC3E}">
        <p14:creationId xmlns:p14="http://schemas.microsoft.com/office/powerpoint/2010/main" val="1164557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699" y="0"/>
            <a:ext cx="11372045" cy="536291"/>
          </a:xfrm>
        </p:spPr>
        <p:txBody>
          <a:bodyPr>
            <a:noAutofit/>
          </a:bodyPr>
          <a:lstStyle/>
          <a:p>
            <a:pPr algn="l"/>
            <a:r>
              <a:rPr lang="en-GB" sz="2800" dirty="0" smtClean="0"/>
              <a:t>4. PSAR CONTENT of BNPP</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767594418"/>
              </p:ext>
            </p:extLst>
          </p:nvPr>
        </p:nvGraphicFramePr>
        <p:xfrm>
          <a:off x="77274" y="629514"/>
          <a:ext cx="5924281" cy="5516880"/>
        </p:xfrm>
        <a:graphic>
          <a:graphicData uri="http://schemas.openxmlformats.org/drawingml/2006/table">
            <a:tbl>
              <a:tblPr bandRow="1">
                <a:tableStyleId>{16D9F66E-5EB9-4882-86FB-DCBF35E3C3E4}</a:tableStyleId>
              </a:tblPr>
              <a:tblGrid>
                <a:gridCol w="1223492"/>
                <a:gridCol w="4700789"/>
              </a:tblGrid>
              <a:tr h="457200">
                <a:tc>
                  <a:txBody>
                    <a:bodyPr/>
                    <a:lstStyle/>
                    <a:p>
                      <a:r>
                        <a:rPr lang="en-US" sz="1600" b="1" dirty="0" smtClean="0"/>
                        <a:t>CHAPTER 1</a:t>
                      </a:r>
                      <a:endParaRPr lang="en-US" sz="1600" b="1" i="1" dirty="0"/>
                    </a:p>
                  </a:txBody>
                  <a:tcPr marL="45720" marR="4572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Introduction  and NPP general description </a:t>
                      </a:r>
                      <a:endParaRPr lang="en-US" sz="1600" b="1" i="1" dirty="0" smtClean="0"/>
                    </a:p>
                  </a:txBody>
                  <a:tcPr marL="45720" marR="45720" marT="0" marB="0" anchor="ct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CHAPTER 2</a:t>
                      </a:r>
                      <a:endParaRPr lang="en-US" sz="1600" b="1" i="1" dirty="0" smtClean="0"/>
                    </a:p>
                  </a:txBody>
                  <a:tcPr marL="45720" marR="4572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NPP site specification</a:t>
                      </a:r>
                      <a:endParaRPr lang="en-US" sz="1600" b="1" i="1" dirty="0" smtClean="0"/>
                    </a:p>
                  </a:txBody>
                  <a:tcPr marL="45720" marR="45720" marT="0" marB="0" anchor="ct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CHAPTER 3</a:t>
                      </a:r>
                      <a:endParaRPr lang="en-US" sz="1600" b="1" i="1" dirty="0" smtClean="0"/>
                    </a:p>
                  </a:txBody>
                  <a:tcPr marL="45720" marR="45720" marT="0" marB="0" anchor="ctr"/>
                </a:tc>
                <a:tc>
                  <a:txBody>
                    <a:bodyPr/>
                    <a:lstStyle/>
                    <a:p>
                      <a:r>
                        <a:rPr lang="en-US" sz="1600" dirty="0" smtClean="0"/>
                        <a:t>Design of structures, components, equipment and systems</a:t>
                      </a:r>
                      <a:endParaRPr lang="en-US" sz="1600" b="1" i="1" dirty="0"/>
                    </a:p>
                  </a:txBody>
                  <a:tcPr marL="45720" marR="45720" marT="0" marB="0" anchor="ct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CHAPTER 4</a:t>
                      </a:r>
                      <a:endParaRPr lang="en-US" sz="1600" b="1" i="1" dirty="0" smtClean="0"/>
                    </a:p>
                  </a:txBody>
                  <a:tcPr marL="45720" marR="4572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Reactor</a:t>
                      </a:r>
                      <a:endParaRPr lang="en-US" sz="1600" b="1" i="1" dirty="0" smtClean="0"/>
                    </a:p>
                  </a:txBody>
                  <a:tcPr marL="45720" marR="45720" marT="0" marB="0" anchor="ct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CHAPTER 5</a:t>
                      </a:r>
                      <a:endParaRPr lang="en-US" sz="1600" b="1" i="1" dirty="0" smtClean="0"/>
                    </a:p>
                  </a:txBody>
                  <a:tcPr marL="45720" marR="4572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Primary circuit and related systems</a:t>
                      </a:r>
                      <a:endParaRPr lang="en-US" sz="1600" b="1" i="1" dirty="0" smtClean="0"/>
                    </a:p>
                  </a:txBody>
                  <a:tcPr marL="45720" marR="45720" marT="0" marB="0" anchor="ct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CHAPTER 6</a:t>
                      </a:r>
                      <a:endParaRPr lang="en-US" sz="1600" b="1" i="1" dirty="0" smtClean="0"/>
                    </a:p>
                  </a:txBody>
                  <a:tcPr marL="45720" marR="4572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Security equipment</a:t>
                      </a:r>
                      <a:endParaRPr lang="en-US" sz="1600" b="1" i="1" dirty="0" smtClean="0"/>
                    </a:p>
                  </a:txBody>
                  <a:tcPr marL="45720" marR="45720" marT="0" marB="0" anchor="ct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CHAPTER 7</a:t>
                      </a:r>
                      <a:endParaRPr lang="en-US" sz="1600" b="1" i="1" dirty="0" smtClean="0"/>
                    </a:p>
                  </a:txBody>
                  <a:tcPr marL="45720" marR="4572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Instrumentation and control</a:t>
                      </a:r>
                      <a:endParaRPr lang="en-US" sz="1600" b="1" i="1" dirty="0" smtClean="0"/>
                    </a:p>
                  </a:txBody>
                  <a:tcPr marL="45720" marR="45720" marT="0" marB="0" anchor="ct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CHAPTER 8</a:t>
                      </a:r>
                      <a:endParaRPr lang="en-US" sz="1600" b="1" i="1" dirty="0" smtClean="0"/>
                    </a:p>
                  </a:txBody>
                  <a:tcPr marL="45720" marR="4572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Power Supply</a:t>
                      </a:r>
                      <a:endParaRPr lang="en-US" sz="1600" b="1" i="1" dirty="0" smtClean="0"/>
                    </a:p>
                  </a:txBody>
                  <a:tcPr marL="45720" marR="45720" marT="0" marB="0" anchor="ct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CHAPTER 9</a:t>
                      </a:r>
                      <a:endParaRPr lang="en-US" sz="1600" b="1" i="1" dirty="0" smtClean="0"/>
                    </a:p>
                  </a:txBody>
                  <a:tcPr marL="45720" marR="4572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Auxiliary systems</a:t>
                      </a:r>
                      <a:endParaRPr lang="en-US" sz="1600" b="1" i="1" dirty="0" smtClean="0"/>
                    </a:p>
                  </a:txBody>
                  <a:tcPr marL="45720" marR="45720" marT="0" marB="0" anchor="ct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CHAPTER 10</a:t>
                      </a:r>
                      <a:endParaRPr lang="en-US" sz="1600" b="1" i="1" dirty="0" smtClean="0"/>
                    </a:p>
                  </a:txBody>
                  <a:tcPr marL="45720" marR="4572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 conversion system steam and energy</a:t>
                      </a:r>
                      <a:endParaRPr lang="en-US" sz="1600" b="1" i="1" dirty="0" smtClean="0"/>
                    </a:p>
                  </a:txBody>
                  <a:tcPr marL="45720" marR="45720" marT="0" marB="0" anchor="ct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CHAPTER 11</a:t>
                      </a:r>
                      <a:endParaRPr lang="en-US" sz="1600" b="1" i="1" dirty="0" smtClean="0"/>
                    </a:p>
                  </a:txBody>
                  <a:tcPr marL="45720" marR="4572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Radioactive waste handling</a:t>
                      </a:r>
                      <a:endParaRPr lang="en-US" sz="1600" b="1" i="1" dirty="0" smtClean="0"/>
                    </a:p>
                  </a:txBody>
                  <a:tcPr marL="45720" marR="45720" marT="0" marB="0" anchor="ct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CHAPTER 12</a:t>
                      </a:r>
                      <a:endParaRPr lang="en-US" sz="1600" b="1" i="1" dirty="0" smtClean="0"/>
                    </a:p>
                  </a:txBody>
                  <a:tcPr marL="45720" marR="4572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Radiation protection</a:t>
                      </a:r>
                      <a:endParaRPr lang="en-US" sz="1600" b="1" i="1" dirty="0" smtClean="0"/>
                    </a:p>
                  </a:txBody>
                  <a:tcPr marL="45720" marR="4572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45954544"/>
              </p:ext>
            </p:extLst>
          </p:nvPr>
        </p:nvGraphicFramePr>
        <p:xfrm>
          <a:off x="6254125" y="666005"/>
          <a:ext cx="5658833" cy="5438584"/>
        </p:xfrm>
        <a:graphic>
          <a:graphicData uri="http://schemas.openxmlformats.org/drawingml/2006/table">
            <a:tbl>
              <a:tblPr bandRow="1">
                <a:tableStyleId>{16D9F66E-5EB9-4882-86FB-DCBF35E3C3E4}</a:tableStyleId>
              </a:tblPr>
              <a:tblGrid>
                <a:gridCol w="1202743"/>
                <a:gridCol w="4456090"/>
              </a:tblGrid>
              <a:tr h="480736">
                <a:tc>
                  <a:txBody>
                    <a:bodyPr/>
                    <a:lstStyle/>
                    <a:p>
                      <a:r>
                        <a:rPr lang="en-US" sz="1600" b="1" kern="1200" dirty="0" smtClean="0"/>
                        <a:t>CHAPTER 13</a:t>
                      </a:r>
                      <a:endParaRPr lang="en-US" sz="1600" b="1" i="1" kern="1200" dirty="0">
                        <a:solidFill>
                          <a:schemeClr val="tx1"/>
                        </a:solidFill>
                        <a:latin typeface="+mn-lt"/>
                        <a:ea typeface="+mn-ea"/>
                        <a:cs typeface="+mn-cs"/>
                      </a:endParaRPr>
                    </a:p>
                  </a:txBody>
                  <a:tcPr marL="45720" marR="45720" marT="0" marB="0" anchor="ctr"/>
                </a:tc>
                <a:tc>
                  <a:txBody>
                    <a:bodyPr/>
                    <a:lstStyle/>
                    <a:p>
                      <a:pPr fontAlgn="base" hangingPunct="0"/>
                      <a:r>
                        <a:rPr lang="en-US" sz="1600" kern="1200" dirty="0" smtClean="0"/>
                        <a:t>Operation</a:t>
                      </a:r>
                    </a:p>
                  </a:txBody>
                  <a:tcPr marL="45720" marR="45720" marT="0" marB="0" anchor="ctr"/>
                </a:tc>
              </a:tr>
              <a:tr h="619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t>CHAPTER 14</a:t>
                      </a:r>
                      <a:endParaRPr lang="en-US" sz="1600" b="1" i="1" kern="1200" dirty="0" smtClean="0">
                        <a:solidFill>
                          <a:schemeClr val="tx1"/>
                        </a:solidFill>
                        <a:latin typeface="+mn-lt"/>
                        <a:ea typeface="+mn-ea"/>
                        <a:cs typeface="+mn-cs"/>
                      </a:endParaRPr>
                    </a:p>
                  </a:txBody>
                  <a:tcPr marL="45720" marR="4572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Initial test program</a:t>
                      </a:r>
                      <a:endParaRPr lang="en-US" sz="1600" b="1" i="1" kern="1200" dirty="0">
                        <a:solidFill>
                          <a:schemeClr val="tx1"/>
                        </a:solidFill>
                        <a:latin typeface="+mn-lt"/>
                        <a:ea typeface="+mn-ea"/>
                        <a:cs typeface="+mn-cs"/>
                      </a:endParaRPr>
                    </a:p>
                  </a:txBody>
                  <a:tcPr marL="45720" marR="45720" marT="0" marB="0" anchor="ctr"/>
                </a:tc>
              </a:tr>
              <a:tr h="619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t>CHAPTER 15</a:t>
                      </a:r>
                      <a:endParaRPr lang="en-US" sz="1600" b="1" i="1" kern="1200" dirty="0" smtClean="0">
                        <a:solidFill>
                          <a:schemeClr val="tx1"/>
                        </a:solidFill>
                        <a:latin typeface="+mn-lt"/>
                        <a:ea typeface="+mn-ea"/>
                        <a:cs typeface="+mn-cs"/>
                      </a:endParaRPr>
                    </a:p>
                  </a:txBody>
                  <a:tcPr marL="45720" marR="45720" marT="0" marB="0" anchor="ctr"/>
                </a:tc>
                <a:tc>
                  <a:txBody>
                    <a:bodyPr/>
                    <a:lstStyle/>
                    <a:p>
                      <a:pPr fontAlgn="base" hangingPunct="0"/>
                      <a:r>
                        <a:rPr lang="en-US" sz="1600" kern="1200" dirty="0" smtClean="0"/>
                        <a:t>Accident analysis</a:t>
                      </a:r>
                      <a:endParaRPr lang="en-US" sz="1600" b="1" i="1" kern="1200" dirty="0">
                        <a:solidFill>
                          <a:schemeClr val="tx1"/>
                        </a:solidFill>
                        <a:latin typeface="+mn-lt"/>
                        <a:ea typeface="+mn-ea"/>
                        <a:cs typeface="+mn-cs"/>
                      </a:endParaRPr>
                    </a:p>
                  </a:txBody>
                  <a:tcPr marL="45720" marR="45720" marT="0" marB="0" anchor="ctr"/>
                </a:tc>
              </a:tr>
              <a:tr h="619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t>CHAPTER 16</a:t>
                      </a:r>
                      <a:endParaRPr lang="en-US" sz="1600" b="1" i="1" kern="1200" dirty="0" smtClean="0">
                        <a:solidFill>
                          <a:schemeClr val="tx1"/>
                        </a:solidFill>
                        <a:latin typeface="+mn-lt"/>
                        <a:ea typeface="+mn-ea"/>
                        <a:cs typeface="+mn-cs"/>
                      </a:endParaRPr>
                    </a:p>
                  </a:txBody>
                  <a:tcPr marL="45720" marR="45720" marT="0" marB="0" anchor="ctr"/>
                </a:tc>
                <a:tc>
                  <a:txBody>
                    <a:bodyPr/>
                    <a:lstStyle/>
                    <a:p>
                      <a:pPr fontAlgn="base" hangingPunct="0"/>
                      <a:r>
                        <a:rPr lang="en-US" sz="1600" kern="1200" dirty="0" smtClean="0"/>
                        <a:t>Safe operation limits and conditions</a:t>
                      </a:r>
                      <a:endParaRPr lang="en-US" sz="1600" b="1" i="1" kern="1200" dirty="0" smtClean="0">
                        <a:solidFill>
                          <a:schemeClr val="tx1"/>
                        </a:solidFill>
                        <a:latin typeface="+mn-lt"/>
                        <a:ea typeface="+mn-ea"/>
                        <a:cs typeface="+mn-cs"/>
                      </a:endParaRPr>
                    </a:p>
                  </a:txBody>
                  <a:tcPr marL="45720" marR="45720" marT="0" marB="0" anchor="ctr"/>
                </a:tc>
              </a:tr>
              <a:tr h="619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t>CHAPTER 17</a:t>
                      </a:r>
                      <a:endParaRPr lang="en-US" sz="1600" b="1" i="1" kern="1200" dirty="0" smtClean="0">
                        <a:solidFill>
                          <a:schemeClr val="tx1"/>
                        </a:solidFill>
                        <a:latin typeface="+mn-lt"/>
                        <a:ea typeface="+mn-ea"/>
                        <a:cs typeface="+mn-cs"/>
                      </a:endParaRPr>
                    </a:p>
                  </a:txBody>
                  <a:tcPr marL="45720" marR="45720" marT="0" marB="0" anchor="ctr"/>
                </a:tc>
                <a:tc>
                  <a:txBody>
                    <a:bodyPr/>
                    <a:lstStyle/>
                    <a:p>
                      <a:pPr fontAlgn="base" hangingPunct="0"/>
                      <a:r>
                        <a:rPr lang="en-US" sz="1600" kern="1200" dirty="0" smtClean="0"/>
                        <a:t>Quality assurance</a:t>
                      </a:r>
                      <a:endParaRPr lang="en-US" sz="1600" b="1" i="1" kern="1200" dirty="0">
                        <a:solidFill>
                          <a:schemeClr val="tx1"/>
                        </a:solidFill>
                        <a:latin typeface="+mn-lt"/>
                        <a:ea typeface="+mn-ea"/>
                        <a:cs typeface="+mn-cs"/>
                      </a:endParaRPr>
                    </a:p>
                  </a:txBody>
                  <a:tcPr marL="45720" marR="45720" marT="0" marB="0" anchor="ctr"/>
                </a:tc>
              </a:tr>
              <a:tr h="619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t>CHAPTER 18</a:t>
                      </a:r>
                      <a:endParaRPr lang="en-US" sz="1600" b="1" i="1" kern="1200" dirty="0" smtClean="0">
                        <a:solidFill>
                          <a:schemeClr val="tx1"/>
                        </a:solidFill>
                        <a:latin typeface="+mn-lt"/>
                        <a:ea typeface="+mn-ea"/>
                        <a:cs typeface="+mn-cs"/>
                      </a:endParaRPr>
                    </a:p>
                  </a:txBody>
                  <a:tcPr marL="45720" marR="45720" marT="0" marB="0" anchor="ctr"/>
                </a:tc>
                <a:tc>
                  <a:txBody>
                    <a:bodyPr/>
                    <a:lstStyle/>
                    <a:p>
                      <a:pPr fontAlgn="base" hangingPunct="0"/>
                      <a:r>
                        <a:rPr lang="en-US" sz="1600" kern="1200" dirty="0" smtClean="0"/>
                        <a:t>Human factors </a:t>
                      </a:r>
                      <a:endParaRPr lang="en-US" sz="1600" b="1" i="1" kern="1200" dirty="0">
                        <a:solidFill>
                          <a:schemeClr val="tx1"/>
                        </a:solidFill>
                        <a:latin typeface="+mn-lt"/>
                        <a:ea typeface="+mn-ea"/>
                        <a:cs typeface="+mn-cs"/>
                      </a:endParaRPr>
                    </a:p>
                  </a:txBody>
                  <a:tcPr marL="45720" marR="45720" marT="0" marB="0" anchor="ctr"/>
                </a:tc>
              </a:tr>
              <a:tr h="619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t>CHAPTER 19</a:t>
                      </a:r>
                      <a:endParaRPr lang="en-US" sz="1600" b="1" i="1" kern="1200" dirty="0" smtClean="0">
                        <a:solidFill>
                          <a:schemeClr val="tx1"/>
                        </a:solidFill>
                        <a:latin typeface="+mn-lt"/>
                        <a:ea typeface="+mn-ea"/>
                        <a:cs typeface="+mn-cs"/>
                      </a:endParaRPr>
                    </a:p>
                  </a:txBody>
                  <a:tcPr marL="45720" marR="45720" marT="0" marB="0" anchor="ctr"/>
                </a:tc>
                <a:tc>
                  <a:txBody>
                    <a:bodyPr/>
                    <a:lstStyle/>
                    <a:p>
                      <a:pPr fontAlgn="base" hangingPunct="0"/>
                      <a:r>
                        <a:rPr lang="en-US" sz="1600" kern="1200" dirty="0" smtClean="0"/>
                        <a:t>Severe accident </a:t>
                      </a:r>
                      <a:endParaRPr lang="en-US" sz="1600" b="1" i="1" kern="1200" dirty="0">
                        <a:solidFill>
                          <a:schemeClr val="tx1"/>
                        </a:solidFill>
                        <a:latin typeface="+mn-lt"/>
                        <a:ea typeface="+mn-ea"/>
                        <a:cs typeface="+mn-cs"/>
                      </a:endParaRPr>
                    </a:p>
                  </a:txBody>
                  <a:tcPr marL="45720" marR="45720" marT="0" marB="0" anchor="ctr"/>
                </a:tc>
              </a:tr>
              <a:tr h="619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t>CHAPTER 20</a:t>
                      </a:r>
                      <a:endParaRPr lang="en-US" sz="1600" b="1" i="1" kern="1200" dirty="0" smtClean="0">
                        <a:solidFill>
                          <a:schemeClr val="tx1"/>
                        </a:solidFill>
                        <a:latin typeface="+mn-lt"/>
                        <a:ea typeface="+mn-ea"/>
                        <a:cs typeface="+mn-cs"/>
                      </a:endParaRPr>
                    </a:p>
                  </a:txBody>
                  <a:tcPr marL="45720" marR="45720" marT="0" marB="0" anchor="ctr"/>
                </a:tc>
                <a:tc>
                  <a:txBody>
                    <a:bodyPr/>
                    <a:lstStyle/>
                    <a:p>
                      <a:r>
                        <a:rPr lang="en-US" sz="1600" kern="1200" dirty="0" smtClean="0"/>
                        <a:t>Other aspects</a:t>
                      </a:r>
                      <a:endParaRPr lang="en-US" sz="1600" b="1" i="1" kern="1200" dirty="0">
                        <a:solidFill>
                          <a:schemeClr val="tx1"/>
                        </a:solidFill>
                        <a:latin typeface="+mn-lt"/>
                        <a:ea typeface="+mn-ea"/>
                        <a:cs typeface="+mn-cs"/>
                      </a:endParaRPr>
                    </a:p>
                  </a:txBody>
                  <a:tcPr marL="45720" marR="45720" marT="0" marB="0" anchor="ctr"/>
                </a:tc>
              </a:tr>
              <a:tr h="619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t>CHAPTER 21</a:t>
                      </a:r>
                      <a:endParaRPr lang="en-US" sz="1600" b="1" i="1" kern="1200" dirty="0" smtClean="0">
                        <a:solidFill>
                          <a:schemeClr val="tx1"/>
                        </a:solidFill>
                        <a:latin typeface="+mn-lt"/>
                        <a:ea typeface="+mn-ea"/>
                        <a:cs typeface="+mn-cs"/>
                      </a:endParaRPr>
                    </a:p>
                  </a:txBody>
                  <a:tcPr marL="45720" marR="45720" marT="0" marB="0" anchor="ctr"/>
                </a:tc>
                <a:tc>
                  <a:txBody>
                    <a:bodyPr/>
                    <a:lstStyle/>
                    <a:p>
                      <a:pPr fontAlgn="base" hangingPunct="0"/>
                      <a:r>
                        <a:rPr lang="en-US" sz="1600" kern="1200" dirty="0" smtClean="0"/>
                        <a:t>Decommissioning</a:t>
                      </a:r>
                      <a:endParaRPr lang="en-US" sz="1600" b="1" i="1" kern="1200" dirty="0">
                        <a:solidFill>
                          <a:schemeClr val="tx1"/>
                        </a:solidFill>
                        <a:latin typeface="+mn-lt"/>
                        <a:ea typeface="+mn-ea"/>
                        <a:cs typeface="+mn-cs"/>
                      </a:endParaRPr>
                    </a:p>
                  </a:txBody>
                  <a:tcPr marL="45720" marR="45720" marT="0" marB="0" anchor="ctr"/>
                </a:tc>
              </a:tr>
            </a:tbl>
          </a:graphicData>
        </a:graphic>
      </p:graphicFrame>
    </p:spTree>
    <p:extLst>
      <p:ext uri="{BB962C8B-B14F-4D97-AF65-F5344CB8AC3E}">
        <p14:creationId xmlns:p14="http://schemas.microsoft.com/office/powerpoint/2010/main" val="84026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530" y="35717"/>
            <a:ext cx="11635390" cy="634844"/>
          </a:xfrm>
        </p:spPr>
        <p:txBody>
          <a:bodyPr>
            <a:normAutofit/>
          </a:bodyPr>
          <a:lstStyle/>
          <a:p>
            <a:pPr algn="l"/>
            <a:r>
              <a:rPr lang="en-GB" sz="3600" cap="all" dirty="0" smtClean="0"/>
              <a:t>5.CONTENT </a:t>
            </a:r>
            <a:r>
              <a:rPr lang="en-GB" sz="3600" cap="all" dirty="0"/>
              <a:t>OF CHAPTER </a:t>
            </a:r>
            <a:r>
              <a:rPr lang="en-GB" sz="3600" cap="all" dirty="0" smtClean="0"/>
              <a:t>15</a:t>
            </a:r>
            <a:endParaRPr lang="en-US" sz="3600" dirty="0"/>
          </a:p>
        </p:txBody>
      </p:sp>
      <p:sp>
        <p:nvSpPr>
          <p:cNvPr id="11" name="Content Placeholder 3"/>
          <p:cNvSpPr txBox="1">
            <a:spLocks/>
          </p:cNvSpPr>
          <p:nvPr/>
        </p:nvSpPr>
        <p:spPr>
          <a:xfrm>
            <a:off x="8301148" y="1522271"/>
            <a:ext cx="5567136" cy="580580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endParaRPr lang="en-US" sz="1800" b="1" dirty="0"/>
          </a:p>
          <a:p>
            <a:endParaRPr lang="en-US" sz="1800" b="1" dirty="0"/>
          </a:p>
          <a:p>
            <a:endParaRPr lang="en-US" sz="1800" b="1" dirty="0"/>
          </a:p>
          <a:p>
            <a:endParaRPr lang="en-US" sz="1800" b="1" dirty="0"/>
          </a:p>
          <a:p>
            <a:endParaRPr lang="en-US" sz="1800" b="1" dirty="0"/>
          </a:p>
          <a:p>
            <a:pPr marL="171450" indent="-171450"/>
            <a:endParaRPr lang="en-US" sz="1800" b="1" dirty="0" smtClean="0"/>
          </a:p>
          <a:p>
            <a:pPr marL="171450" indent="-171450"/>
            <a:endParaRPr lang="en-US" sz="1800" b="1" dirty="0" smtClean="0"/>
          </a:p>
          <a:p>
            <a:pPr marL="171450" indent="-171450"/>
            <a:endParaRPr lang="en-US" sz="1800" b="1" dirty="0"/>
          </a:p>
          <a:p>
            <a:pPr marL="171450" indent="-171450"/>
            <a:endParaRPr lang="en-US" sz="1800" b="1" dirty="0"/>
          </a:p>
          <a:p>
            <a:endParaRPr lang="en-US" sz="1800" b="1" dirty="0" smtClean="0"/>
          </a:p>
          <a:p>
            <a:endParaRPr lang="en-US" sz="1800" b="1" dirty="0" smtClean="0"/>
          </a:p>
          <a:p>
            <a:endParaRPr lang="en-US" sz="1800" b="1" dirty="0" smtClean="0"/>
          </a:p>
          <a:p>
            <a:endParaRPr lang="en-US" sz="1800" b="1" dirty="0" smtClean="0"/>
          </a:p>
          <a:p>
            <a:endParaRPr lang="en-US" sz="1800" b="1" dirty="0"/>
          </a:p>
        </p:txBody>
      </p:sp>
      <p:graphicFrame>
        <p:nvGraphicFramePr>
          <p:cNvPr id="3" name="Table 2"/>
          <p:cNvGraphicFramePr>
            <a:graphicFrameLocks noGrp="1"/>
          </p:cNvGraphicFramePr>
          <p:nvPr>
            <p:extLst>
              <p:ext uri="{D42A27DB-BD31-4B8C-83A1-F6EECF244321}">
                <p14:modId xmlns:p14="http://schemas.microsoft.com/office/powerpoint/2010/main" val="1908623016"/>
              </p:ext>
            </p:extLst>
          </p:nvPr>
        </p:nvGraphicFramePr>
        <p:xfrm>
          <a:off x="553794" y="744243"/>
          <a:ext cx="11101589" cy="6062234"/>
        </p:xfrm>
        <a:graphic>
          <a:graphicData uri="http://schemas.openxmlformats.org/drawingml/2006/table">
            <a:tbl>
              <a:tblPr bandRow="1">
                <a:tableStyleId>{5C22544A-7EE6-4342-B048-85BDC9FD1C3A}</a:tableStyleId>
              </a:tblPr>
              <a:tblGrid>
                <a:gridCol w="1196157"/>
                <a:gridCol w="9905432"/>
              </a:tblGrid>
              <a:tr h="356602">
                <a:tc>
                  <a:txBody>
                    <a:bodyPr/>
                    <a:lstStyle/>
                    <a:p>
                      <a:r>
                        <a:rPr lang="en-US" sz="1600" b="1" dirty="0" smtClean="0"/>
                        <a:t>15.1 </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Introduction</a:t>
                      </a:r>
                    </a:p>
                  </a:txBody>
                  <a:tcPr/>
                </a:tc>
              </a:tr>
              <a:tr h="35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    15.1.1 </a:t>
                      </a:r>
                    </a:p>
                  </a:txBody>
                  <a:tcPr/>
                </a:tc>
                <a:tc>
                  <a:txBody>
                    <a:bodyPr/>
                    <a:lstStyle/>
                    <a:p>
                      <a:r>
                        <a:rPr lang="en-US" sz="1600" b="0" dirty="0" smtClean="0"/>
                        <a:t>General provisions</a:t>
                      </a:r>
                      <a:endParaRPr lang="en-US" sz="1600" b="0" dirty="0"/>
                    </a:p>
                  </a:txBody>
                  <a:tcPr/>
                </a:tc>
              </a:tr>
              <a:tr h="35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    15.1.2 </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The list and classification of postulated initiating events, acceptance criteria, initial and boundary conditions</a:t>
                      </a:r>
                    </a:p>
                  </a:txBody>
                  <a:tcPr/>
                </a:tc>
              </a:tr>
              <a:tr h="356602">
                <a:tc>
                  <a:txBody>
                    <a:bodyPr/>
                    <a:lstStyle/>
                    <a:p>
                      <a:r>
                        <a:rPr lang="en-US" sz="1600" b="1" dirty="0" smtClean="0"/>
                        <a:t>    15.1.3</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 Analysis procedures</a:t>
                      </a:r>
                    </a:p>
                  </a:txBody>
                  <a:tcPr/>
                </a:tc>
              </a:tr>
              <a:tr h="35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    15.1.4 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Initial data for calculations</a:t>
                      </a:r>
                    </a:p>
                  </a:txBody>
                  <a:tcPr/>
                </a:tc>
              </a:tr>
              <a:tr h="35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15.2</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Increase in heat removal through the secondary circuit</a:t>
                      </a:r>
                    </a:p>
                  </a:txBody>
                  <a:tcPr/>
                </a:tc>
              </a:tr>
              <a:tr h="35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15.3 </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Decrease in heat removal through the secondary circuit</a:t>
                      </a:r>
                    </a:p>
                  </a:txBody>
                  <a:tcPr/>
                </a:tc>
              </a:tr>
              <a:tr h="35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15.4 </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Decrease in the primary coolant flow rate</a:t>
                      </a:r>
                    </a:p>
                  </a:txBody>
                  <a:tcPr/>
                </a:tc>
              </a:tr>
              <a:tr h="35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15.5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Reactivity and power distribution abnormalities</a:t>
                      </a:r>
                    </a:p>
                  </a:txBody>
                  <a:tcPr/>
                </a:tc>
              </a:tr>
              <a:tr h="35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15.6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Primary coolant inventory increase</a:t>
                      </a:r>
                    </a:p>
                  </a:txBody>
                  <a:tcPr/>
                </a:tc>
              </a:tr>
              <a:tr h="35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15.7</a:t>
                      </a:r>
                    </a:p>
                  </a:txBody>
                  <a:tcPr/>
                </a:tc>
                <a:tc>
                  <a:txBody>
                    <a:bodyPr/>
                    <a:lstStyle/>
                    <a:p>
                      <a:r>
                        <a:rPr lang="en-US" sz="1600" b="0" dirty="0" smtClean="0"/>
                        <a:t>Primary coolant inventory decrease</a:t>
                      </a:r>
                      <a:endParaRPr lang="en-US" sz="1600" b="0" dirty="0"/>
                    </a:p>
                  </a:txBody>
                  <a:tcPr/>
                </a:tc>
              </a:tr>
              <a:tr h="35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15.8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Leak to the secondary system</a:t>
                      </a:r>
                    </a:p>
                  </a:txBody>
                  <a:tcPr/>
                </a:tc>
              </a:tr>
              <a:tr h="35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15.9</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Disturbances in nuclear fuel handling</a:t>
                      </a:r>
                    </a:p>
                  </a:txBody>
                  <a:tcPr/>
                </a:tc>
              </a:tr>
              <a:tr h="35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15.10</a:t>
                      </a:r>
                    </a:p>
                  </a:txBody>
                  <a:tcPr/>
                </a:tc>
                <a:tc>
                  <a:txBody>
                    <a:bodyPr/>
                    <a:lstStyle/>
                    <a:p>
                      <a:r>
                        <a:rPr lang="en-US" sz="1600" b="0" dirty="0" smtClean="0"/>
                        <a:t>Release of radioactive media from systems and equipment of other circuits and systems</a:t>
                      </a:r>
                      <a:endParaRPr lang="en-US" sz="1600" b="0" dirty="0"/>
                    </a:p>
                  </a:txBody>
                  <a:tcPr/>
                </a:tc>
              </a:tr>
              <a:tr h="35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15.11</a:t>
                      </a:r>
                    </a:p>
                  </a:txBody>
                  <a:tcPr/>
                </a:tc>
                <a:tc>
                  <a:txBody>
                    <a:bodyPr/>
                    <a:lstStyle/>
                    <a:p>
                      <a:r>
                        <a:rPr lang="en-US" sz="1600" b="0" dirty="0" smtClean="0"/>
                        <a:t>Spurious operation of systems</a:t>
                      </a:r>
                      <a:endParaRPr lang="en-US" sz="1600" b="0" dirty="0"/>
                    </a:p>
                  </a:txBody>
                  <a:tcPr/>
                </a:tc>
              </a:tr>
              <a:tr h="35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15.12</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Analysis of beyond design basis accidents</a:t>
                      </a:r>
                    </a:p>
                  </a:txBody>
                  <a:tcPr/>
                </a:tc>
              </a:tr>
              <a:tr h="356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15.13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Radiological consequences</a:t>
                      </a:r>
                    </a:p>
                  </a:txBody>
                  <a:tcPr/>
                </a:tc>
              </a:tr>
            </a:tbl>
          </a:graphicData>
        </a:graphic>
      </p:graphicFrame>
    </p:spTree>
    <p:extLst>
      <p:ext uri="{BB962C8B-B14F-4D97-AF65-F5344CB8AC3E}">
        <p14:creationId xmlns:p14="http://schemas.microsoft.com/office/powerpoint/2010/main" val="3816596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772" y="206062"/>
            <a:ext cx="7768008" cy="716943"/>
          </a:xfrm>
        </p:spPr>
        <p:txBody>
          <a:bodyPr/>
          <a:lstStyle/>
          <a:p>
            <a:r>
              <a:rPr lang="ru-RU" dirty="0"/>
              <a:t>initiating events of design modes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42286996"/>
              </p:ext>
            </p:extLst>
          </p:nvPr>
        </p:nvGraphicFramePr>
        <p:xfrm>
          <a:off x="1549573" y="811370"/>
          <a:ext cx="7400366" cy="623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490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3910" y="883447"/>
            <a:ext cx="11283696" cy="4635359"/>
          </a:xfrm>
        </p:spPr>
        <p:txBody>
          <a:bodyPr/>
          <a:lstStyle/>
          <a:p>
            <a:pPr marL="0" indent="0">
              <a:buNone/>
            </a:pPr>
            <a:r>
              <a:rPr lang="en-US" dirty="0"/>
              <a:t>For design basis conditions of categories 1 and 2 according to norms and rules the operational limit and the safe operation limit of </a:t>
            </a:r>
            <a:r>
              <a:rPr lang="en-US" dirty="0">
                <a:solidFill>
                  <a:srgbClr val="FF0000"/>
                </a:solidFill>
              </a:rPr>
              <a:t>damage of fuel elements</a:t>
            </a:r>
            <a:r>
              <a:rPr lang="en-US" dirty="0"/>
              <a:t> are set during operation of the NPP at the following power</a:t>
            </a:r>
            <a:r>
              <a:rPr lang="en-US" dirty="0" smtClean="0"/>
              <a:t>:</a:t>
            </a:r>
            <a:endParaRPr lang="en-US" dirty="0"/>
          </a:p>
        </p:txBody>
      </p:sp>
      <p:sp>
        <p:nvSpPr>
          <p:cNvPr id="5" name="Title 1"/>
          <p:cNvSpPr txBox="1">
            <a:spLocks/>
          </p:cNvSpPr>
          <p:nvPr/>
        </p:nvSpPr>
        <p:spPr>
          <a:xfrm>
            <a:off x="0" y="35717"/>
            <a:ext cx="12192000" cy="716124"/>
          </a:xfrm>
          <a:prstGeom prst="rect">
            <a:avLst/>
          </a:prstGeom>
        </p:spPr>
        <p:txBody>
          <a:bodyPr vert="horz" lIns="91440" tIns="45720" rIns="91440" bIns="0" rtlCol="0" anchor="b">
            <a:normAutofit/>
          </a:bodyPr>
          <a:lstStyle>
            <a:lvl1pPr marL="0" indent="0" algn="r" defTabSz="914400" rtl="0" eaLnBrk="1" latinLnBrk="0" hangingPunct="1">
              <a:lnSpc>
                <a:spcPct val="90000"/>
              </a:lnSpc>
              <a:spcBef>
                <a:spcPct val="0"/>
              </a:spcBef>
              <a:buFont typeface="Arial" panose="020B0604020202020204" pitchFamily="34" charset="0"/>
              <a:buNone/>
              <a:defRPr lang="en-IN" sz="4300" b="1" kern="1200">
                <a:solidFill>
                  <a:schemeClr val="accent1"/>
                </a:solidFill>
                <a:latin typeface="+mj-lt"/>
                <a:ea typeface="+mj-ea"/>
                <a:cs typeface="+mj-cs"/>
              </a:defRPr>
            </a:lvl1pPr>
          </a:lstStyle>
          <a:p>
            <a:pPr algn="l"/>
            <a:r>
              <a:rPr lang="en-US" smtClean="0"/>
              <a:t>Basic Safety Criteria and Design Limits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05677753"/>
              </p:ext>
            </p:extLst>
          </p:nvPr>
        </p:nvGraphicFramePr>
        <p:xfrm>
          <a:off x="1705429" y="2842381"/>
          <a:ext cx="8127999" cy="246888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endParaRPr lang="en-US" dirty="0"/>
                    </a:p>
                  </a:txBody>
                  <a:tcPr/>
                </a:tc>
                <a:tc>
                  <a:txBody>
                    <a:bodyPr/>
                    <a:lstStyle/>
                    <a:p>
                      <a:r>
                        <a:rPr lang="en-US" dirty="0" smtClean="0"/>
                        <a:t>admissible number of fuel elements with damages of gas leakiness type</a:t>
                      </a:r>
                      <a:endParaRPr lang="en-US" dirty="0"/>
                    </a:p>
                  </a:txBody>
                  <a:tcPr/>
                </a:tc>
                <a:tc>
                  <a:txBody>
                    <a:bodyPr/>
                    <a:lstStyle/>
                    <a:p>
                      <a:r>
                        <a:rPr lang="en-US" dirty="0" smtClean="0"/>
                        <a:t>admissible number of fuel elements with direct contact of fuel and the coolant</a:t>
                      </a:r>
                      <a:endParaRPr lang="en-US" dirty="0"/>
                    </a:p>
                  </a:txBody>
                  <a:tcPr/>
                </a:tc>
              </a:tr>
              <a:tr h="370840">
                <a:tc>
                  <a:txBody>
                    <a:bodyPr/>
                    <a:lstStyle/>
                    <a:p>
                      <a:r>
                        <a:rPr lang="en-US" dirty="0" smtClean="0"/>
                        <a:t>operation limit</a:t>
                      </a:r>
                      <a:endParaRPr lang="en-US" dirty="0"/>
                    </a:p>
                  </a:txBody>
                  <a:tcPr/>
                </a:tc>
                <a:tc>
                  <a:txBody>
                    <a:bodyPr/>
                    <a:lstStyle/>
                    <a:p>
                      <a:r>
                        <a:rPr lang="en-US" dirty="0" smtClean="0"/>
                        <a:t>0.2 % of the total number of fuel elements</a:t>
                      </a:r>
                      <a:endParaRPr lang="en-US" dirty="0"/>
                    </a:p>
                  </a:txBody>
                  <a:tcPr/>
                </a:tc>
                <a:tc>
                  <a:txBody>
                    <a:bodyPr/>
                    <a:lstStyle/>
                    <a:p>
                      <a:r>
                        <a:rPr lang="en-US" dirty="0" smtClean="0"/>
                        <a:t>0.02 % of the total number of fuel elements</a:t>
                      </a:r>
                      <a:endParaRPr lang="en-US" dirty="0"/>
                    </a:p>
                  </a:txBody>
                  <a:tcPr/>
                </a:tc>
              </a:tr>
              <a:tr h="370840">
                <a:tc>
                  <a:txBody>
                    <a:bodyPr/>
                    <a:lstStyle/>
                    <a:p>
                      <a:r>
                        <a:rPr lang="en-US" dirty="0" smtClean="0"/>
                        <a:t>safe operation limit</a:t>
                      </a:r>
                      <a:endParaRPr lang="en-US" dirty="0"/>
                    </a:p>
                  </a:txBody>
                  <a:tcPr/>
                </a:tc>
                <a:tc>
                  <a:txBody>
                    <a:bodyPr/>
                    <a:lstStyle/>
                    <a:p>
                      <a:r>
                        <a:rPr lang="en-US" dirty="0" smtClean="0"/>
                        <a:t>1.0 % of the total number of fuel elements </a:t>
                      </a:r>
                      <a:endParaRPr lang="en-US" dirty="0"/>
                    </a:p>
                  </a:txBody>
                  <a:tcPr/>
                </a:tc>
                <a:tc>
                  <a:txBody>
                    <a:bodyPr/>
                    <a:lstStyle/>
                    <a:p>
                      <a:r>
                        <a:rPr lang="en-US" dirty="0" smtClean="0"/>
                        <a:t>0.1 % of the total number of fuel elements</a:t>
                      </a:r>
                      <a:endParaRPr lang="en-US" dirty="0"/>
                    </a:p>
                  </a:txBody>
                  <a:tcPr/>
                </a:tc>
              </a:tr>
            </a:tbl>
          </a:graphicData>
        </a:graphic>
      </p:graphicFrame>
    </p:spTree>
    <p:extLst>
      <p:ext uri="{BB962C8B-B14F-4D97-AF65-F5344CB8AC3E}">
        <p14:creationId xmlns:p14="http://schemas.microsoft.com/office/powerpoint/2010/main" val="3436168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2400" y="180291"/>
            <a:ext cx="12192000" cy="716124"/>
          </a:xfrm>
          <a:prstGeom prst="rect">
            <a:avLst/>
          </a:prstGeom>
        </p:spPr>
        <p:txBody>
          <a:bodyPr vert="horz" lIns="91440" tIns="45720" rIns="91440" bIns="0" rtlCol="0" anchor="b">
            <a:normAutofit/>
          </a:bodyPr>
          <a:lstStyle>
            <a:lvl1pPr marL="0" indent="0" algn="r" defTabSz="914400" rtl="0" eaLnBrk="1" latinLnBrk="0" hangingPunct="1">
              <a:lnSpc>
                <a:spcPct val="90000"/>
              </a:lnSpc>
              <a:spcBef>
                <a:spcPct val="0"/>
              </a:spcBef>
              <a:buFont typeface="Arial" panose="020B0604020202020204" pitchFamily="34" charset="0"/>
              <a:buNone/>
              <a:defRPr lang="en-IN" sz="4300" b="1" kern="1200">
                <a:solidFill>
                  <a:schemeClr val="accent1"/>
                </a:solidFill>
                <a:latin typeface="+mj-lt"/>
                <a:ea typeface="+mj-ea"/>
                <a:cs typeface="+mj-cs"/>
              </a:defRPr>
            </a:lvl1pPr>
          </a:lstStyle>
          <a:p>
            <a:pPr algn="l"/>
            <a:r>
              <a:rPr lang="en-US" dirty="0"/>
              <a:t>List of the most important initial conditions</a:t>
            </a:r>
          </a:p>
        </p:txBody>
      </p:sp>
      <p:sp>
        <p:nvSpPr>
          <p:cNvPr id="2" name="Rectangle 1"/>
          <p:cNvSpPr/>
          <p:nvPr/>
        </p:nvSpPr>
        <p:spPr>
          <a:xfrm>
            <a:off x="411480" y="1117610"/>
            <a:ext cx="4724400" cy="4524315"/>
          </a:xfrm>
          <a:prstGeom prst="rect">
            <a:avLst/>
          </a:prstGeom>
        </p:spPr>
        <p:txBody>
          <a:bodyPr wrap="square">
            <a:spAutoFit/>
          </a:bodyPr>
          <a:lstStyle/>
          <a:p>
            <a:r>
              <a:rPr lang="en-US" dirty="0"/>
              <a:t>- initial parameters of the nuclear power plant:</a:t>
            </a:r>
          </a:p>
          <a:p>
            <a:r>
              <a:rPr lang="en-US" dirty="0"/>
              <a:t>1) reactor power;</a:t>
            </a:r>
          </a:p>
          <a:p>
            <a:r>
              <a:rPr lang="en-US" dirty="0"/>
              <a:t>2) coolant temperature at the core inlet;</a:t>
            </a:r>
          </a:p>
          <a:p>
            <a:r>
              <a:rPr lang="en-US" dirty="0"/>
              <a:t>3) coolant pressure in the primary circuit;</a:t>
            </a:r>
          </a:p>
          <a:p>
            <a:r>
              <a:rPr lang="en-US" dirty="0"/>
              <a:t>4) coolant flow through the reactor;</a:t>
            </a:r>
          </a:p>
          <a:p>
            <a:r>
              <a:rPr lang="en-US" dirty="0"/>
              <a:t>5) pressurizer level;</a:t>
            </a:r>
          </a:p>
          <a:p>
            <a:r>
              <a:rPr lang="en-US" dirty="0"/>
              <a:t>6) steam generator pressure;</a:t>
            </a:r>
          </a:p>
          <a:p>
            <a:r>
              <a:rPr lang="en-US" dirty="0"/>
              <a:t>7) feed water flow;</a:t>
            </a:r>
          </a:p>
          <a:p>
            <a:r>
              <a:rPr lang="en-US" dirty="0"/>
              <a:t>8) feed water temperature;</a:t>
            </a:r>
          </a:p>
          <a:p>
            <a:r>
              <a:rPr lang="en-US" dirty="0"/>
              <a:t>9) steam generator level;</a:t>
            </a:r>
          </a:p>
          <a:p>
            <a:r>
              <a:rPr lang="en-US" dirty="0"/>
              <a:t>10) fuel pool temperature;</a:t>
            </a:r>
          </a:p>
          <a:p>
            <a:r>
              <a:rPr lang="en-US" dirty="0"/>
              <a:t>11) fuel pool level;</a:t>
            </a:r>
          </a:p>
          <a:p>
            <a:r>
              <a:rPr lang="en-US" dirty="0"/>
              <a:t>- power distribution:</a:t>
            </a:r>
          </a:p>
          <a:p>
            <a:r>
              <a:rPr lang="en-US" dirty="0"/>
              <a:t>1) fuel rod maximum linear load;</a:t>
            </a:r>
          </a:p>
          <a:p>
            <a:r>
              <a:rPr lang="en-US" dirty="0"/>
              <a:t>2) power density distribution axial profile;</a:t>
            </a:r>
          </a:p>
          <a:p>
            <a:r>
              <a:rPr lang="en-US" dirty="0"/>
              <a:t>3) radial power peaking factor</a:t>
            </a:r>
            <a:r>
              <a:rPr lang="en-US" dirty="0" smtClean="0"/>
              <a:t>;</a:t>
            </a:r>
            <a:endParaRPr lang="en-US" dirty="0"/>
          </a:p>
        </p:txBody>
      </p:sp>
      <p:sp>
        <p:nvSpPr>
          <p:cNvPr id="3" name="Rectangle 2"/>
          <p:cNvSpPr/>
          <p:nvPr/>
        </p:nvSpPr>
        <p:spPr>
          <a:xfrm>
            <a:off x="5394960" y="1117610"/>
            <a:ext cx="6096000" cy="3970318"/>
          </a:xfrm>
          <a:prstGeom prst="rect">
            <a:avLst/>
          </a:prstGeom>
        </p:spPr>
        <p:txBody>
          <a:bodyPr>
            <a:spAutoFit/>
          </a:bodyPr>
          <a:lstStyle/>
          <a:p>
            <a:r>
              <a:rPr lang="en-US" dirty="0"/>
              <a:t>- reactivity coefficients and other physical neutron characteristics of the reactor core:</a:t>
            </a:r>
          </a:p>
          <a:p>
            <a:r>
              <a:rPr lang="en-US" dirty="0"/>
              <a:t>1) fuel temperature reactivity coefficient;</a:t>
            </a:r>
          </a:p>
          <a:p>
            <a:r>
              <a:rPr lang="en-US" dirty="0"/>
              <a:t>2) coolant temperature reactivity coefficient;</a:t>
            </a:r>
          </a:p>
          <a:p>
            <a:r>
              <a:rPr lang="en-US" dirty="0"/>
              <a:t>3) coolant density reactivity coefficient;</a:t>
            </a:r>
          </a:p>
          <a:p>
            <a:r>
              <a:rPr lang="en-US" dirty="0"/>
              <a:t>4) coolant boric acid content reactivity coefficient;</a:t>
            </a:r>
          </a:p>
          <a:p>
            <a:r>
              <a:rPr lang="en-US" dirty="0"/>
              <a:t>5) prompt neutron average generation time and delayed neutron share;</a:t>
            </a:r>
          </a:p>
          <a:p>
            <a:r>
              <a:rPr lang="en-US" dirty="0"/>
              <a:t>- efficiency of absorbing rods of the control and protection system:</a:t>
            </a:r>
          </a:p>
          <a:p>
            <a:r>
              <a:rPr lang="en-US" dirty="0"/>
              <a:t>1) efficiency of individual CPS CR (ejection and drop);</a:t>
            </a:r>
          </a:p>
          <a:p>
            <a:r>
              <a:rPr lang="en-US" dirty="0"/>
              <a:t>2) efficiency of CPS CR group;</a:t>
            </a:r>
          </a:p>
          <a:p>
            <a:r>
              <a:rPr lang="en-US" dirty="0"/>
              <a:t>3) emergency protection efficiency;</a:t>
            </a:r>
          </a:p>
          <a:p>
            <a:r>
              <a:rPr lang="en-US" dirty="0"/>
              <a:t>- residual heat.</a:t>
            </a:r>
          </a:p>
        </p:txBody>
      </p:sp>
    </p:spTree>
    <p:extLst>
      <p:ext uri="{BB962C8B-B14F-4D97-AF65-F5344CB8AC3E}">
        <p14:creationId xmlns:p14="http://schemas.microsoft.com/office/powerpoint/2010/main" val="3424815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2400" y="180291"/>
            <a:ext cx="12192000" cy="716124"/>
          </a:xfrm>
          <a:prstGeom prst="rect">
            <a:avLst/>
          </a:prstGeom>
        </p:spPr>
        <p:txBody>
          <a:bodyPr vert="horz" lIns="91440" tIns="45720" rIns="91440" bIns="0" rtlCol="0" anchor="b">
            <a:normAutofit/>
          </a:bodyPr>
          <a:lstStyle>
            <a:lvl1pPr marL="0" indent="0" algn="r" defTabSz="914400" rtl="0" eaLnBrk="1" latinLnBrk="0" hangingPunct="1">
              <a:lnSpc>
                <a:spcPct val="90000"/>
              </a:lnSpc>
              <a:spcBef>
                <a:spcPct val="0"/>
              </a:spcBef>
              <a:buFont typeface="Arial" panose="020B0604020202020204" pitchFamily="34" charset="0"/>
              <a:buNone/>
              <a:defRPr lang="en-IN" sz="4300" b="1" kern="1200">
                <a:solidFill>
                  <a:schemeClr val="accent1"/>
                </a:solidFill>
                <a:latin typeface="+mj-lt"/>
                <a:ea typeface="+mj-ea"/>
                <a:cs typeface="+mj-cs"/>
              </a:defRPr>
            </a:lvl1pPr>
          </a:lstStyle>
          <a:p>
            <a:pPr algn="l"/>
            <a:r>
              <a:rPr lang="en-US" dirty="0" smtClean="0"/>
              <a:t>Boundary conditions</a:t>
            </a:r>
            <a:endParaRPr lang="en-US" dirty="0"/>
          </a:p>
        </p:txBody>
      </p:sp>
      <p:sp>
        <p:nvSpPr>
          <p:cNvPr id="4" name="Rectangle 3"/>
          <p:cNvSpPr/>
          <p:nvPr/>
        </p:nvSpPr>
        <p:spPr>
          <a:xfrm>
            <a:off x="350520" y="1997839"/>
            <a:ext cx="10363200" cy="3693319"/>
          </a:xfrm>
          <a:prstGeom prst="rect">
            <a:avLst/>
          </a:prstGeom>
        </p:spPr>
        <p:txBody>
          <a:bodyPr wrap="square">
            <a:spAutoFit/>
          </a:bodyPr>
          <a:lstStyle/>
          <a:p>
            <a:r>
              <a:rPr lang="en-US" dirty="0"/>
              <a:t>Combinations of boundary conditions to be used in a safety analysis are chosen for a certain initial event from the following list:</a:t>
            </a:r>
          </a:p>
          <a:p>
            <a:r>
              <a:rPr lang="en-US" dirty="0"/>
              <a:t>– Assumption of safety systems operability</a:t>
            </a:r>
            <a:r>
              <a:rPr lang="en-US" dirty="0" smtClean="0"/>
              <a:t>;</a:t>
            </a:r>
          </a:p>
          <a:p>
            <a:endParaRPr lang="en-US" dirty="0"/>
          </a:p>
          <a:p>
            <a:r>
              <a:rPr lang="en-US" dirty="0"/>
              <a:t>– Operational conditions of functioning systems and equipment (deviations of setpoints and characteristics</a:t>
            </a:r>
            <a:r>
              <a:rPr lang="en-US" dirty="0" smtClean="0"/>
              <a:t>);</a:t>
            </a:r>
          </a:p>
          <a:p>
            <a:endParaRPr lang="en-US" dirty="0"/>
          </a:p>
          <a:p>
            <a:r>
              <a:rPr lang="en-US" dirty="0"/>
              <a:t>– Actuation delays of functioning systems and equipment</a:t>
            </a:r>
            <a:r>
              <a:rPr lang="en-US" dirty="0" smtClean="0"/>
              <a:t>;</a:t>
            </a:r>
          </a:p>
          <a:p>
            <a:endParaRPr lang="en-US" dirty="0"/>
          </a:p>
          <a:p>
            <a:r>
              <a:rPr lang="en-US" dirty="0"/>
              <a:t>– Assumption of the operator's action</a:t>
            </a:r>
            <a:r>
              <a:rPr lang="en-US" dirty="0" smtClean="0"/>
              <a:t>;</a:t>
            </a:r>
          </a:p>
          <a:p>
            <a:endParaRPr lang="en-US" dirty="0"/>
          </a:p>
          <a:p>
            <a:r>
              <a:rPr lang="en-US" dirty="0"/>
              <a:t>– Assumption of power supply availability</a:t>
            </a:r>
            <a:r>
              <a:rPr lang="en-US" dirty="0" smtClean="0"/>
              <a:t>;</a:t>
            </a:r>
          </a:p>
          <a:p>
            <a:endParaRPr lang="en-US" dirty="0"/>
          </a:p>
          <a:p>
            <a:r>
              <a:rPr lang="en-US" dirty="0"/>
              <a:t>– Allowance for actuation of normal operation systems.</a:t>
            </a:r>
          </a:p>
        </p:txBody>
      </p:sp>
    </p:spTree>
    <p:extLst>
      <p:ext uri="{BB962C8B-B14F-4D97-AF65-F5344CB8AC3E}">
        <p14:creationId xmlns:p14="http://schemas.microsoft.com/office/powerpoint/2010/main" val="3420570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2400" y="147222"/>
            <a:ext cx="12192000" cy="716124"/>
          </a:xfrm>
          <a:prstGeom prst="rect">
            <a:avLst/>
          </a:prstGeom>
        </p:spPr>
        <p:txBody>
          <a:bodyPr vert="horz" lIns="91440" tIns="45720" rIns="91440" bIns="0" rtlCol="0" anchor="b">
            <a:normAutofit/>
          </a:bodyPr>
          <a:lstStyle>
            <a:lvl1pPr marL="0" indent="0" algn="r" defTabSz="914400" rtl="0" eaLnBrk="1" latinLnBrk="0" hangingPunct="1">
              <a:lnSpc>
                <a:spcPct val="90000"/>
              </a:lnSpc>
              <a:spcBef>
                <a:spcPct val="0"/>
              </a:spcBef>
              <a:buFont typeface="Arial" panose="020B0604020202020204" pitchFamily="34" charset="0"/>
              <a:buNone/>
              <a:defRPr lang="en-IN" sz="4300" b="1" kern="1200">
                <a:solidFill>
                  <a:schemeClr val="accent1"/>
                </a:solidFill>
                <a:latin typeface="+mj-lt"/>
                <a:ea typeface="+mj-ea"/>
                <a:cs typeface="+mj-cs"/>
              </a:defRPr>
            </a:lvl1pPr>
          </a:lstStyle>
          <a:p>
            <a:pPr algn="l"/>
            <a:r>
              <a:rPr lang="ru-RU" dirty="0"/>
              <a:t>Analysis </a:t>
            </a:r>
            <a:r>
              <a:rPr lang="en-GB" dirty="0" smtClean="0"/>
              <a:t>Methods</a:t>
            </a:r>
            <a:endParaRPr lang="en-US" dirty="0"/>
          </a:p>
        </p:txBody>
      </p:sp>
      <p:graphicFrame>
        <p:nvGraphicFramePr>
          <p:cNvPr id="2" name="Diagram 1"/>
          <p:cNvGraphicFramePr/>
          <p:nvPr>
            <p:extLst>
              <p:ext uri="{D42A27DB-BD31-4B8C-83A1-F6EECF244321}">
                <p14:modId xmlns:p14="http://schemas.microsoft.com/office/powerpoint/2010/main" val="957343920"/>
              </p:ext>
            </p:extLst>
          </p:nvPr>
        </p:nvGraphicFramePr>
        <p:xfrm>
          <a:off x="0" y="538353"/>
          <a:ext cx="11917680" cy="481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08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717"/>
            <a:ext cx="12192000" cy="716124"/>
          </a:xfrm>
        </p:spPr>
        <p:txBody>
          <a:bodyPr/>
          <a:lstStyle/>
          <a:p>
            <a:pPr algn="ctr"/>
            <a:r>
              <a:rPr lang="en-US" dirty="0" smtClean="0"/>
              <a:t>Table of content</a:t>
            </a:r>
            <a:endParaRPr lang="en-US" dirty="0"/>
          </a:p>
        </p:txBody>
      </p:sp>
      <p:sp>
        <p:nvSpPr>
          <p:cNvPr id="4" name="Content Placeholder 3"/>
          <p:cNvSpPr>
            <a:spLocks noGrp="1"/>
          </p:cNvSpPr>
          <p:nvPr>
            <p:ph idx="1"/>
          </p:nvPr>
        </p:nvSpPr>
        <p:spPr>
          <a:xfrm>
            <a:off x="550672" y="1343292"/>
            <a:ext cx="11283696" cy="4635359"/>
          </a:xfrm>
        </p:spPr>
        <p:txBody>
          <a:bodyPr/>
          <a:lstStyle/>
          <a:p>
            <a:pPr marL="457200" indent="-457200">
              <a:buFont typeface="+mj-lt"/>
              <a:buAutoNum type="arabicPeriod"/>
            </a:pPr>
            <a:r>
              <a:rPr lang="en-US" dirty="0" smtClean="0"/>
              <a:t>Introduction </a:t>
            </a:r>
          </a:p>
          <a:p>
            <a:pPr marL="457200" indent="-457200">
              <a:buFont typeface="+mj-lt"/>
              <a:buAutoNum type="arabicPeriod"/>
            </a:pPr>
            <a:r>
              <a:rPr lang="en-US" dirty="0" smtClean="0"/>
              <a:t>General description of the plant</a:t>
            </a:r>
          </a:p>
          <a:p>
            <a:pPr marL="457200" indent="-457200">
              <a:buFont typeface="+mj-lt"/>
              <a:buAutoNum type="arabicPeriod"/>
            </a:pPr>
            <a:r>
              <a:rPr lang="en-US" dirty="0" smtClean="0"/>
              <a:t>approach </a:t>
            </a:r>
            <a:r>
              <a:rPr lang="en-US" dirty="0"/>
              <a:t>on the Review of the Content and Format of </a:t>
            </a:r>
            <a:r>
              <a:rPr lang="en-US" dirty="0" smtClean="0"/>
              <a:t>BNPP SAR </a:t>
            </a:r>
          </a:p>
          <a:p>
            <a:pPr marL="457200" indent="-457200">
              <a:buFont typeface="+mj-lt"/>
              <a:buAutoNum type="arabicPeriod"/>
            </a:pPr>
            <a:r>
              <a:rPr lang="en-US" dirty="0" smtClean="0"/>
              <a:t>Format </a:t>
            </a:r>
            <a:r>
              <a:rPr lang="en-US" dirty="0"/>
              <a:t>and Content of the Safety Analysis Report </a:t>
            </a:r>
            <a:r>
              <a:rPr lang="en-US" dirty="0" smtClean="0"/>
              <a:t>OF </a:t>
            </a:r>
            <a:r>
              <a:rPr lang="en-US" dirty="0"/>
              <a:t>BNPP </a:t>
            </a:r>
            <a:endParaRPr lang="fa-IR" dirty="0" smtClean="0"/>
          </a:p>
          <a:p>
            <a:pPr marL="457200" indent="-457200">
              <a:buFont typeface="+mj-lt"/>
              <a:buAutoNum type="arabicPeriod"/>
            </a:pPr>
            <a:r>
              <a:rPr lang="en-US" dirty="0" smtClean="0"/>
              <a:t>Example </a:t>
            </a:r>
            <a:r>
              <a:rPr lang="en-US" dirty="0"/>
              <a:t>of </a:t>
            </a:r>
            <a:r>
              <a:rPr lang="en-US" dirty="0" smtClean="0"/>
              <a:t>accident analysis </a:t>
            </a:r>
          </a:p>
          <a:p>
            <a:pPr marL="457200" indent="-457200">
              <a:buFont typeface="+mj-lt"/>
              <a:buAutoNum type="arabicPeriod"/>
            </a:pPr>
            <a:r>
              <a:rPr lang="en-US" dirty="0" smtClean="0"/>
              <a:t>Challenges </a:t>
            </a:r>
            <a:r>
              <a:rPr lang="en-US" dirty="0"/>
              <a:t>identified during </a:t>
            </a:r>
            <a:r>
              <a:rPr lang="en-US" dirty="0" smtClean="0"/>
              <a:t>review</a:t>
            </a:r>
          </a:p>
          <a:p>
            <a:pPr marL="457200" indent="-457200">
              <a:buFont typeface="+mj-lt"/>
              <a:buAutoNum type="arabicPeriod"/>
            </a:pPr>
            <a:r>
              <a:rPr lang="en-US" dirty="0" smtClean="0"/>
              <a:t>Conclusion </a:t>
            </a:r>
            <a:r>
              <a:rPr lang="en-US" dirty="0"/>
              <a:t>&amp; Recommendation</a:t>
            </a:r>
          </a:p>
        </p:txBody>
      </p:sp>
    </p:spTree>
    <p:extLst>
      <p:ext uri="{BB962C8B-B14F-4D97-AF65-F5344CB8AC3E}">
        <p14:creationId xmlns:p14="http://schemas.microsoft.com/office/powerpoint/2010/main" val="116252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2400" y="180291"/>
            <a:ext cx="12192000" cy="716124"/>
          </a:xfrm>
          <a:prstGeom prst="rect">
            <a:avLst/>
          </a:prstGeom>
        </p:spPr>
        <p:txBody>
          <a:bodyPr vert="horz" lIns="91440" tIns="45720" rIns="91440" bIns="0" rtlCol="0" anchor="b">
            <a:normAutofit/>
          </a:bodyPr>
          <a:lstStyle>
            <a:lvl1pPr marL="0" indent="0" algn="r" defTabSz="914400" rtl="0" eaLnBrk="1" latinLnBrk="0" hangingPunct="1">
              <a:lnSpc>
                <a:spcPct val="90000"/>
              </a:lnSpc>
              <a:spcBef>
                <a:spcPct val="0"/>
              </a:spcBef>
              <a:buFont typeface="Arial" panose="020B0604020202020204" pitchFamily="34" charset="0"/>
              <a:buNone/>
              <a:defRPr lang="en-IN" sz="4300" b="1" kern="1200">
                <a:solidFill>
                  <a:schemeClr val="accent1"/>
                </a:solidFill>
                <a:latin typeface="+mj-lt"/>
                <a:ea typeface="+mj-ea"/>
                <a:cs typeface="+mj-cs"/>
              </a:defRPr>
            </a:lvl1pPr>
          </a:lstStyle>
          <a:p>
            <a:pPr algn="l"/>
            <a:r>
              <a:rPr lang="ru-RU" dirty="0"/>
              <a:t>Analysis </a:t>
            </a:r>
            <a:r>
              <a:rPr lang="en-GB" dirty="0"/>
              <a:t>Methods</a:t>
            </a:r>
            <a:endParaRPr lang="en-US" dirty="0"/>
          </a:p>
        </p:txBody>
      </p:sp>
      <p:sp>
        <p:nvSpPr>
          <p:cNvPr id="3" name="Rectangle 2"/>
          <p:cNvSpPr/>
          <p:nvPr/>
        </p:nvSpPr>
        <p:spPr>
          <a:xfrm>
            <a:off x="3431366" y="6291613"/>
            <a:ext cx="6417484" cy="369332"/>
          </a:xfrm>
          <a:prstGeom prst="rect">
            <a:avLst/>
          </a:prstGeom>
        </p:spPr>
        <p:txBody>
          <a:bodyPr wrap="square">
            <a:spAutoFit/>
          </a:bodyPr>
          <a:lstStyle/>
          <a:p>
            <a:r>
              <a:rPr lang="en-GB" dirty="0"/>
              <a:t>Example of Model of the primary and the secondary circuits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663" y="896415"/>
            <a:ext cx="7417575"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293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815" y="0"/>
            <a:ext cx="7752080" cy="558800"/>
          </a:xfrm>
        </p:spPr>
        <p:txBody>
          <a:bodyPr>
            <a:noAutofit/>
          </a:bodyPr>
          <a:lstStyle/>
          <a:p>
            <a:pPr algn="l"/>
            <a:r>
              <a:rPr lang="en-US" sz="3200" dirty="0"/>
              <a:t>Example of accident </a:t>
            </a:r>
            <a:r>
              <a:rPr lang="en-US" sz="3200" dirty="0" smtClean="0"/>
              <a:t>analysis results </a:t>
            </a:r>
            <a:endParaRPr lang="en-US" sz="3200" dirty="0"/>
          </a:p>
        </p:txBody>
      </p:sp>
      <p:sp>
        <p:nvSpPr>
          <p:cNvPr id="4" name="Content Placeholder 3"/>
          <p:cNvSpPr>
            <a:spLocks noGrp="1"/>
          </p:cNvSpPr>
          <p:nvPr>
            <p:ph idx="1"/>
          </p:nvPr>
        </p:nvSpPr>
        <p:spPr>
          <a:xfrm>
            <a:off x="312057" y="558800"/>
            <a:ext cx="11744960" cy="525417"/>
          </a:xfrm>
        </p:spPr>
        <p:txBody>
          <a:bodyPr/>
          <a:lstStyle/>
          <a:p>
            <a:pPr marL="0" indent="0" algn="just">
              <a:buNone/>
            </a:pPr>
            <a:r>
              <a:rPr lang="en-US" i="1" dirty="0"/>
              <a:t>Small break LOCA of pipeline (DnomЈ100 mm</a:t>
            </a:r>
            <a:r>
              <a:rPr lang="en-US" i="1" dirty="0" smtClean="0"/>
              <a:t>)</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4" y="914400"/>
            <a:ext cx="4997083"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931" y="972775"/>
            <a:ext cx="4840252"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931" y="3951514"/>
            <a:ext cx="5023132"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5" y="3840480"/>
            <a:ext cx="5088522"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486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890" y="1"/>
            <a:ext cx="11970670" cy="762000"/>
          </a:xfrm>
        </p:spPr>
        <p:txBody>
          <a:bodyPr>
            <a:normAutofit/>
          </a:bodyPr>
          <a:lstStyle/>
          <a:p>
            <a:pPr algn="l"/>
            <a:r>
              <a:rPr lang="en-US" sz="4000" dirty="0" smtClean="0"/>
              <a:t>Main challenges identified during review</a:t>
            </a:r>
            <a:endParaRPr lang="en-US" sz="4000" dirty="0"/>
          </a:p>
        </p:txBody>
      </p:sp>
      <p:sp>
        <p:nvSpPr>
          <p:cNvPr id="3" name="Rectangle 2"/>
          <p:cNvSpPr/>
          <p:nvPr/>
        </p:nvSpPr>
        <p:spPr>
          <a:xfrm>
            <a:off x="198120" y="1048435"/>
            <a:ext cx="8473440" cy="369332"/>
          </a:xfrm>
          <a:prstGeom prst="rect">
            <a:avLst/>
          </a:prstGeom>
        </p:spPr>
        <p:txBody>
          <a:bodyPr wrap="square">
            <a:spAutoFit/>
          </a:bodyPr>
          <a:lstStyle/>
          <a:p>
            <a:pPr marL="342900" indent="-342900">
              <a:buFont typeface="Wingdings" panose="05000000000000000000" pitchFamily="2" charset="2"/>
              <a:buChar char="Ø"/>
            </a:pPr>
            <a:r>
              <a:rPr lang="en-US" dirty="0"/>
              <a:t>the analysis of uncertainty for </a:t>
            </a:r>
            <a:r>
              <a:rPr lang="en-US" dirty="0" smtClean="0"/>
              <a:t>BDBA</a:t>
            </a:r>
            <a:endParaRPr lang="en-US" dirty="0"/>
          </a:p>
        </p:txBody>
      </p:sp>
      <p:sp>
        <p:nvSpPr>
          <p:cNvPr id="4" name="Rectangle 3"/>
          <p:cNvSpPr/>
          <p:nvPr/>
        </p:nvSpPr>
        <p:spPr>
          <a:xfrm>
            <a:off x="227148" y="2057069"/>
            <a:ext cx="3981995" cy="369332"/>
          </a:xfrm>
          <a:prstGeom prst="rect">
            <a:avLst/>
          </a:prstGeom>
        </p:spPr>
        <p:txBody>
          <a:bodyPr wrap="square">
            <a:spAutoFit/>
          </a:bodyPr>
          <a:lstStyle/>
          <a:p>
            <a:pPr marL="285750" indent="-285750">
              <a:buFont typeface="Wingdings" panose="05000000000000000000" pitchFamily="2" charset="2"/>
              <a:buChar char="Ø"/>
            </a:pPr>
            <a:r>
              <a:rPr lang="en-US" dirty="0" smtClean="0"/>
              <a:t>Relation between the SAR chapters</a:t>
            </a:r>
            <a:endParaRPr lang="en-US" dirty="0"/>
          </a:p>
        </p:txBody>
      </p:sp>
      <p:sp>
        <p:nvSpPr>
          <p:cNvPr id="6" name="Rectangle 5"/>
          <p:cNvSpPr/>
          <p:nvPr/>
        </p:nvSpPr>
        <p:spPr>
          <a:xfrm>
            <a:off x="222068" y="1554258"/>
            <a:ext cx="6096000" cy="369332"/>
          </a:xfrm>
          <a:prstGeom prst="rect">
            <a:avLst/>
          </a:prstGeom>
        </p:spPr>
        <p:txBody>
          <a:bodyPr>
            <a:spAutoFit/>
          </a:bodyPr>
          <a:lstStyle/>
          <a:p>
            <a:pPr marL="285750" indent="-285750">
              <a:buFont typeface="Wingdings" panose="05000000000000000000" pitchFamily="2" charset="2"/>
              <a:buChar char="Ø"/>
            </a:pPr>
            <a:r>
              <a:rPr lang="en-US" dirty="0"/>
              <a:t>The manner of selection of representative list of </a:t>
            </a:r>
            <a:r>
              <a:rPr lang="en-US" dirty="0" smtClean="0"/>
              <a:t>accidents</a:t>
            </a:r>
            <a:endParaRPr lang="en-US" dirty="0"/>
          </a:p>
        </p:txBody>
      </p:sp>
      <p:sp>
        <p:nvSpPr>
          <p:cNvPr id="9" name="Rectangle 8"/>
          <p:cNvSpPr/>
          <p:nvPr/>
        </p:nvSpPr>
        <p:spPr>
          <a:xfrm>
            <a:off x="222067" y="2940260"/>
            <a:ext cx="10779762" cy="369332"/>
          </a:xfrm>
          <a:prstGeom prst="rect">
            <a:avLst/>
          </a:prstGeom>
        </p:spPr>
        <p:txBody>
          <a:bodyPr wrap="square">
            <a:spAutoFit/>
          </a:bodyPr>
          <a:lstStyle/>
          <a:p>
            <a:pPr marL="285750" indent="-285750">
              <a:buFont typeface="Wingdings" panose="05000000000000000000" pitchFamily="2" charset="2"/>
              <a:buChar char="Ø"/>
            </a:pPr>
            <a:r>
              <a:rPr lang="en-US" dirty="0"/>
              <a:t>The basis document (PSA ,etc.) associated to Classification of initiating events </a:t>
            </a:r>
            <a:r>
              <a:rPr lang="en-US" dirty="0" smtClean="0"/>
              <a:t>and topical reports</a:t>
            </a:r>
            <a:endParaRPr lang="en-US" dirty="0"/>
          </a:p>
        </p:txBody>
      </p:sp>
      <p:sp>
        <p:nvSpPr>
          <p:cNvPr id="10" name="Rectangle 9"/>
          <p:cNvSpPr/>
          <p:nvPr/>
        </p:nvSpPr>
        <p:spPr>
          <a:xfrm>
            <a:off x="222067" y="3467794"/>
            <a:ext cx="11636104" cy="646331"/>
          </a:xfrm>
          <a:prstGeom prst="rect">
            <a:avLst/>
          </a:prstGeom>
        </p:spPr>
        <p:txBody>
          <a:bodyPr wrap="square">
            <a:spAutoFit/>
          </a:bodyPr>
          <a:lstStyle/>
          <a:p>
            <a:pPr marL="285750" indent="-285750">
              <a:buFont typeface="Wingdings" panose="05000000000000000000" pitchFamily="2" charset="2"/>
              <a:buChar char="Ø"/>
            </a:pPr>
            <a:r>
              <a:rPr lang="en-US" dirty="0"/>
              <a:t>An acceptable methodology for determining uncertainties (from the combined effects of calibration error, drift, instrumentation error, and other factors</a:t>
            </a:r>
            <a:r>
              <a:rPr lang="en-US" dirty="0" smtClean="0"/>
              <a:t>)</a:t>
            </a:r>
            <a:endParaRPr lang="en-US" dirty="0"/>
          </a:p>
        </p:txBody>
      </p:sp>
      <p:sp>
        <p:nvSpPr>
          <p:cNvPr id="13" name="Rectangle 12"/>
          <p:cNvSpPr/>
          <p:nvPr/>
        </p:nvSpPr>
        <p:spPr>
          <a:xfrm>
            <a:off x="222067" y="2498971"/>
            <a:ext cx="8689703" cy="369332"/>
          </a:xfrm>
          <a:prstGeom prst="rect">
            <a:avLst/>
          </a:prstGeom>
        </p:spPr>
        <p:txBody>
          <a:bodyPr wrap="square">
            <a:spAutoFit/>
          </a:bodyPr>
          <a:lstStyle/>
          <a:p>
            <a:pPr marL="285750" indent="-285750">
              <a:buFont typeface="Wingdings" panose="05000000000000000000" pitchFamily="2" charset="2"/>
              <a:buChar char="Ø"/>
            </a:pPr>
            <a:r>
              <a:rPr lang="en-US" dirty="0" smtClean="0"/>
              <a:t>The </a:t>
            </a:r>
            <a:r>
              <a:rPr lang="en-US" dirty="0"/>
              <a:t>thermal-hydraulic analysis regards </a:t>
            </a:r>
            <a:r>
              <a:rPr lang="en-US" dirty="0" smtClean="0"/>
              <a:t>to Spent </a:t>
            </a:r>
            <a:r>
              <a:rPr lang="en-US" dirty="0"/>
              <a:t>fuel pool accidents</a:t>
            </a:r>
          </a:p>
        </p:txBody>
      </p:sp>
      <p:sp>
        <p:nvSpPr>
          <p:cNvPr id="14" name="Rectangle 13"/>
          <p:cNvSpPr/>
          <p:nvPr/>
        </p:nvSpPr>
        <p:spPr>
          <a:xfrm>
            <a:off x="222068" y="4269993"/>
            <a:ext cx="11658600" cy="369332"/>
          </a:xfrm>
          <a:prstGeom prst="rect">
            <a:avLst/>
          </a:prstGeom>
        </p:spPr>
        <p:txBody>
          <a:bodyPr wrap="square">
            <a:spAutoFit/>
          </a:bodyPr>
          <a:lstStyle/>
          <a:p>
            <a:pPr marL="285750" indent="-285750">
              <a:buFont typeface="Wingdings" panose="05000000000000000000" pitchFamily="2" charset="2"/>
              <a:buChar char="Ø"/>
            </a:pPr>
            <a:r>
              <a:rPr lang="en-US" dirty="0" smtClean="0"/>
              <a:t>possible </a:t>
            </a:r>
            <a:r>
              <a:rPr lang="en-US" dirty="0"/>
              <a:t>deviations (within the tolerances) of </a:t>
            </a:r>
            <a:r>
              <a:rPr lang="en-US" dirty="0" smtClean="0"/>
              <a:t>the </a:t>
            </a:r>
            <a:r>
              <a:rPr lang="en-US" dirty="0"/>
              <a:t>initial </a:t>
            </a:r>
            <a:r>
              <a:rPr lang="en-US" dirty="0" smtClean="0"/>
              <a:t>conditions</a:t>
            </a:r>
            <a:endParaRPr lang="en-US" dirty="0"/>
          </a:p>
        </p:txBody>
      </p:sp>
      <p:sp>
        <p:nvSpPr>
          <p:cNvPr id="15" name="Rectangle 14"/>
          <p:cNvSpPr/>
          <p:nvPr/>
        </p:nvSpPr>
        <p:spPr>
          <a:xfrm>
            <a:off x="222068" y="4769951"/>
            <a:ext cx="6096000" cy="369332"/>
          </a:xfrm>
          <a:prstGeom prst="rect">
            <a:avLst/>
          </a:prstGeom>
        </p:spPr>
        <p:txBody>
          <a:bodyPr>
            <a:spAutoFit/>
          </a:bodyPr>
          <a:lstStyle/>
          <a:p>
            <a:pPr marL="285750" indent="-285750">
              <a:buFont typeface="Wingdings" panose="05000000000000000000" pitchFamily="2" charset="2"/>
              <a:buChar char="Ø"/>
            </a:pPr>
            <a:r>
              <a:rPr lang="en-US" dirty="0" smtClean="0"/>
              <a:t>shutdown </a:t>
            </a:r>
            <a:r>
              <a:rPr lang="en-US" dirty="0"/>
              <a:t>and low power states of the </a:t>
            </a:r>
            <a:r>
              <a:rPr lang="en-US" dirty="0" smtClean="0"/>
              <a:t>plant</a:t>
            </a:r>
            <a:endParaRPr lang="en-US" dirty="0"/>
          </a:p>
        </p:txBody>
      </p:sp>
      <p:sp>
        <p:nvSpPr>
          <p:cNvPr id="16" name="Rectangle 15"/>
          <p:cNvSpPr/>
          <p:nvPr/>
        </p:nvSpPr>
        <p:spPr>
          <a:xfrm>
            <a:off x="222068" y="5260538"/>
            <a:ext cx="10628811" cy="369332"/>
          </a:xfrm>
          <a:prstGeom prst="rect">
            <a:avLst/>
          </a:prstGeom>
        </p:spPr>
        <p:txBody>
          <a:bodyPr wrap="square">
            <a:spAutoFit/>
          </a:bodyPr>
          <a:lstStyle/>
          <a:p>
            <a:pPr marL="285750" indent="-285750">
              <a:buFont typeface="Wingdings" panose="05000000000000000000" pitchFamily="2" charset="2"/>
              <a:buChar char="Ø"/>
            </a:pPr>
            <a:r>
              <a:rPr lang="en-US" dirty="0"/>
              <a:t>The criterion for detecting reactor plant controlled state or end of </a:t>
            </a:r>
            <a:r>
              <a:rPr lang="en-US" dirty="0" smtClean="0"/>
              <a:t>calculation</a:t>
            </a:r>
            <a:endParaRPr lang="en-US" dirty="0"/>
          </a:p>
        </p:txBody>
      </p:sp>
      <p:sp>
        <p:nvSpPr>
          <p:cNvPr id="17" name="Rectangle 16"/>
          <p:cNvSpPr/>
          <p:nvPr/>
        </p:nvSpPr>
        <p:spPr>
          <a:xfrm>
            <a:off x="222068" y="5794775"/>
            <a:ext cx="10228218" cy="369332"/>
          </a:xfrm>
          <a:prstGeom prst="rect">
            <a:avLst/>
          </a:prstGeom>
        </p:spPr>
        <p:txBody>
          <a:bodyPr wrap="square">
            <a:spAutoFit/>
          </a:bodyPr>
          <a:lstStyle/>
          <a:p>
            <a:pPr marL="285750" indent="-285750">
              <a:buFont typeface="Wingdings" panose="05000000000000000000" pitchFamily="2" charset="2"/>
              <a:buChar char="Ø"/>
            </a:pPr>
            <a:r>
              <a:rPr lang="en-US" dirty="0" smtClean="0"/>
              <a:t>Reasons evidence </a:t>
            </a:r>
            <a:r>
              <a:rPr lang="en-US" dirty="0"/>
              <a:t>for the most conservative </a:t>
            </a:r>
            <a:r>
              <a:rPr lang="en-US" dirty="0" smtClean="0"/>
              <a:t>version</a:t>
            </a:r>
            <a:endParaRPr lang="en-US" dirty="0"/>
          </a:p>
        </p:txBody>
      </p:sp>
    </p:spTree>
    <p:extLst>
      <p:ext uri="{BB962C8B-B14F-4D97-AF65-F5344CB8AC3E}">
        <p14:creationId xmlns:p14="http://schemas.microsoft.com/office/powerpoint/2010/main" val="3304412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890" y="1"/>
            <a:ext cx="11970670" cy="762000"/>
          </a:xfrm>
        </p:spPr>
        <p:txBody>
          <a:bodyPr>
            <a:normAutofit/>
          </a:bodyPr>
          <a:lstStyle/>
          <a:p>
            <a:pPr algn="l"/>
            <a:r>
              <a:rPr lang="en-US" sz="4000" dirty="0" smtClean="0"/>
              <a:t>Main challenges identified during review</a:t>
            </a:r>
            <a:endParaRPr lang="en-US" sz="4000" dirty="0"/>
          </a:p>
        </p:txBody>
      </p:sp>
      <p:sp>
        <p:nvSpPr>
          <p:cNvPr id="19" name="Rectangle 18"/>
          <p:cNvSpPr/>
          <p:nvPr/>
        </p:nvSpPr>
        <p:spPr>
          <a:xfrm>
            <a:off x="290282" y="1413137"/>
            <a:ext cx="11451771" cy="369332"/>
          </a:xfrm>
          <a:prstGeom prst="rect">
            <a:avLst/>
          </a:prstGeom>
        </p:spPr>
        <p:txBody>
          <a:bodyPr wrap="square">
            <a:spAutoFit/>
          </a:bodyPr>
          <a:lstStyle/>
          <a:p>
            <a:pPr marL="285750" indent="-285750">
              <a:buFont typeface="Wingdings" panose="05000000000000000000" pitchFamily="2" charset="2"/>
              <a:buChar char="Ø"/>
            </a:pPr>
            <a:r>
              <a:rPr lang="en-US" dirty="0"/>
              <a:t>The margins between the results of accident analysis as presented and </a:t>
            </a:r>
            <a:r>
              <a:rPr lang="en-US" dirty="0" smtClean="0"/>
              <a:t>the </a:t>
            </a:r>
            <a:r>
              <a:rPr lang="en-US" dirty="0"/>
              <a:t>cliff edge </a:t>
            </a:r>
            <a:r>
              <a:rPr lang="en-US" dirty="0" smtClean="0"/>
              <a:t>effect</a:t>
            </a:r>
            <a:endParaRPr lang="en-US" dirty="0"/>
          </a:p>
        </p:txBody>
      </p:sp>
      <p:sp>
        <p:nvSpPr>
          <p:cNvPr id="20" name="Rectangle 19"/>
          <p:cNvSpPr/>
          <p:nvPr/>
        </p:nvSpPr>
        <p:spPr>
          <a:xfrm>
            <a:off x="290284" y="2059580"/>
            <a:ext cx="11451771" cy="369332"/>
          </a:xfrm>
          <a:prstGeom prst="rect">
            <a:avLst/>
          </a:prstGeom>
        </p:spPr>
        <p:txBody>
          <a:bodyPr wrap="square">
            <a:spAutoFit/>
          </a:bodyPr>
          <a:lstStyle/>
          <a:p>
            <a:pPr marL="285750" indent="-285750">
              <a:buFont typeface="Wingdings" panose="05000000000000000000" pitchFamily="2" charset="2"/>
              <a:buChar char="Ø"/>
            </a:pPr>
            <a:r>
              <a:rPr lang="en-US" dirty="0"/>
              <a:t>The methodology for determining </a:t>
            </a:r>
            <a:r>
              <a:rPr lang="en-US" dirty="0" smtClean="0"/>
              <a:t>uncertainties</a:t>
            </a:r>
            <a:endParaRPr lang="en-US" dirty="0"/>
          </a:p>
        </p:txBody>
      </p:sp>
      <p:sp>
        <p:nvSpPr>
          <p:cNvPr id="21" name="Rectangle 20"/>
          <p:cNvSpPr/>
          <p:nvPr/>
        </p:nvSpPr>
        <p:spPr>
          <a:xfrm>
            <a:off x="290285" y="2654448"/>
            <a:ext cx="11117944" cy="369332"/>
          </a:xfrm>
          <a:prstGeom prst="rect">
            <a:avLst/>
          </a:prstGeom>
        </p:spPr>
        <p:txBody>
          <a:bodyPr wrap="square">
            <a:spAutoFit/>
          </a:bodyPr>
          <a:lstStyle/>
          <a:p>
            <a:pPr marL="285750" indent="-285750">
              <a:buFont typeface="Wingdings" panose="05000000000000000000" pitchFamily="2" charset="2"/>
              <a:buChar char="Ø"/>
            </a:pPr>
            <a:r>
              <a:rPr lang="en-US" dirty="0" smtClean="0"/>
              <a:t>delay </a:t>
            </a:r>
            <a:r>
              <a:rPr lang="en-US" dirty="0"/>
              <a:t>time for signal processing in addition to time for signal generation and for signal transfer in electric </a:t>
            </a:r>
            <a:r>
              <a:rPr lang="en-US" dirty="0" smtClean="0"/>
              <a:t>circuits</a:t>
            </a:r>
            <a:endParaRPr lang="en-US" dirty="0"/>
          </a:p>
        </p:txBody>
      </p:sp>
      <p:sp>
        <p:nvSpPr>
          <p:cNvPr id="25" name="Rectangle 24"/>
          <p:cNvSpPr/>
          <p:nvPr/>
        </p:nvSpPr>
        <p:spPr>
          <a:xfrm>
            <a:off x="261254" y="3265497"/>
            <a:ext cx="11538857" cy="369332"/>
          </a:xfrm>
          <a:prstGeom prst="rect">
            <a:avLst/>
          </a:prstGeom>
        </p:spPr>
        <p:txBody>
          <a:bodyPr wrap="square">
            <a:spAutoFit/>
          </a:bodyPr>
          <a:lstStyle/>
          <a:p>
            <a:pPr marL="285750" indent="-285750">
              <a:buFont typeface="Wingdings" panose="05000000000000000000" pitchFamily="2" charset="2"/>
              <a:buChar char="Ø"/>
            </a:pPr>
            <a:r>
              <a:rPr lang="en-US" dirty="0"/>
              <a:t>Delay for the </a:t>
            </a:r>
            <a:r>
              <a:rPr lang="en-US" dirty="0" smtClean="0"/>
              <a:t>start-up </a:t>
            </a:r>
            <a:r>
              <a:rPr lang="en-US" dirty="0"/>
              <a:t>due to </a:t>
            </a:r>
            <a:r>
              <a:rPr lang="en-US" dirty="0" smtClean="0"/>
              <a:t>inertia</a:t>
            </a:r>
            <a:endParaRPr lang="en-US" dirty="0"/>
          </a:p>
        </p:txBody>
      </p:sp>
      <p:sp>
        <p:nvSpPr>
          <p:cNvPr id="26" name="Rectangle 25"/>
          <p:cNvSpPr/>
          <p:nvPr/>
        </p:nvSpPr>
        <p:spPr>
          <a:xfrm>
            <a:off x="261257" y="3772935"/>
            <a:ext cx="11451770" cy="369332"/>
          </a:xfrm>
          <a:prstGeom prst="rect">
            <a:avLst/>
          </a:prstGeom>
        </p:spPr>
        <p:txBody>
          <a:bodyPr wrap="square">
            <a:spAutoFit/>
          </a:bodyPr>
          <a:lstStyle/>
          <a:p>
            <a:pPr marL="285750" indent="-285750">
              <a:buFont typeface="Wingdings" panose="05000000000000000000" pitchFamily="2" charset="2"/>
              <a:buChar char="Ø"/>
            </a:pPr>
            <a:r>
              <a:rPr lang="en-US" dirty="0" smtClean="0"/>
              <a:t>Automatically </a:t>
            </a:r>
            <a:r>
              <a:rPr lang="en-US" dirty="0"/>
              <a:t>initiate the relevant systems </a:t>
            </a:r>
            <a:r>
              <a:rPr lang="en-US" dirty="0" smtClean="0"/>
              <a:t>indicative </a:t>
            </a:r>
            <a:r>
              <a:rPr lang="en-US" dirty="0"/>
              <a:t>of an </a:t>
            </a:r>
            <a:r>
              <a:rPr lang="en-US" dirty="0" smtClean="0"/>
              <a:t>ATWS</a:t>
            </a:r>
            <a:endParaRPr lang="en-US" dirty="0"/>
          </a:p>
        </p:txBody>
      </p:sp>
      <p:sp>
        <p:nvSpPr>
          <p:cNvPr id="27" name="Rectangle 26"/>
          <p:cNvSpPr/>
          <p:nvPr/>
        </p:nvSpPr>
        <p:spPr>
          <a:xfrm>
            <a:off x="232226" y="4306163"/>
            <a:ext cx="9027888" cy="369332"/>
          </a:xfrm>
          <a:prstGeom prst="rect">
            <a:avLst/>
          </a:prstGeom>
        </p:spPr>
        <p:txBody>
          <a:bodyPr wrap="square">
            <a:spAutoFit/>
          </a:bodyPr>
          <a:lstStyle/>
          <a:p>
            <a:pPr marL="285750" indent="-285750">
              <a:buFont typeface="Wingdings" panose="05000000000000000000" pitchFamily="2" charset="2"/>
              <a:buChar char="Ø"/>
            </a:pPr>
            <a:r>
              <a:rPr lang="en-US" dirty="0"/>
              <a:t>ensuring that containment design conditions </a:t>
            </a:r>
            <a:r>
              <a:rPr lang="en-US" dirty="0" smtClean="0"/>
              <a:t>during accident</a:t>
            </a:r>
            <a:endParaRPr lang="en-US" dirty="0"/>
          </a:p>
        </p:txBody>
      </p:sp>
      <p:sp>
        <p:nvSpPr>
          <p:cNvPr id="28" name="Rectangle 27"/>
          <p:cNvSpPr/>
          <p:nvPr/>
        </p:nvSpPr>
        <p:spPr>
          <a:xfrm>
            <a:off x="275771" y="4941223"/>
            <a:ext cx="10421258" cy="369332"/>
          </a:xfrm>
          <a:prstGeom prst="rect">
            <a:avLst/>
          </a:prstGeom>
        </p:spPr>
        <p:txBody>
          <a:bodyPr wrap="square">
            <a:spAutoFit/>
          </a:bodyPr>
          <a:lstStyle/>
          <a:p>
            <a:pPr marL="285750" indent="-285750">
              <a:buFont typeface="Wingdings" panose="05000000000000000000" pitchFamily="2" charset="2"/>
              <a:buChar char="Ø"/>
            </a:pPr>
            <a:r>
              <a:rPr lang="en-US" dirty="0"/>
              <a:t>Assurance </a:t>
            </a:r>
            <a:r>
              <a:rPr lang="en-US" dirty="0" smtClean="0"/>
              <a:t>of non water-solid condition during accident</a:t>
            </a:r>
            <a:endParaRPr lang="en-US" dirty="0"/>
          </a:p>
        </p:txBody>
      </p:sp>
    </p:spTree>
    <p:extLst>
      <p:ext uri="{BB962C8B-B14F-4D97-AF65-F5344CB8AC3E}">
        <p14:creationId xmlns:p14="http://schemas.microsoft.com/office/powerpoint/2010/main" val="1585235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890" y="1"/>
            <a:ext cx="11970670" cy="762000"/>
          </a:xfrm>
        </p:spPr>
        <p:txBody>
          <a:bodyPr>
            <a:normAutofit/>
          </a:bodyPr>
          <a:lstStyle/>
          <a:p>
            <a:pPr algn="l"/>
            <a:r>
              <a:rPr lang="en-US" sz="4000" dirty="0"/>
              <a:t>Conclusion &amp; Recommendation</a:t>
            </a:r>
          </a:p>
        </p:txBody>
      </p:sp>
      <p:sp>
        <p:nvSpPr>
          <p:cNvPr id="3" name="Rectangle 2"/>
          <p:cNvSpPr/>
          <p:nvPr/>
        </p:nvSpPr>
        <p:spPr>
          <a:xfrm>
            <a:off x="198119" y="1048435"/>
            <a:ext cx="11645537" cy="369332"/>
          </a:xfrm>
          <a:prstGeom prst="rect">
            <a:avLst/>
          </a:prstGeom>
        </p:spPr>
        <p:txBody>
          <a:bodyPr wrap="square">
            <a:spAutoFit/>
          </a:bodyPr>
          <a:lstStyle/>
          <a:p>
            <a:pPr marL="285750" indent="-285750">
              <a:buFont typeface="Wingdings" panose="05000000000000000000" pitchFamily="2" charset="2"/>
              <a:buChar char="ü"/>
            </a:pPr>
            <a:r>
              <a:rPr lang="en-US" dirty="0"/>
              <a:t>the analysis of uncertainty for </a:t>
            </a:r>
            <a:r>
              <a:rPr lang="en-US" dirty="0" smtClean="0"/>
              <a:t>BDBA is </a:t>
            </a:r>
            <a:r>
              <a:rPr lang="en-US" dirty="0"/>
              <a:t>not required</a:t>
            </a:r>
            <a:r>
              <a:rPr lang="en-US" dirty="0" smtClean="0"/>
              <a:t>. This issue need to be taken into account in the new requirements.</a:t>
            </a:r>
            <a:endParaRPr lang="en-US" dirty="0"/>
          </a:p>
        </p:txBody>
      </p:sp>
      <p:sp>
        <p:nvSpPr>
          <p:cNvPr id="9" name="Rectangle 8"/>
          <p:cNvSpPr/>
          <p:nvPr/>
        </p:nvSpPr>
        <p:spPr>
          <a:xfrm>
            <a:off x="198119" y="2764133"/>
            <a:ext cx="11306628" cy="646331"/>
          </a:xfrm>
          <a:prstGeom prst="rect">
            <a:avLst/>
          </a:prstGeom>
        </p:spPr>
        <p:txBody>
          <a:bodyPr wrap="square">
            <a:spAutoFit/>
          </a:bodyPr>
          <a:lstStyle/>
          <a:p>
            <a:pPr marL="285750" indent="-285750">
              <a:buFont typeface="Wingdings" panose="05000000000000000000" pitchFamily="2" charset="2"/>
              <a:buChar char="ü"/>
            </a:pPr>
            <a:r>
              <a:rPr lang="en-US" dirty="0"/>
              <a:t>The </a:t>
            </a:r>
            <a:r>
              <a:rPr lang="en-US" dirty="0" smtClean="0"/>
              <a:t>necessity  of the providing related topical reports and any other basis </a:t>
            </a:r>
            <a:r>
              <a:rPr lang="en-US" dirty="0"/>
              <a:t>document (PSA ,etc.) associated to </a:t>
            </a:r>
            <a:r>
              <a:rPr lang="en-US" dirty="0" smtClean="0"/>
              <a:t>safety analysis need to be emphasized. </a:t>
            </a:r>
            <a:endParaRPr lang="en-US" dirty="0"/>
          </a:p>
        </p:txBody>
      </p:sp>
      <p:sp>
        <p:nvSpPr>
          <p:cNvPr id="10" name="Rectangle 9"/>
          <p:cNvSpPr/>
          <p:nvPr/>
        </p:nvSpPr>
        <p:spPr>
          <a:xfrm>
            <a:off x="198119" y="1417767"/>
            <a:ext cx="12225020" cy="646331"/>
          </a:xfrm>
          <a:prstGeom prst="rect">
            <a:avLst/>
          </a:prstGeom>
        </p:spPr>
        <p:txBody>
          <a:bodyPr wrap="square">
            <a:spAutoFit/>
          </a:bodyPr>
          <a:lstStyle/>
          <a:p>
            <a:pPr marL="285750" indent="-285750">
              <a:buFont typeface="Wingdings" panose="05000000000000000000" pitchFamily="2" charset="2"/>
              <a:buChar char="ü"/>
            </a:pPr>
            <a:r>
              <a:rPr lang="en-US" dirty="0" smtClean="0"/>
              <a:t>A new section need to be considered to describe an </a:t>
            </a:r>
            <a:r>
              <a:rPr lang="en-US" dirty="0"/>
              <a:t>acceptable methodology for determining uncertainties (from the combined effects of calibration error, drift, instrumentation error, and other factors</a:t>
            </a:r>
            <a:r>
              <a:rPr lang="en-US" dirty="0" smtClean="0"/>
              <a:t>)</a:t>
            </a:r>
            <a:endParaRPr lang="en-US" dirty="0"/>
          </a:p>
        </p:txBody>
      </p:sp>
      <p:sp>
        <p:nvSpPr>
          <p:cNvPr id="13" name="Rectangle 12"/>
          <p:cNvSpPr/>
          <p:nvPr/>
        </p:nvSpPr>
        <p:spPr>
          <a:xfrm>
            <a:off x="399142" y="2152693"/>
            <a:ext cx="11495315" cy="369332"/>
          </a:xfrm>
          <a:prstGeom prst="rect">
            <a:avLst/>
          </a:prstGeom>
        </p:spPr>
        <p:txBody>
          <a:bodyPr wrap="square">
            <a:spAutoFit/>
          </a:bodyPr>
          <a:lstStyle/>
          <a:p>
            <a:pPr marL="285750" indent="-285750">
              <a:buFont typeface="Wingdings" panose="05000000000000000000" pitchFamily="2" charset="2"/>
              <a:buChar char="ü"/>
            </a:pPr>
            <a:r>
              <a:rPr lang="en-US" dirty="0"/>
              <a:t>recommendation and requirement </a:t>
            </a:r>
            <a:r>
              <a:rPr lang="en-US" dirty="0" smtClean="0"/>
              <a:t>regarding to accident in the SFP needed to be clarified with more details. </a:t>
            </a:r>
            <a:endParaRPr lang="en-US" dirty="0"/>
          </a:p>
        </p:txBody>
      </p:sp>
      <p:sp>
        <p:nvSpPr>
          <p:cNvPr id="14" name="Rectangle 13"/>
          <p:cNvSpPr/>
          <p:nvPr/>
        </p:nvSpPr>
        <p:spPr>
          <a:xfrm>
            <a:off x="185056" y="3410464"/>
            <a:ext cx="11658600" cy="646331"/>
          </a:xfrm>
          <a:prstGeom prst="rect">
            <a:avLst/>
          </a:prstGeom>
        </p:spPr>
        <p:txBody>
          <a:bodyPr wrap="square">
            <a:spAutoFit/>
          </a:bodyPr>
          <a:lstStyle/>
          <a:p>
            <a:pPr marL="285750" indent="-285750">
              <a:buFont typeface="Wingdings" panose="05000000000000000000" pitchFamily="2" charset="2"/>
              <a:buChar char="ü"/>
            </a:pPr>
            <a:r>
              <a:rPr lang="en-US" dirty="0" smtClean="0"/>
              <a:t>To </a:t>
            </a:r>
            <a:r>
              <a:rPr lang="en-US" dirty="0"/>
              <a:t>ensure conservatism of the safety analyses, possible deviations (within the tolerances) of </a:t>
            </a:r>
            <a:r>
              <a:rPr lang="en-US" dirty="0" smtClean="0"/>
              <a:t>the </a:t>
            </a:r>
            <a:r>
              <a:rPr lang="en-US" dirty="0"/>
              <a:t>initial conditions </a:t>
            </a:r>
            <a:r>
              <a:rPr lang="en-US" dirty="0" smtClean="0"/>
              <a:t>need to be </a:t>
            </a:r>
            <a:r>
              <a:rPr lang="en-US" dirty="0"/>
              <a:t>taken into </a:t>
            </a:r>
            <a:r>
              <a:rPr lang="en-US" dirty="0" smtClean="0"/>
              <a:t>consideration. Some special part need to be considered to address any source of deviations.</a:t>
            </a:r>
            <a:endParaRPr lang="en-US" dirty="0"/>
          </a:p>
        </p:txBody>
      </p:sp>
      <p:sp>
        <p:nvSpPr>
          <p:cNvPr id="15" name="Rectangle 14"/>
          <p:cNvSpPr/>
          <p:nvPr/>
        </p:nvSpPr>
        <p:spPr>
          <a:xfrm>
            <a:off x="399141" y="4093304"/>
            <a:ext cx="11105605" cy="369332"/>
          </a:xfrm>
          <a:prstGeom prst="rect">
            <a:avLst/>
          </a:prstGeom>
        </p:spPr>
        <p:txBody>
          <a:bodyPr wrap="square">
            <a:spAutoFit/>
          </a:bodyPr>
          <a:lstStyle/>
          <a:p>
            <a:pPr marL="285750" indent="-285750">
              <a:buFont typeface="Wingdings" panose="05000000000000000000" pitchFamily="2" charset="2"/>
              <a:buChar char="ü"/>
            </a:pPr>
            <a:r>
              <a:rPr lang="en-US" dirty="0" smtClean="0"/>
              <a:t>Consideration should be given to analyze accidents for test conditions </a:t>
            </a:r>
            <a:r>
              <a:rPr lang="en-US" dirty="0"/>
              <a:t>and low power states of the </a:t>
            </a:r>
            <a:r>
              <a:rPr lang="en-US" dirty="0" smtClean="0"/>
              <a:t>plant</a:t>
            </a:r>
            <a:endParaRPr lang="en-US" dirty="0"/>
          </a:p>
        </p:txBody>
      </p:sp>
      <p:sp>
        <p:nvSpPr>
          <p:cNvPr id="16" name="Rectangle 15"/>
          <p:cNvSpPr/>
          <p:nvPr/>
        </p:nvSpPr>
        <p:spPr>
          <a:xfrm>
            <a:off x="213359" y="4596901"/>
            <a:ext cx="11151327" cy="646331"/>
          </a:xfrm>
          <a:prstGeom prst="rect">
            <a:avLst/>
          </a:prstGeom>
        </p:spPr>
        <p:txBody>
          <a:bodyPr wrap="square">
            <a:spAutoFit/>
          </a:bodyPr>
          <a:lstStyle/>
          <a:p>
            <a:pPr marL="285750" indent="-285750">
              <a:buFont typeface="Wingdings" panose="05000000000000000000" pitchFamily="2" charset="2"/>
              <a:buChar char="ü"/>
            </a:pPr>
            <a:r>
              <a:rPr lang="en-US" dirty="0"/>
              <a:t>The criterion for detecting reactor plant controlled state or end of calculation should be </a:t>
            </a:r>
            <a:r>
              <a:rPr lang="en-US" dirty="0" smtClean="0"/>
              <a:t>introduced</a:t>
            </a:r>
            <a:r>
              <a:rPr lang="fa-IR" dirty="0" smtClean="0"/>
              <a:t> </a:t>
            </a:r>
            <a:r>
              <a:rPr lang="en-US" dirty="0" smtClean="0"/>
              <a:t> in reference documentation.</a:t>
            </a:r>
            <a:endParaRPr lang="en-US" dirty="0"/>
          </a:p>
        </p:txBody>
      </p:sp>
    </p:spTree>
    <p:extLst>
      <p:ext uri="{BB962C8B-B14F-4D97-AF65-F5344CB8AC3E}">
        <p14:creationId xmlns:p14="http://schemas.microsoft.com/office/powerpoint/2010/main" val="1264405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890" y="1"/>
            <a:ext cx="11970670" cy="640080"/>
          </a:xfrm>
        </p:spPr>
        <p:txBody>
          <a:bodyPr>
            <a:normAutofit/>
          </a:bodyPr>
          <a:lstStyle/>
          <a:p>
            <a:pPr algn="l"/>
            <a:r>
              <a:rPr lang="en-US" sz="4000" dirty="0" smtClean="0"/>
              <a:t>Conclusion &amp; Recommendation</a:t>
            </a:r>
            <a:endParaRPr lang="en-US" sz="4000" dirty="0"/>
          </a:p>
        </p:txBody>
      </p:sp>
      <p:sp>
        <p:nvSpPr>
          <p:cNvPr id="9" name="Rectangle 8"/>
          <p:cNvSpPr/>
          <p:nvPr/>
        </p:nvSpPr>
        <p:spPr>
          <a:xfrm>
            <a:off x="232229" y="3830300"/>
            <a:ext cx="11509828" cy="646331"/>
          </a:xfrm>
          <a:prstGeom prst="rect">
            <a:avLst/>
          </a:prstGeom>
        </p:spPr>
        <p:txBody>
          <a:bodyPr wrap="square">
            <a:spAutoFit/>
          </a:bodyPr>
          <a:lstStyle/>
          <a:p>
            <a:pPr marL="285750" indent="-285750">
              <a:buFont typeface="Wingdings" panose="05000000000000000000" pitchFamily="2" charset="2"/>
              <a:buChar char="ü"/>
            </a:pPr>
            <a:r>
              <a:rPr lang="en-US" dirty="0"/>
              <a:t>The assumptions used for analyses should be provided in summary table with one column for assumptions used in the design-basis analysis and one column for assumptions used in the realistic analysis.</a:t>
            </a:r>
          </a:p>
        </p:txBody>
      </p:sp>
      <p:sp>
        <p:nvSpPr>
          <p:cNvPr id="11" name="Rectangle 10"/>
          <p:cNvSpPr/>
          <p:nvPr/>
        </p:nvSpPr>
        <p:spPr>
          <a:xfrm>
            <a:off x="232229" y="2848407"/>
            <a:ext cx="11509828" cy="646331"/>
          </a:xfrm>
          <a:prstGeom prst="rect">
            <a:avLst/>
          </a:prstGeom>
        </p:spPr>
        <p:txBody>
          <a:bodyPr wrap="square">
            <a:spAutoFit/>
          </a:bodyPr>
          <a:lstStyle/>
          <a:p>
            <a:pPr marL="285750" indent="-285750">
              <a:buFont typeface="Wingdings" panose="05000000000000000000" pitchFamily="2" charset="2"/>
              <a:buChar char="ü"/>
            </a:pPr>
            <a:r>
              <a:rPr lang="en-US" dirty="0"/>
              <a:t>Consideration </a:t>
            </a:r>
            <a:r>
              <a:rPr lang="en-US" dirty="0" smtClean="0"/>
              <a:t>should </a:t>
            </a:r>
            <a:r>
              <a:rPr lang="en-US" dirty="0"/>
              <a:t>be given to delay time for signal processing in addition to time for signal generation and for signal transfer in electric circuits.</a:t>
            </a:r>
          </a:p>
        </p:txBody>
      </p:sp>
      <p:sp>
        <p:nvSpPr>
          <p:cNvPr id="12" name="Rectangle 11"/>
          <p:cNvSpPr/>
          <p:nvPr/>
        </p:nvSpPr>
        <p:spPr>
          <a:xfrm>
            <a:off x="232229" y="2137930"/>
            <a:ext cx="11509828" cy="646331"/>
          </a:xfrm>
          <a:prstGeom prst="rect">
            <a:avLst/>
          </a:prstGeom>
        </p:spPr>
        <p:txBody>
          <a:bodyPr wrap="square">
            <a:spAutoFit/>
          </a:bodyPr>
          <a:lstStyle/>
          <a:p>
            <a:pPr marL="285750" indent="-285750">
              <a:buFont typeface="Wingdings" panose="05000000000000000000" pitchFamily="2" charset="2"/>
              <a:buChar char="ü"/>
            </a:pPr>
            <a:r>
              <a:rPr lang="en-US" dirty="0"/>
              <a:t>The margins between the results of accident analysis as presented and any abrupt changes for the worse in those results as conditions vary (the cliff edge effect) </a:t>
            </a:r>
            <a:r>
              <a:rPr lang="en-US" dirty="0" smtClean="0"/>
              <a:t>need to </a:t>
            </a:r>
            <a:r>
              <a:rPr lang="en-US" dirty="0"/>
              <a:t>be discussed.</a:t>
            </a:r>
          </a:p>
        </p:txBody>
      </p:sp>
      <p:sp>
        <p:nvSpPr>
          <p:cNvPr id="13" name="Rectangle 12"/>
          <p:cNvSpPr/>
          <p:nvPr/>
        </p:nvSpPr>
        <p:spPr>
          <a:xfrm>
            <a:off x="232229" y="4687874"/>
            <a:ext cx="11538857" cy="369332"/>
          </a:xfrm>
          <a:prstGeom prst="rect">
            <a:avLst/>
          </a:prstGeom>
        </p:spPr>
        <p:txBody>
          <a:bodyPr wrap="square">
            <a:spAutoFit/>
          </a:bodyPr>
          <a:lstStyle/>
          <a:p>
            <a:pPr marL="285750" indent="-285750">
              <a:buFont typeface="Wingdings" panose="05000000000000000000" pitchFamily="2" charset="2"/>
              <a:buChar char="ü"/>
            </a:pPr>
            <a:r>
              <a:rPr lang="en-US" dirty="0"/>
              <a:t>Delay for the </a:t>
            </a:r>
            <a:r>
              <a:rPr lang="en-US" dirty="0" smtClean="0"/>
              <a:t>start-up </a:t>
            </a:r>
            <a:r>
              <a:rPr lang="en-US" dirty="0"/>
              <a:t>due to inertia </a:t>
            </a:r>
            <a:r>
              <a:rPr lang="en-US" dirty="0" smtClean="0"/>
              <a:t>need to </a:t>
            </a:r>
            <a:r>
              <a:rPr lang="en-US" dirty="0"/>
              <a:t>be mentioned in assumptions.</a:t>
            </a:r>
          </a:p>
        </p:txBody>
      </p:sp>
      <p:sp>
        <p:nvSpPr>
          <p:cNvPr id="14" name="Rectangle 13"/>
          <p:cNvSpPr/>
          <p:nvPr/>
        </p:nvSpPr>
        <p:spPr>
          <a:xfrm>
            <a:off x="232229" y="5260159"/>
            <a:ext cx="11205029" cy="1200329"/>
          </a:xfrm>
          <a:prstGeom prst="rect">
            <a:avLst/>
          </a:prstGeom>
        </p:spPr>
        <p:txBody>
          <a:bodyPr wrap="square">
            <a:spAutoFit/>
          </a:bodyPr>
          <a:lstStyle/>
          <a:p>
            <a:pPr marL="285750" indent="-285750">
              <a:buFont typeface="Wingdings" panose="05000000000000000000" pitchFamily="2" charset="2"/>
              <a:buChar char="ü"/>
            </a:pPr>
            <a:r>
              <a:rPr lang="en-US" dirty="0" smtClean="0"/>
              <a:t>measures </a:t>
            </a:r>
            <a:r>
              <a:rPr lang="en-US" dirty="0"/>
              <a:t>to automatically initiate the relevant systems </a:t>
            </a:r>
            <a:r>
              <a:rPr lang="en-US" dirty="0" smtClean="0"/>
              <a:t>under </a:t>
            </a:r>
            <a:r>
              <a:rPr lang="en-US" dirty="0"/>
              <a:t>conditions indicative of an </a:t>
            </a:r>
            <a:r>
              <a:rPr lang="en-US" dirty="0" smtClean="0"/>
              <a:t>ATWS need to be considered. </a:t>
            </a:r>
            <a:r>
              <a:rPr lang="en-US" dirty="0"/>
              <a:t>This equipment shall be independent and diverse from the reactor trip system from sensor output to the final actuation device.</a:t>
            </a:r>
          </a:p>
          <a:p>
            <a:pPr marL="285750" indent="-285750">
              <a:buFont typeface="Wingdings" panose="05000000000000000000" pitchFamily="2" charset="2"/>
              <a:buChar char="ü"/>
            </a:pPr>
            <a:endParaRPr lang="en-US" dirty="0"/>
          </a:p>
        </p:txBody>
      </p:sp>
      <p:sp>
        <p:nvSpPr>
          <p:cNvPr id="15" name="Rectangle 14"/>
          <p:cNvSpPr/>
          <p:nvPr/>
        </p:nvSpPr>
        <p:spPr>
          <a:xfrm>
            <a:off x="232229" y="830422"/>
            <a:ext cx="11205029" cy="646331"/>
          </a:xfrm>
          <a:prstGeom prst="rect">
            <a:avLst/>
          </a:prstGeom>
        </p:spPr>
        <p:txBody>
          <a:bodyPr wrap="square">
            <a:spAutoFit/>
          </a:bodyPr>
          <a:lstStyle/>
          <a:p>
            <a:pPr marL="285750" indent="-285750">
              <a:buFont typeface="Wingdings" panose="05000000000000000000" pitchFamily="2" charset="2"/>
              <a:buChar char="ü"/>
            </a:pPr>
            <a:r>
              <a:rPr lang="en-US" dirty="0"/>
              <a:t>ensuring that containment design conditions </a:t>
            </a:r>
            <a:r>
              <a:rPr lang="en-US" dirty="0" smtClean="0"/>
              <a:t>following </a:t>
            </a:r>
            <a:r>
              <a:rPr lang="en-US" dirty="0"/>
              <a:t>any accident that deposits reactor coolant in the containment </a:t>
            </a:r>
            <a:r>
              <a:rPr lang="en-US" dirty="0" smtClean="0"/>
              <a:t>need to be addressed in reference documentation.</a:t>
            </a:r>
            <a:endParaRPr lang="en-US" dirty="0"/>
          </a:p>
        </p:txBody>
      </p:sp>
      <p:sp>
        <p:nvSpPr>
          <p:cNvPr id="16" name="Rectangle 15"/>
          <p:cNvSpPr/>
          <p:nvPr/>
        </p:nvSpPr>
        <p:spPr>
          <a:xfrm>
            <a:off x="232229" y="6290078"/>
            <a:ext cx="11509828" cy="369332"/>
          </a:xfrm>
          <a:prstGeom prst="rect">
            <a:avLst/>
          </a:prstGeom>
        </p:spPr>
        <p:txBody>
          <a:bodyPr wrap="square">
            <a:spAutoFit/>
          </a:bodyPr>
          <a:lstStyle/>
          <a:p>
            <a:pPr marL="285750" indent="-285750">
              <a:buFont typeface="Wingdings" panose="05000000000000000000" pitchFamily="2" charset="2"/>
              <a:buChar char="ü"/>
            </a:pPr>
            <a:r>
              <a:rPr lang="en-US" dirty="0"/>
              <a:t>Assurance that the pressurizer does not reach a water-solid condition shall be </a:t>
            </a:r>
            <a:r>
              <a:rPr lang="en-US" dirty="0" smtClean="0"/>
              <a:t>provided.</a:t>
            </a:r>
            <a:endParaRPr lang="en-US" dirty="0"/>
          </a:p>
        </p:txBody>
      </p:sp>
      <p:sp>
        <p:nvSpPr>
          <p:cNvPr id="10" name="Rectangle 9"/>
          <p:cNvSpPr/>
          <p:nvPr/>
        </p:nvSpPr>
        <p:spPr>
          <a:xfrm>
            <a:off x="262161" y="1486407"/>
            <a:ext cx="11509828" cy="646331"/>
          </a:xfrm>
          <a:prstGeom prst="rect">
            <a:avLst/>
          </a:prstGeom>
        </p:spPr>
        <p:txBody>
          <a:bodyPr wrap="square">
            <a:spAutoFit/>
          </a:bodyPr>
          <a:lstStyle/>
          <a:p>
            <a:pPr marL="285750" indent="-285750">
              <a:buFont typeface="Wingdings" panose="05000000000000000000" pitchFamily="2" charset="2"/>
              <a:buChar char="ü"/>
            </a:pPr>
            <a:r>
              <a:rPr lang="en-US" dirty="0" smtClean="0"/>
              <a:t>New upgrades need to be considered for the content of the SAR regarding to post </a:t>
            </a:r>
            <a:r>
              <a:rPr lang="en-US" dirty="0" err="1" smtClean="0"/>
              <a:t>fukushima</a:t>
            </a:r>
            <a:r>
              <a:rPr lang="en-US" dirty="0" smtClean="0"/>
              <a:t> lesson learned and ageing management.</a:t>
            </a:r>
            <a:endParaRPr lang="en-US" dirty="0"/>
          </a:p>
        </p:txBody>
      </p:sp>
    </p:spTree>
    <p:extLst>
      <p:ext uri="{BB962C8B-B14F-4D97-AF65-F5344CB8AC3E}">
        <p14:creationId xmlns:p14="http://schemas.microsoft.com/office/powerpoint/2010/main" val="3304412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722376"/>
          </a:xfrm>
        </p:spPr>
        <p:txBody>
          <a:bodyPr/>
          <a:lstStyle/>
          <a:p>
            <a:pPr algn="ctr"/>
            <a:r>
              <a:rPr lang="en-US" dirty="0" smtClean="0"/>
              <a:t>References</a:t>
            </a:r>
            <a:endParaRPr lang="en-US" dirty="0"/>
          </a:p>
        </p:txBody>
      </p:sp>
      <p:sp>
        <p:nvSpPr>
          <p:cNvPr id="4" name="Content Placeholder 3"/>
          <p:cNvSpPr>
            <a:spLocks noGrp="1"/>
          </p:cNvSpPr>
          <p:nvPr>
            <p:ph idx="1"/>
          </p:nvPr>
        </p:nvSpPr>
        <p:spPr>
          <a:xfrm>
            <a:off x="283464" y="905256"/>
            <a:ext cx="11681524" cy="5727319"/>
          </a:xfrm>
        </p:spPr>
        <p:txBody>
          <a:bodyPr/>
          <a:lstStyle/>
          <a:p>
            <a:pPr algn="just"/>
            <a:r>
              <a:rPr lang="en-US" dirty="0" smtClean="0"/>
              <a:t>NS-R-1, Safety </a:t>
            </a:r>
            <a:r>
              <a:rPr lang="en-US" dirty="0"/>
              <a:t>of </a:t>
            </a:r>
            <a:r>
              <a:rPr lang="en-US" dirty="0" smtClean="0"/>
              <a:t>Nuclear Power Plants: Design, IAEA, 2000</a:t>
            </a:r>
            <a:endParaRPr lang="en-US" dirty="0"/>
          </a:p>
          <a:p>
            <a:pPr algn="just"/>
            <a:r>
              <a:rPr lang="en-US" dirty="0" smtClean="0"/>
              <a:t>IAEA-TECDOC-1335, Configuration </a:t>
            </a:r>
            <a:r>
              <a:rPr lang="en-US" dirty="0"/>
              <a:t>management </a:t>
            </a:r>
            <a:r>
              <a:rPr lang="en-US" dirty="0" smtClean="0"/>
              <a:t>in nuclear </a:t>
            </a:r>
            <a:r>
              <a:rPr lang="en-US" dirty="0"/>
              <a:t>power </a:t>
            </a:r>
            <a:r>
              <a:rPr lang="en-US" dirty="0" smtClean="0"/>
              <a:t>plants, IAEA, 2003</a:t>
            </a:r>
            <a:endParaRPr lang="en-US" dirty="0"/>
          </a:p>
          <a:p>
            <a:pPr algn="just"/>
            <a:r>
              <a:rPr lang="en-US" dirty="0" smtClean="0"/>
              <a:t>SSG-2, Deterministic </a:t>
            </a:r>
            <a:r>
              <a:rPr lang="en-US" dirty="0"/>
              <a:t>Safety Analysis for Nuclear Power </a:t>
            </a:r>
            <a:r>
              <a:rPr lang="en-US" dirty="0" smtClean="0"/>
              <a:t>Plants</a:t>
            </a:r>
            <a:r>
              <a:rPr lang="en-US" dirty="0"/>
              <a:t>, </a:t>
            </a:r>
            <a:r>
              <a:rPr lang="en-US" dirty="0" smtClean="0"/>
              <a:t>IAEA, VIENNA</a:t>
            </a:r>
            <a:r>
              <a:rPr lang="en-US" dirty="0"/>
              <a:t>, </a:t>
            </a:r>
            <a:r>
              <a:rPr lang="en-US" dirty="0" smtClean="0"/>
              <a:t>IAEA, 2009 </a:t>
            </a:r>
            <a:endParaRPr lang="en-US" dirty="0"/>
          </a:p>
          <a:p>
            <a:pPr algn="just"/>
            <a:r>
              <a:rPr lang="en-US" dirty="0" smtClean="0"/>
              <a:t>WENRA, </a:t>
            </a:r>
            <a:r>
              <a:rPr lang="en-US" dirty="0"/>
              <a:t>WENRA Safety Reference Levels for Existing Reactors: Update in relation to lessons learned from TEPCO Fukushima Dai-chi </a:t>
            </a:r>
            <a:r>
              <a:rPr lang="en-US" dirty="0" smtClean="0"/>
              <a:t>accident, 2014.</a:t>
            </a:r>
          </a:p>
          <a:p>
            <a:r>
              <a:rPr lang="en-US" dirty="0"/>
              <a:t>JSC “ATOMENERGOPROEKT”, 49.BU.1 0.0.</a:t>
            </a:r>
            <a:r>
              <a:rPr lang="az-Cyrl-AZ" dirty="0"/>
              <a:t>ОО.</a:t>
            </a:r>
            <a:r>
              <a:rPr lang="en-US" dirty="0"/>
              <a:t>FSAR.RDR001, Final safety analysis report Revision </a:t>
            </a:r>
            <a:r>
              <a:rPr lang="en-US" dirty="0" smtClean="0"/>
              <a:t>2, </a:t>
            </a:r>
            <a:r>
              <a:rPr lang="en-US" dirty="0"/>
              <a:t>Moscow (2015) 	</a:t>
            </a:r>
          </a:p>
          <a:p>
            <a:r>
              <a:rPr lang="en-US" dirty="0" smtClean="0"/>
              <a:t>Regulatory </a:t>
            </a:r>
            <a:r>
              <a:rPr lang="en-US" dirty="0"/>
              <a:t>Guide 1.70 - Standard Format and </a:t>
            </a:r>
            <a:r>
              <a:rPr lang="en-US" dirty="0" smtClean="0"/>
              <a:t>Content of </a:t>
            </a:r>
            <a:r>
              <a:rPr lang="en-US" dirty="0"/>
              <a:t>Safety Analysis Reports </a:t>
            </a:r>
            <a:r>
              <a:rPr lang="en-US" dirty="0" smtClean="0"/>
              <a:t>for Nuclear </a:t>
            </a:r>
            <a:r>
              <a:rPr lang="en-US" dirty="0"/>
              <a:t>Power </a:t>
            </a:r>
            <a:r>
              <a:rPr lang="en-US" dirty="0" smtClean="0"/>
              <a:t>Plants (</a:t>
            </a:r>
            <a:r>
              <a:rPr lang="en-US" dirty="0"/>
              <a:t>LWR Edition</a:t>
            </a:r>
            <a:r>
              <a:rPr lang="en-US" dirty="0" smtClean="0"/>
              <a:t>)</a:t>
            </a:r>
          </a:p>
          <a:p>
            <a:r>
              <a:rPr lang="en-US" dirty="0" smtClean="0"/>
              <a:t> </a:t>
            </a:r>
            <a:r>
              <a:rPr lang="en-US" dirty="0"/>
              <a:t>Regulatory Guide 1.206 - Combined License Applications for Nuclear Power Plants </a:t>
            </a:r>
            <a:endParaRPr lang="en-US" dirty="0" smtClean="0"/>
          </a:p>
          <a:p>
            <a:r>
              <a:rPr lang="en-US" dirty="0"/>
              <a:t>Regulatory Guide 1.203 – Transient and </a:t>
            </a:r>
            <a:r>
              <a:rPr lang="en-US" dirty="0" smtClean="0"/>
              <a:t>Accident Analysis Methods</a:t>
            </a:r>
          </a:p>
          <a:p>
            <a:r>
              <a:rPr lang="en-US" dirty="0"/>
              <a:t>IAEA GS-G-4.1 - Format and Content of the Safety Analysis Report for Nuclear Power </a:t>
            </a:r>
            <a:r>
              <a:rPr lang="en-US" dirty="0" smtClean="0"/>
              <a:t>Plants</a:t>
            </a:r>
          </a:p>
          <a:p>
            <a:r>
              <a:rPr lang="en-US" dirty="0"/>
              <a:t>IAEA, Safety Reports Series No.23 accident analysis for nuclear power plants, Vienna (2002). 	</a:t>
            </a:r>
          </a:p>
          <a:p>
            <a:endParaRPr lang="en-US" dirty="0"/>
          </a:p>
        </p:txBody>
      </p:sp>
    </p:spTree>
    <p:extLst>
      <p:ext uri="{BB962C8B-B14F-4D97-AF65-F5344CB8AC3E}">
        <p14:creationId xmlns:p14="http://schemas.microsoft.com/office/powerpoint/2010/main" val="3545554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78879" y="2785376"/>
            <a:ext cx="6096000" cy="369332"/>
          </a:xfrm>
          <a:prstGeom prst="rect">
            <a:avLst/>
          </a:prstGeom>
        </p:spPr>
        <p:txBody>
          <a:bodyPr>
            <a:spAutoFit/>
          </a:bodyPr>
          <a:lstStyle/>
          <a:p>
            <a:r>
              <a:rPr lang="en-US" dirty="0"/>
              <a:t>Comments</a:t>
            </a:r>
            <a:r>
              <a:rPr lang="en-US" dirty="0" smtClean="0"/>
              <a:t>?</a:t>
            </a:r>
            <a:endParaRPr lang="en-US" dirty="0"/>
          </a:p>
        </p:txBody>
      </p:sp>
      <p:sp>
        <p:nvSpPr>
          <p:cNvPr id="7" name="Rectangle 6"/>
          <p:cNvSpPr/>
          <p:nvPr/>
        </p:nvSpPr>
        <p:spPr>
          <a:xfrm>
            <a:off x="5178879" y="3584122"/>
            <a:ext cx="1235275" cy="369332"/>
          </a:xfrm>
          <a:prstGeom prst="rect">
            <a:avLst/>
          </a:prstGeom>
        </p:spPr>
        <p:txBody>
          <a:bodyPr wrap="none">
            <a:spAutoFit/>
          </a:bodyPr>
          <a:lstStyle/>
          <a:p>
            <a:r>
              <a:rPr lang="en-US" dirty="0"/>
              <a:t>Questions?</a:t>
            </a:r>
          </a:p>
        </p:txBody>
      </p:sp>
      <p:sp>
        <p:nvSpPr>
          <p:cNvPr id="8" name="Title 7"/>
          <p:cNvSpPr>
            <a:spLocks noGrp="1"/>
          </p:cNvSpPr>
          <p:nvPr>
            <p:ph type="ctrTitle"/>
          </p:nvPr>
        </p:nvSpPr>
        <p:spPr>
          <a:xfrm>
            <a:off x="2915363" y="737821"/>
            <a:ext cx="5311516" cy="1327031"/>
          </a:xfrm>
        </p:spPr>
        <p:txBody>
          <a:bodyPr/>
          <a:lstStyle/>
          <a:p>
            <a:pPr algn="ctr"/>
            <a:r>
              <a:rPr lang="en-US" dirty="0"/>
              <a:t>THANK YOU</a:t>
            </a:r>
            <a:br>
              <a:rPr lang="en-US" dirty="0"/>
            </a:br>
            <a:endParaRPr lang="en-US" dirty="0"/>
          </a:p>
        </p:txBody>
      </p:sp>
    </p:spTree>
    <p:extLst>
      <p:ext uri="{BB962C8B-B14F-4D97-AF65-F5344CB8AC3E}">
        <p14:creationId xmlns:p14="http://schemas.microsoft.com/office/powerpoint/2010/main" val="2676056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67" y="0"/>
            <a:ext cx="11627031" cy="716124"/>
          </a:xfrm>
        </p:spPr>
        <p:txBody>
          <a:bodyPr>
            <a:normAutofit/>
          </a:bodyPr>
          <a:lstStyle/>
          <a:p>
            <a:pPr marL="514350" indent="-514350" algn="l">
              <a:buFont typeface="+mj-lt"/>
              <a:buAutoNum type="arabicPeriod"/>
            </a:pPr>
            <a:r>
              <a:rPr lang="en-US" sz="3200" cap="all" dirty="0" smtClean="0"/>
              <a:t>Introduction</a:t>
            </a:r>
            <a:endParaRPr lang="en-US" sz="3200" dirty="0"/>
          </a:p>
        </p:txBody>
      </p:sp>
      <p:sp>
        <p:nvSpPr>
          <p:cNvPr id="4" name="Content Placeholder 3"/>
          <p:cNvSpPr>
            <a:spLocks noGrp="1"/>
          </p:cNvSpPr>
          <p:nvPr>
            <p:ph idx="1"/>
          </p:nvPr>
        </p:nvSpPr>
        <p:spPr>
          <a:xfrm>
            <a:off x="380129" y="814247"/>
            <a:ext cx="11283696" cy="2437802"/>
          </a:xfrm>
        </p:spPr>
        <p:txBody>
          <a:bodyPr/>
          <a:lstStyle/>
          <a:p>
            <a:r>
              <a:rPr lang="en-US" dirty="0" smtClean="0"/>
              <a:t>SAR </a:t>
            </a:r>
            <a:r>
              <a:rPr lang="en-US" dirty="0"/>
              <a:t>for NPP Bushehr </a:t>
            </a:r>
            <a:r>
              <a:rPr lang="en-US" dirty="0" smtClean="0"/>
              <a:t>is </a:t>
            </a:r>
            <a:r>
              <a:rPr lang="en-US" dirty="0"/>
              <a:t>developed for justifying acceptability of adopted concepts ensuring the adequate level of NPP safety wherein radiation effect on personnel, population and environment during normal operation, operational occurrences and design basis accidents does not lead to exceeding anticipated radiation doses for personnel and population, specified values for releases, discharges and content of radioactive substances in the environment and is minimized during beyond design basis accidents.</a:t>
            </a:r>
          </a:p>
        </p:txBody>
      </p:sp>
      <p:sp>
        <p:nvSpPr>
          <p:cNvPr id="5" name="Content Placeholder 3"/>
          <p:cNvSpPr txBox="1">
            <a:spLocks/>
          </p:cNvSpPr>
          <p:nvPr/>
        </p:nvSpPr>
        <p:spPr>
          <a:xfrm>
            <a:off x="343335" y="3252049"/>
            <a:ext cx="11283696" cy="862751"/>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dirty="0"/>
              <a:t>The project is developed based on requirements of rules and norms on safety in nuclear power engineering of the </a:t>
            </a:r>
            <a:r>
              <a:rPr lang="en-US" dirty="0">
                <a:solidFill>
                  <a:srgbClr val="FF0000"/>
                </a:solidFill>
              </a:rPr>
              <a:t>Russian Federation</a:t>
            </a:r>
            <a:r>
              <a:rPr lang="en-US" dirty="0"/>
              <a:t>, </a:t>
            </a:r>
            <a:r>
              <a:rPr lang="en-US" dirty="0">
                <a:solidFill>
                  <a:srgbClr val="FF0000"/>
                </a:solidFill>
              </a:rPr>
              <a:t>INRA</a:t>
            </a:r>
            <a:r>
              <a:rPr lang="en-US" dirty="0"/>
              <a:t> and </a:t>
            </a:r>
            <a:r>
              <a:rPr lang="en-US" dirty="0">
                <a:solidFill>
                  <a:srgbClr val="FF0000"/>
                </a:solidFill>
              </a:rPr>
              <a:t>IAEA</a:t>
            </a:r>
            <a:r>
              <a:rPr lang="en-US" dirty="0"/>
              <a:t>.</a:t>
            </a:r>
          </a:p>
        </p:txBody>
      </p:sp>
      <p:sp>
        <p:nvSpPr>
          <p:cNvPr id="6" name="Content Placeholder 3"/>
          <p:cNvSpPr txBox="1">
            <a:spLocks/>
          </p:cNvSpPr>
          <p:nvPr/>
        </p:nvSpPr>
        <p:spPr>
          <a:xfrm>
            <a:off x="495735" y="4653766"/>
            <a:ext cx="11283696" cy="1302534"/>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u="sng" dirty="0" smtClean="0"/>
              <a:t>objective</a:t>
            </a:r>
            <a:endParaRPr lang="en-US" dirty="0"/>
          </a:p>
          <a:p>
            <a:pPr marL="0" indent="0">
              <a:buNone/>
            </a:pPr>
            <a:r>
              <a:rPr lang="en-US" dirty="0"/>
              <a:t>The objective of </a:t>
            </a:r>
            <a:r>
              <a:rPr lang="en-US" dirty="0" smtClean="0"/>
              <a:t>SAR review </a:t>
            </a:r>
            <a:r>
              <a:rPr lang="en-US" dirty="0"/>
              <a:t>is to determine t</a:t>
            </a:r>
            <a:r>
              <a:rPr lang="en-US" dirty="0" smtClean="0"/>
              <a:t>he </a:t>
            </a:r>
            <a:r>
              <a:rPr lang="en-US" dirty="0"/>
              <a:t>extent to which the plant conforms to current national </a:t>
            </a:r>
            <a:r>
              <a:rPr lang="en-US" dirty="0" smtClean="0"/>
              <a:t>and/or international </a:t>
            </a:r>
            <a:r>
              <a:rPr lang="en-US" dirty="0"/>
              <a:t>safety standards and operating </a:t>
            </a:r>
            <a:r>
              <a:rPr lang="en-US" dirty="0" smtClean="0"/>
              <a:t>practices.</a:t>
            </a:r>
            <a:endParaRPr lang="en-US" dirty="0"/>
          </a:p>
        </p:txBody>
      </p:sp>
    </p:spTree>
    <p:extLst>
      <p:ext uri="{BB962C8B-B14F-4D97-AF65-F5344CB8AC3E}">
        <p14:creationId xmlns:p14="http://schemas.microsoft.com/office/powerpoint/2010/main" val="3643357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0"/>
            <a:ext cx="12192000" cy="716124"/>
          </a:xfrm>
        </p:spPr>
        <p:txBody>
          <a:bodyPr>
            <a:normAutofit/>
          </a:bodyPr>
          <a:lstStyle/>
          <a:p>
            <a:pPr algn="l"/>
            <a:r>
              <a:rPr lang="en-US" sz="3200" dirty="0" smtClean="0"/>
              <a:t>2. General </a:t>
            </a:r>
            <a:r>
              <a:rPr lang="en-US" sz="3200" dirty="0"/>
              <a:t>description of the </a:t>
            </a:r>
            <a:r>
              <a:rPr lang="en-US" sz="3200" dirty="0" smtClean="0"/>
              <a:t>plant</a:t>
            </a:r>
            <a:endParaRPr lang="en-US" sz="3200" dirty="0"/>
          </a:p>
        </p:txBody>
      </p:sp>
      <p:sp>
        <p:nvSpPr>
          <p:cNvPr id="4" name="Content Placeholder 3"/>
          <p:cNvSpPr>
            <a:spLocks noGrp="1"/>
          </p:cNvSpPr>
          <p:nvPr>
            <p:ph idx="1"/>
          </p:nvPr>
        </p:nvSpPr>
        <p:spPr>
          <a:xfrm>
            <a:off x="347472" y="1152793"/>
            <a:ext cx="11283696" cy="1427122"/>
          </a:xfrm>
        </p:spPr>
        <p:txBody>
          <a:bodyPr/>
          <a:lstStyle/>
          <a:p>
            <a:r>
              <a:rPr lang="en-US" dirty="0" smtClean="0"/>
              <a:t>Bushehr </a:t>
            </a:r>
            <a:r>
              <a:rPr lang="en-US" dirty="0"/>
              <a:t>NPP is located in the southwest of the Islamic Republic of Iran, on the bank of the Persian Gulf in Bushehr </a:t>
            </a:r>
            <a:r>
              <a:rPr lang="en-US" dirty="0" smtClean="0"/>
              <a:t>province.</a:t>
            </a:r>
            <a:endParaRPr lang="en-US" dirty="0"/>
          </a:p>
        </p:txBody>
      </p:sp>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8522" y="1959429"/>
            <a:ext cx="6102985" cy="4343400"/>
          </a:xfrm>
          <a:prstGeom prst="rect">
            <a:avLst/>
          </a:prstGeom>
          <a:noFill/>
          <a:ln>
            <a:noFill/>
          </a:ln>
        </p:spPr>
      </p:pic>
    </p:spTree>
    <p:extLst>
      <p:ext uri="{BB962C8B-B14F-4D97-AF65-F5344CB8AC3E}">
        <p14:creationId xmlns:p14="http://schemas.microsoft.com/office/powerpoint/2010/main" val="1456352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300" y="0"/>
            <a:ext cx="12192000" cy="716124"/>
          </a:xfrm>
        </p:spPr>
        <p:txBody>
          <a:bodyPr>
            <a:normAutofit/>
          </a:bodyPr>
          <a:lstStyle/>
          <a:p>
            <a:pPr algn="l"/>
            <a:r>
              <a:rPr lang="en-US" sz="3200" dirty="0" smtClean="0"/>
              <a:t>2.General </a:t>
            </a:r>
            <a:r>
              <a:rPr lang="en-US" sz="3200" dirty="0"/>
              <a:t>description of the plant</a:t>
            </a:r>
          </a:p>
        </p:txBody>
      </p:sp>
      <p:sp>
        <p:nvSpPr>
          <p:cNvPr id="4" name="Content Placeholder 3"/>
          <p:cNvSpPr>
            <a:spLocks noGrp="1"/>
          </p:cNvSpPr>
          <p:nvPr>
            <p:ph idx="1"/>
          </p:nvPr>
        </p:nvSpPr>
        <p:spPr>
          <a:xfrm>
            <a:off x="334772" y="822593"/>
            <a:ext cx="11283696" cy="1120507"/>
          </a:xfrm>
        </p:spPr>
        <p:txBody>
          <a:bodyPr/>
          <a:lstStyle/>
          <a:p>
            <a:r>
              <a:rPr lang="en-US" dirty="0"/>
              <a:t>In the design of </a:t>
            </a:r>
            <a:r>
              <a:rPr lang="en-US" dirty="0" smtClean="0"/>
              <a:t>“</a:t>
            </a:r>
            <a:r>
              <a:rPr lang="en-US" dirty="0"/>
              <a:t>Bushehr” NPP the reactor plant is used with WWER-1000 type reactor (model V-446) upgraded on the basis of operation experience of V-320 series plants. This is the four-loop reactor plant with water-cooled water-moderated reactor (WWER</a:t>
            </a:r>
            <a:r>
              <a:rPr lang="en-US" dirty="0" smtClean="0"/>
              <a:t>).</a:t>
            </a:r>
            <a:endParaRPr lang="en-US" b="1" dirty="0"/>
          </a:p>
        </p:txBody>
      </p:sp>
      <p:graphicFrame>
        <p:nvGraphicFramePr>
          <p:cNvPr id="5" name="Content Placeholder 4"/>
          <p:cNvGraphicFramePr>
            <a:graphicFrameLocks/>
          </p:cNvGraphicFramePr>
          <p:nvPr>
            <p:extLst>
              <p:ext uri="{D42A27DB-BD31-4B8C-83A1-F6EECF244321}">
                <p14:modId xmlns:p14="http://schemas.microsoft.com/office/powerpoint/2010/main" val="1019381535"/>
              </p:ext>
            </p:extLst>
          </p:nvPr>
        </p:nvGraphicFramePr>
        <p:xfrm>
          <a:off x="431801" y="1917699"/>
          <a:ext cx="11049000" cy="3619836"/>
        </p:xfrm>
        <a:graphic>
          <a:graphicData uri="http://schemas.openxmlformats.org/drawingml/2006/table">
            <a:tbl>
              <a:tblPr firstRow="1" bandRow="1">
                <a:tableStyleId>{5C22544A-7EE6-4342-B048-85BDC9FD1C3A}</a:tableStyleId>
              </a:tblPr>
              <a:tblGrid>
                <a:gridCol w="6777375"/>
                <a:gridCol w="4271625"/>
              </a:tblGrid>
              <a:tr h="458108">
                <a:tc>
                  <a:txBody>
                    <a:bodyPr/>
                    <a:lstStyle/>
                    <a:p>
                      <a:pPr algn="ctr"/>
                      <a:r>
                        <a:rPr lang="en-US" sz="1800" b="1" u="none" dirty="0" smtClean="0">
                          <a:latin typeface="+mn-lt"/>
                        </a:rPr>
                        <a:t>characteristics</a:t>
                      </a:r>
                      <a:endParaRPr lang="en-US" sz="1800" b="1" u="none" dirty="0">
                        <a:latin typeface="+mn-lt"/>
                      </a:endParaRPr>
                    </a:p>
                  </a:txBody>
                  <a:tcPr/>
                </a:tc>
                <a:tc>
                  <a:txBody>
                    <a:bodyPr/>
                    <a:lstStyle/>
                    <a:p>
                      <a:pPr algn="ctr"/>
                      <a:r>
                        <a:rPr lang="en-US" sz="1800" b="1" kern="1200" dirty="0" smtClean="0">
                          <a:solidFill>
                            <a:schemeClr val="lt1"/>
                          </a:solidFill>
                          <a:effectLst/>
                          <a:latin typeface="+mn-lt"/>
                          <a:ea typeface="+mn-ea"/>
                          <a:cs typeface="+mn-cs"/>
                        </a:rPr>
                        <a:t>Bushehr NPP</a:t>
                      </a:r>
                      <a:endParaRPr lang="en-US" sz="1800" b="1" dirty="0">
                        <a:latin typeface="+mn-lt"/>
                      </a:endParaRPr>
                    </a:p>
                  </a:txBody>
                  <a:tcPr/>
                </a:tc>
              </a:tr>
              <a:tr h="456628">
                <a:tc>
                  <a:txBody>
                    <a:bodyPr/>
                    <a:lstStyle/>
                    <a:p>
                      <a:pPr algn="l"/>
                      <a:r>
                        <a:rPr lang="en-US" sz="1800" b="1" kern="1200" dirty="0" smtClean="0">
                          <a:solidFill>
                            <a:schemeClr val="dk1"/>
                          </a:solidFill>
                          <a:effectLst/>
                          <a:latin typeface="+mn-lt"/>
                          <a:ea typeface="+mn-ea"/>
                          <a:cs typeface="+mn-cs"/>
                        </a:rPr>
                        <a:t>Nominal value of the reactor thermal power, MW</a:t>
                      </a:r>
                      <a:endParaRPr lang="en-US" sz="1800" b="1"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dk1"/>
                          </a:solidFill>
                          <a:effectLst/>
                          <a:latin typeface="+mn-lt"/>
                          <a:ea typeface="+mn-ea"/>
                          <a:cs typeface="+mn-cs"/>
                        </a:rPr>
                        <a:t>3000</a:t>
                      </a:r>
                      <a:r>
                        <a:rPr lang="en-US" sz="1800" b="1" kern="1200" dirty="0" smtClean="0">
                          <a:solidFill>
                            <a:schemeClr val="dk1"/>
                          </a:solidFill>
                          <a:effectLst/>
                          <a:latin typeface="+mn-lt"/>
                          <a:ea typeface="+mn-ea"/>
                          <a:cs typeface="+mn-cs"/>
                        </a:rPr>
                        <a:t> MW</a:t>
                      </a:r>
                      <a:endParaRPr lang="en-US" sz="1800" b="1" dirty="0" smtClean="0">
                        <a:latin typeface="+mn-lt"/>
                      </a:endParaRPr>
                    </a:p>
                  </a:txBody>
                  <a:tcPr/>
                </a:tc>
              </a:tr>
              <a:tr h="1780449">
                <a:tc>
                  <a:txBody>
                    <a:bodyPr/>
                    <a:lstStyle/>
                    <a:p>
                      <a:pPr marL="0" marR="0" algn="l">
                        <a:lnSpc>
                          <a:spcPct val="115000"/>
                        </a:lnSpc>
                        <a:spcBef>
                          <a:spcPts val="300"/>
                        </a:spcBef>
                        <a:spcAft>
                          <a:spcPts val="300"/>
                        </a:spcAft>
                      </a:pPr>
                      <a:r>
                        <a:rPr lang="en-US" sz="1800" b="1" kern="1200" dirty="0" smtClean="0">
                          <a:solidFill>
                            <a:schemeClr val="dk1"/>
                          </a:solidFill>
                          <a:effectLst/>
                          <a:latin typeface="+mn-lt"/>
                          <a:ea typeface="+mn-ea"/>
                          <a:cs typeface="+mn-cs"/>
                        </a:rPr>
                        <a:t>Parameters of primary system:</a:t>
                      </a:r>
                    </a:p>
                    <a:p>
                      <a:pPr marL="0" marR="0" indent="0" algn="l" defTabSz="914400" rtl="0" eaLnBrk="1" fontAlgn="auto" latinLnBrk="0" hangingPunct="1">
                        <a:lnSpc>
                          <a:spcPct val="115000"/>
                        </a:lnSpc>
                        <a:spcBef>
                          <a:spcPts val="300"/>
                        </a:spcBef>
                        <a:spcAft>
                          <a:spcPts val="300"/>
                        </a:spcAft>
                        <a:buClrTx/>
                        <a:buSzTx/>
                        <a:buFontTx/>
                        <a:buNone/>
                        <a:tabLst/>
                        <a:defRPr/>
                      </a:pPr>
                      <a:r>
                        <a:rPr lang="en-US" sz="1800" b="1" dirty="0" smtClean="0">
                          <a:effectLst/>
                          <a:latin typeface="+mn-lt"/>
                          <a:ea typeface="Times New Roman"/>
                        </a:rPr>
                        <a:t>Reactor coolant outlet pressure, MPa</a:t>
                      </a:r>
                    </a:p>
                    <a:p>
                      <a:pPr marL="0" marR="0" indent="0" algn="l" defTabSz="914400" rtl="0" eaLnBrk="1" fontAlgn="auto" latinLnBrk="0" hangingPunct="1">
                        <a:lnSpc>
                          <a:spcPct val="115000"/>
                        </a:lnSpc>
                        <a:spcBef>
                          <a:spcPts val="300"/>
                        </a:spcBef>
                        <a:spcAft>
                          <a:spcPts val="300"/>
                        </a:spcAft>
                        <a:buClrTx/>
                        <a:buSzTx/>
                        <a:buFontTx/>
                        <a:buNone/>
                        <a:tabLst/>
                        <a:defRPr/>
                      </a:pPr>
                      <a:r>
                        <a:rPr lang="en-US" sz="1800" b="1" dirty="0" smtClean="0">
                          <a:effectLst/>
                          <a:latin typeface="+mn-lt"/>
                          <a:ea typeface="Times New Roman"/>
                        </a:rPr>
                        <a:t>Reactor coolant outlet temperature, </a:t>
                      </a:r>
                      <a:r>
                        <a:rPr lang="en-US" sz="1800" b="1" baseline="30000" dirty="0" err="1" smtClean="0">
                          <a:effectLst/>
                          <a:latin typeface="+mn-lt"/>
                          <a:ea typeface="Times New Roman"/>
                        </a:rPr>
                        <a:t>о</a:t>
                      </a:r>
                      <a:r>
                        <a:rPr lang="en-US" sz="1800" b="1" dirty="0" err="1" smtClean="0">
                          <a:effectLst/>
                          <a:latin typeface="+mn-lt"/>
                          <a:ea typeface="Times New Roman"/>
                        </a:rPr>
                        <a:t>С</a:t>
                      </a:r>
                      <a:endParaRPr lang="en-US" sz="1800" b="1" dirty="0" smtClean="0">
                        <a:effectLst/>
                        <a:latin typeface="+mn-lt"/>
                        <a:ea typeface="Times New Roman"/>
                      </a:endParaRPr>
                    </a:p>
                    <a:p>
                      <a:pPr marL="0" marR="0" indent="0" algn="l" defTabSz="914400" rtl="0" eaLnBrk="1" fontAlgn="auto" latinLnBrk="0" hangingPunct="1">
                        <a:lnSpc>
                          <a:spcPct val="115000"/>
                        </a:lnSpc>
                        <a:spcBef>
                          <a:spcPts val="300"/>
                        </a:spcBef>
                        <a:spcAft>
                          <a:spcPts val="300"/>
                        </a:spcAft>
                        <a:buClrTx/>
                        <a:buSzTx/>
                        <a:buFontTx/>
                        <a:buNone/>
                        <a:tabLst/>
                        <a:defRPr/>
                      </a:pPr>
                      <a:r>
                        <a:rPr lang="en-US" sz="1800" b="1" dirty="0" smtClean="0">
                          <a:effectLst/>
                          <a:latin typeface="+mn-lt"/>
                          <a:ea typeface="Times New Roman"/>
                        </a:rPr>
                        <a:t>Reactor coolant inlet temperature, </a:t>
                      </a:r>
                      <a:r>
                        <a:rPr lang="en-US" sz="1800" b="1" baseline="30000" dirty="0" err="1" smtClean="0">
                          <a:effectLst/>
                          <a:latin typeface="+mn-lt"/>
                          <a:ea typeface="Times New Roman"/>
                        </a:rPr>
                        <a:t>о</a:t>
                      </a:r>
                      <a:r>
                        <a:rPr lang="en-US" sz="1800" b="1" dirty="0" err="1" smtClean="0">
                          <a:effectLst/>
                          <a:latin typeface="+mn-lt"/>
                          <a:ea typeface="Times New Roman"/>
                        </a:rPr>
                        <a:t>С</a:t>
                      </a:r>
                      <a:endParaRPr lang="en-US" sz="1800" b="1" dirty="0" smtClean="0">
                        <a:effectLst/>
                        <a:latin typeface="+mn-lt"/>
                        <a:ea typeface="Times New Roman"/>
                      </a:endParaRPr>
                    </a:p>
                    <a:p>
                      <a:pPr marL="0" marR="0" indent="0" algn="l" defTabSz="914400" rtl="0" eaLnBrk="1" fontAlgn="auto" latinLnBrk="0" hangingPunct="1">
                        <a:lnSpc>
                          <a:spcPct val="115000"/>
                        </a:lnSpc>
                        <a:spcBef>
                          <a:spcPts val="300"/>
                        </a:spcBef>
                        <a:spcAft>
                          <a:spcPts val="300"/>
                        </a:spcAft>
                        <a:buClrTx/>
                        <a:buSzTx/>
                        <a:buFontTx/>
                        <a:buNone/>
                        <a:tabLst/>
                        <a:defRPr/>
                      </a:pPr>
                      <a:r>
                        <a:rPr lang="en-US" sz="1800" b="1" kern="1200" dirty="0" smtClean="0">
                          <a:solidFill>
                            <a:schemeClr val="dk1"/>
                          </a:solidFill>
                          <a:effectLst/>
                          <a:latin typeface="+mn-lt"/>
                          <a:ea typeface="+mn-ea"/>
                          <a:cs typeface="+mn-cs"/>
                        </a:rPr>
                        <a:t>Coolant flow rate through the reactor, m</a:t>
                      </a:r>
                      <a:r>
                        <a:rPr lang="en-US" sz="1800" b="1" kern="1200" baseline="30000" dirty="0" smtClean="0">
                          <a:solidFill>
                            <a:schemeClr val="dk1"/>
                          </a:solidFill>
                          <a:effectLst/>
                          <a:latin typeface="+mn-lt"/>
                          <a:ea typeface="+mn-ea"/>
                          <a:cs typeface="+mn-cs"/>
                        </a:rPr>
                        <a:t>3</a:t>
                      </a:r>
                      <a:r>
                        <a:rPr lang="en-US" sz="1800" b="1" kern="1200" dirty="0" smtClean="0">
                          <a:solidFill>
                            <a:schemeClr val="dk1"/>
                          </a:solidFill>
                          <a:effectLst/>
                          <a:latin typeface="+mn-lt"/>
                          <a:ea typeface="+mn-ea"/>
                          <a:cs typeface="+mn-cs"/>
                        </a:rPr>
                        <a:t>/h</a:t>
                      </a:r>
                      <a:endParaRPr lang="en-US" sz="1800" b="1" dirty="0" smtClean="0">
                        <a:effectLst/>
                        <a:latin typeface="+mn-lt"/>
                        <a:ea typeface="Times New Roman"/>
                      </a:endParaRPr>
                    </a:p>
                  </a:txBody>
                  <a:tcPr marL="45085" marR="45085" marT="0" marB="0"/>
                </a:tc>
                <a:tc>
                  <a:txBody>
                    <a:bodyPr/>
                    <a:lstStyle/>
                    <a:p>
                      <a:pPr marL="0" marR="0" algn="ctr">
                        <a:lnSpc>
                          <a:spcPct val="115000"/>
                        </a:lnSpc>
                        <a:spcBef>
                          <a:spcPts val="300"/>
                        </a:spcBef>
                        <a:spcAft>
                          <a:spcPts val="300"/>
                        </a:spcAft>
                      </a:pPr>
                      <a:endParaRPr lang="en-US" sz="1800" b="1" dirty="0" smtClean="0">
                        <a:effectLst/>
                        <a:latin typeface="+mn-lt"/>
                        <a:ea typeface="Times New Roman"/>
                      </a:endParaRPr>
                    </a:p>
                    <a:p>
                      <a:pPr marL="0" marR="0" indent="0" algn="ctr" defTabSz="914400" rtl="0" eaLnBrk="1" fontAlgn="auto" latinLnBrk="0" hangingPunct="1">
                        <a:lnSpc>
                          <a:spcPct val="115000"/>
                        </a:lnSpc>
                        <a:spcBef>
                          <a:spcPts val="300"/>
                        </a:spcBef>
                        <a:spcAft>
                          <a:spcPts val="300"/>
                        </a:spcAft>
                        <a:buClrTx/>
                        <a:buSzTx/>
                        <a:buFontTx/>
                        <a:buNone/>
                        <a:tabLst/>
                        <a:defRPr/>
                      </a:pPr>
                      <a:r>
                        <a:rPr lang="en-US" sz="1800" b="1" dirty="0" smtClean="0">
                          <a:effectLst/>
                          <a:latin typeface="+mn-lt"/>
                          <a:ea typeface="Times New Roman"/>
                        </a:rPr>
                        <a:t>15.7</a:t>
                      </a:r>
                    </a:p>
                    <a:p>
                      <a:pPr marL="0" marR="0" indent="0" algn="ctr" defTabSz="914400" rtl="0" eaLnBrk="1" fontAlgn="auto" latinLnBrk="0" hangingPunct="1">
                        <a:lnSpc>
                          <a:spcPct val="115000"/>
                        </a:lnSpc>
                        <a:spcBef>
                          <a:spcPts val="300"/>
                        </a:spcBef>
                        <a:spcAft>
                          <a:spcPts val="300"/>
                        </a:spcAft>
                        <a:buClrTx/>
                        <a:buSzTx/>
                        <a:buFontTx/>
                        <a:buNone/>
                        <a:tabLst/>
                        <a:defRPr/>
                      </a:pPr>
                      <a:r>
                        <a:rPr lang="en-US" sz="1800" b="1" dirty="0" smtClean="0">
                          <a:effectLst/>
                          <a:latin typeface="+mn-lt"/>
                          <a:ea typeface="Times New Roman"/>
                        </a:rPr>
                        <a:t>321</a:t>
                      </a:r>
                    </a:p>
                    <a:p>
                      <a:pPr marL="0" marR="0" indent="0" algn="ctr" defTabSz="914400" rtl="0" eaLnBrk="1" fontAlgn="auto" latinLnBrk="0" hangingPunct="1">
                        <a:lnSpc>
                          <a:spcPct val="115000"/>
                        </a:lnSpc>
                        <a:spcBef>
                          <a:spcPts val="300"/>
                        </a:spcBef>
                        <a:spcAft>
                          <a:spcPts val="300"/>
                        </a:spcAft>
                        <a:buClrTx/>
                        <a:buSzTx/>
                        <a:buFontTx/>
                        <a:buNone/>
                        <a:tabLst/>
                        <a:defRPr/>
                      </a:pPr>
                      <a:r>
                        <a:rPr lang="en-US" sz="1800" b="1" dirty="0" smtClean="0">
                          <a:effectLst/>
                          <a:latin typeface="+mn-lt"/>
                          <a:ea typeface="Times New Roman"/>
                        </a:rPr>
                        <a:t>291</a:t>
                      </a:r>
                    </a:p>
                    <a:p>
                      <a:pPr marL="0" marR="0" indent="0" algn="ctr" defTabSz="914400" rtl="0" eaLnBrk="1" fontAlgn="auto" latinLnBrk="0" hangingPunct="1">
                        <a:lnSpc>
                          <a:spcPct val="115000"/>
                        </a:lnSpc>
                        <a:spcBef>
                          <a:spcPts val="300"/>
                        </a:spcBef>
                        <a:spcAft>
                          <a:spcPts val="300"/>
                        </a:spcAft>
                        <a:buClrTx/>
                        <a:buSzTx/>
                        <a:buFontTx/>
                        <a:buNone/>
                        <a:tabLst/>
                        <a:defRPr/>
                      </a:pPr>
                      <a:r>
                        <a:rPr lang="en-US" sz="1800" b="1" kern="1200" dirty="0" smtClean="0">
                          <a:solidFill>
                            <a:schemeClr val="dk1"/>
                          </a:solidFill>
                          <a:effectLst/>
                          <a:latin typeface="+mn-lt"/>
                          <a:ea typeface="+mn-ea"/>
                          <a:cs typeface="+mn-cs"/>
                        </a:rPr>
                        <a:t>84800</a:t>
                      </a:r>
                      <a:endParaRPr lang="en-US" sz="1800" b="1" dirty="0" smtClean="0">
                        <a:effectLst/>
                        <a:latin typeface="+mn-lt"/>
                        <a:ea typeface="Times New Roman"/>
                      </a:endParaRPr>
                    </a:p>
                  </a:txBody>
                  <a:tcPr marL="45085" marR="45085" marT="0" marB="0"/>
                </a:tc>
              </a:tr>
              <a:tr h="786242">
                <a:tc>
                  <a:txBody>
                    <a:bodyPr/>
                    <a:lstStyle/>
                    <a:p>
                      <a:pPr marL="0" marR="0" algn="just">
                        <a:lnSpc>
                          <a:spcPct val="115000"/>
                        </a:lnSpc>
                        <a:spcBef>
                          <a:spcPts val="300"/>
                        </a:spcBef>
                        <a:spcAft>
                          <a:spcPts val="300"/>
                        </a:spcAft>
                      </a:pPr>
                      <a:r>
                        <a:rPr lang="en-US" sz="1800" b="1" kern="1200" dirty="0" smtClean="0">
                          <a:solidFill>
                            <a:schemeClr val="dk1"/>
                          </a:solidFill>
                          <a:effectLst/>
                          <a:latin typeface="+mn-lt"/>
                          <a:ea typeface="+mn-ea"/>
                          <a:cs typeface="+mn-cs"/>
                        </a:rPr>
                        <a:t>Containment type</a:t>
                      </a:r>
                      <a:endParaRPr lang="en-US" sz="1800" b="1" dirty="0">
                        <a:effectLst/>
                        <a:latin typeface="+mn-lt"/>
                        <a:ea typeface="Times New Roman"/>
                      </a:endParaRPr>
                    </a:p>
                  </a:txBody>
                  <a:tcPr marL="45085" marR="45085" marT="0" marB="0"/>
                </a:tc>
                <a:tc>
                  <a:txBody>
                    <a:bodyPr/>
                    <a:lstStyle/>
                    <a:p>
                      <a:r>
                        <a:rPr lang="en-US" sz="1800" b="1" kern="1200" dirty="0" smtClean="0">
                          <a:solidFill>
                            <a:schemeClr val="dk1"/>
                          </a:solidFill>
                          <a:effectLst/>
                          <a:latin typeface="+mn-lt"/>
                          <a:ea typeface="+mn-ea"/>
                          <a:cs typeface="+mn-cs"/>
                        </a:rPr>
                        <a:t>Double containment:</a:t>
                      </a:r>
                    </a:p>
                    <a:p>
                      <a:r>
                        <a:rPr lang="en-US" sz="1800" b="1" kern="1200" dirty="0" smtClean="0">
                          <a:solidFill>
                            <a:schemeClr val="dk1"/>
                          </a:solidFill>
                          <a:effectLst/>
                          <a:latin typeface="+mn-lt"/>
                          <a:ea typeface="+mn-ea"/>
                          <a:cs typeface="+mn-cs"/>
                        </a:rPr>
                        <a:t>- steel containment;</a:t>
                      </a:r>
                    </a:p>
                    <a:p>
                      <a:r>
                        <a:rPr lang="en-US" sz="1800" b="1" kern="1200" dirty="0" smtClean="0">
                          <a:solidFill>
                            <a:schemeClr val="dk1"/>
                          </a:solidFill>
                          <a:effectLst/>
                          <a:latin typeface="+mn-lt"/>
                          <a:ea typeface="+mn-ea"/>
                          <a:cs typeface="+mn-cs"/>
                        </a:rPr>
                        <a:t>- reinforced  concrete containment.</a:t>
                      </a:r>
                      <a:endParaRPr lang="en-US" sz="1800" b="1" dirty="0">
                        <a:effectLst/>
                        <a:latin typeface="+mn-lt"/>
                        <a:ea typeface="Times New Roman"/>
                      </a:endParaRPr>
                    </a:p>
                  </a:txBody>
                  <a:tcPr marL="45085" marR="45085" marT="0" marB="0"/>
                </a:tc>
              </a:tr>
            </a:tbl>
          </a:graphicData>
        </a:graphic>
      </p:graphicFrame>
    </p:spTree>
    <p:extLst>
      <p:ext uri="{BB962C8B-B14F-4D97-AF65-F5344CB8AC3E}">
        <p14:creationId xmlns:p14="http://schemas.microsoft.com/office/powerpoint/2010/main" val="1352385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964" y="103789"/>
            <a:ext cx="11867610" cy="612491"/>
          </a:xfrm>
        </p:spPr>
        <p:txBody>
          <a:bodyPr>
            <a:noAutofit/>
          </a:bodyPr>
          <a:lstStyle/>
          <a:p>
            <a:pPr algn="l"/>
            <a:r>
              <a:rPr lang="en-US" sz="3200" dirty="0" smtClean="0">
                <a:latin typeface="+mn-lt"/>
              </a:rPr>
              <a:t>3. Approach </a:t>
            </a:r>
            <a:r>
              <a:rPr lang="en-US" sz="3200" dirty="0">
                <a:latin typeface="+mn-lt"/>
              </a:rPr>
              <a:t>on the Review of the Content and Format of </a:t>
            </a:r>
            <a:r>
              <a:rPr lang="en-US" sz="3200" dirty="0" smtClean="0">
                <a:latin typeface="+mn-lt"/>
              </a:rPr>
              <a:t>BNPP </a:t>
            </a:r>
            <a:r>
              <a:rPr lang="en-US" sz="3200" dirty="0">
                <a:latin typeface="+mn-lt"/>
              </a:rPr>
              <a:t>SAR </a:t>
            </a:r>
            <a:r>
              <a:rPr lang="en-US" sz="3200" dirty="0" smtClean="0">
                <a:latin typeface="+mn-lt"/>
              </a:rPr>
              <a:t> </a:t>
            </a:r>
            <a:endParaRPr lang="en-US" sz="3200" dirty="0">
              <a:latin typeface="+mn-lt"/>
            </a:endParaRPr>
          </a:p>
        </p:txBody>
      </p:sp>
      <p:sp>
        <p:nvSpPr>
          <p:cNvPr id="3" name="Rectangle 2"/>
          <p:cNvSpPr/>
          <p:nvPr/>
        </p:nvSpPr>
        <p:spPr>
          <a:xfrm>
            <a:off x="549727" y="1086455"/>
            <a:ext cx="8626929" cy="369332"/>
          </a:xfrm>
          <a:prstGeom prst="rect">
            <a:avLst/>
          </a:prstGeom>
        </p:spPr>
        <p:txBody>
          <a:bodyPr wrap="square">
            <a:spAutoFit/>
          </a:bodyPr>
          <a:lstStyle/>
          <a:p>
            <a:r>
              <a:rPr lang="en-US" dirty="0"/>
              <a:t>The principal purpose of the SAR is to inform </a:t>
            </a:r>
            <a:r>
              <a:rPr lang="en-US" dirty="0" smtClean="0"/>
              <a:t>the Regulator (</a:t>
            </a:r>
            <a:r>
              <a:rPr lang="en-US" dirty="0"/>
              <a:t>and public) of:</a:t>
            </a:r>
          </a:p>
        </p:txBody>
      </p:sp>
      <p:sp>
        <p:nvSpPr>
          <p:cNvPr id="6" name="Rectangle 5"/>
          <p:cNvSpPr/>
          <p:nvPr/>
        </p:nvSpPr>
        <p:spPr>
          <a:xfrm>
            <a:off x="247649" y="1455787"/>
            <a:ext cx="10774136" cy="1200329"/>
          </a:xfrm>
          <a:prstGeom prst="rect">
            <a:avLst/>
          </a:prstGeom>
        </p:spPr>
        <p:txBody>
          <a:bodyPr wrap="square">
            <a:spAutoFit/>
          </a:bodyPr>
          <a:lstStyle/>
          <a:p>
            <a:pPr marL="285750" indent="-285750">
              <a:buFont typeface="Arial" panose="020B0604020202020204" pitchFamily="34" charset="0"/>
              <a:buChar char="•"/>
            </a:pPr>
            <a:r>
              <a:rPr lang="en-US" dirty="0" smtClean="0"/>
              <a:t>the </a:t>
            </a:r>
            <a:r>
              <a:rPr lang="en-US" dirty="0"/>
              <a:t>nature of the plant (basic design),</a:t>
            </a:r>
          </a:p>
          <a:p>
            <a:pPr marL="285750" indent="-285750">
              <a:buFont typeface="Arial" panose="020B0604020202020204" pitchFamily="34" charset="0"/>
              <a:buChar char="•"/>
            </a:pPr>
            <a:r>
              <a:rPr lang="en-US" dirty="0" smtClean="0"/>
              <a:t>the </a:t>
            </a:r>
            <a:r>
              <a:rPr lang="en-US" dirty="0"/>
              <a:t>plans for its use, and</a:t>
            </a:r>
          </a:p>
          <a:p>
            <a:pPr marL="285750" indent="-285750">
              <a:buFont typeface="Arial" panose="020B0604020202020204" pitchFamily="34" charset="0"/>
              <a:buChar char="•"/>
            </a:pPr>
            <a:r>
              <a:rPr lang="en-US" dirty="0" smtClean="0"/>
              <a:t>the </a:t>
            </a:r>
            <a:r>
              <a:rPr lang="en-US" dirty="0"/>
              <a:t>safety evaluations that have been performed to </a:t>
            </a:r>
            <a:r>
              <a:rPr lang="en-US" dirty="0" smtClean="0"/>
              <a:t>evaluate whether </a:t>
            </a:r>
            <a:r>
              <a:rPr lang="en-US" dirty="0"/>
              <a:t>the plant can be constructed </a:t>
            </a:r>
            <a:r>
              <a:rPr lang="en-US" dirty="0" smtClean="0"/>
              <a:t>and operated without undue </a:t>
            </a:r>
            <a:r>
              <a:rPr lang="en-US" dirty="0"/>
              <a:t>risk to the health and safety of the public.</a:t>
            </a:r>
          </a:p>
        </p:txBody>
      </p:sp>
      <p:sp>
        <p:nvSpPr>
          <p:cNvPr id="7" name="Rectangle 6"/>
          <p:cNvSpPr/>
          <p:nvPr/>
        </p:nvSpPr>
        <p:spPr>
          <a:xfrm>
            <a:off x="312964" y="2651538"/>
            <a:ext cx="10872107" cy="646331"/>
          </a:xfrm>
          <a:prstGeom prst="rect">
            <a:avLst/>
          </a:prstGeom>
        </p:spPr>
        <p:txBody>
          <a:bodyPr wrap="square">
            <a:spAutoFit/>
          </a:bodyPr>
          <a:lstStyle/>
          <a:p>
            <a:r>
              <a:rPr lang="en-US" dirty="0"/>
              <a:t>Therefore, the information contained in the SAR </a:t>
            </a:r>
            <a:r>
              <a:rPr lang="en-US" dirty="0" smtClean="0">
                <a:solidFill>
                  <a:srgbClr val="FF0000"/>
                </a:solidFill>
              </a:rPr>
              <a:t>should be </a:t>
            </a:r>
            <a:r>
              <a:rPr lang="en-US" dirty="0">
                <a:solidFill>
                  <a:srgbClr val="FF0000"/>
                </a:solidFill>
              </a:rPr>
              <a:t>timely, accurate, complete, and organized in a format</a:t>
            </a:r>
          </a:p>
          <a:p>
            <a:r>
              <a:rPr lang="en-US" dirty="0">
                <a:solidFill>
                  <a:srgbClr val="FF0000"/>
                </a:solidFill>
              </a:rPr>
              <a:t>that provides easy access.</a:t>
            </a:r>
          </a:p>
        </p:txBody>
      </p:sp>
      <p:sp>
        <p:nvSpPr>
          <p:cNvPr id="9" name="Rectangle 8"/>
          <p:cNvSpPr/>
          <p:nvPr/>
        </p:nvSpPr>
        <p:spPr>
          <a:xfrm>
            <a:off x="182880" y="3422520"/>
            <a:ext cx="12197443" cy="2862322"/>
          </a:xfrm>
          <a:prstGeom prst="rect">
            <a:avLst/>
          </a:prstGeom>
        </p:spPr>
        <p:txBody>
          <a:bodyPr wrap="square">
            <a:spAutoFit/>
          </a:bodyPr>
          <a:lstStyle/>
          <a:p>
            <a:r>
              <a:rPr lang="en-US" dirty="0"/>
              <a:t>• The purpose of the Standard Format and Content of </a:t>
            </a:r>
            <a:r>
              <a:rPr lang="en-US" dirty="0" smtClean="0"/>
              <a:t>Safety Analysis </a:t>
            </a:r>
            <a:r>
              <a:rPr lang="en-US" dirty="0"/>
              <a:t>Reports for Nuclear Power Plants </a:t>
            </a:r>
            <a:r>
              <a:rPr lang="en-US" dirty="0" smtClean="0"/>
              <a:t>is </a:t>
            </a:r>
            <a:r>
              <a:rPr lang="en-US" dirty="0"/>
              <a:t>to indicate the information to </a:t>
            </a:r>
            <a:r>
              <a:rPr lang="en-US" dirty="0" smtClean="0"/>
              <a:t>be provided </a:t>
            </a:r>
            <a:r>
              <a:rPr lang="en-US" dirty="0"/>
              <a:t>in the SAR and to establish a uniform format for</a:t>
            </a:r>
          </a:p>
          <a:p>
            <a:r>
              <a:rPr lang="en-US" dirty="0"/>
              <a:t>presenting the information.</a:t>
            </a:r>
          </a:p>
          <a:p>
            <a:r>
              <a:rPr lang="en-US" dirty="0"/>
              <a:t>• Use of this format will:</a:t>
            </a:r>
          </a:p>
          <a:p>
            <a:r>
              <a:rPr lang="en-US" dirty="0"/>
              <a:t>– help ensure the completeness of the information provided,</a:t>
            </a:r>
          </a:p>
          <a:p>
            <a:r>
              <a:rPr lang="en-US" dirty="0"/>
              <a:t>– will assist the Regulator's staff and others in locating the information,</a:t>
            </a:r>
          </a:p>
          <a:p>
            <a:r>
              <a:rPr lang="en-US" dirty="0"/>
              <a:t>and</a:t>
            </a:r>
          </a:p>
          <a:p>
            <a:r>
              <a:rPr lang="en-US" dirty="0"/>
              <a:t>– will aid in shortening the time needed for the review process</a:t>
            </a:r>
            <a:r>
              <a:rPr lang="en-US" dirty="0" smtClean="0"/>
              <a:t>.</a:t>
            </a:r>
            <a:r>
              <a:rPr lang="en-US" dirty="0"/>
              <a:t> </a:t>
            </a:r>
            <a:endParaRPr lang="en-US" dirty="0" smtClean="0"/>
          </a:p>
          <a:p>
            <a:r>
              <a:rPr lang="en-US" dirty="0" smtClean="0"/>
              <a:t>• </a:t>
            </a:r>
            <a:r>
              <a:rPr lang="en-US" dirty="0"/>
              <a:t>SAR content could and should be upgraded if necessary!</a:t>
            </a:r>
          </a:p>
          <a:p>
            <a:endParaRPr lang="en-US" dirty="0"/>
          </a:p>
        </p:txBody>
      </p:sp>
      <p:sp>
        <p:nvSpPr>
          <p:cNvPr id="10" name="Rounded Rectangle 9"/>
          <p:cNvSpPr/>
          <p:nvPr/>
        </p:nvSpPr>
        <p:spPr>
          <a:xfrm>
            <a:off x="7636872" y="4072529"/>
            <a:ext cx="3384913" cy="26787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t>Main tool for Review of Safety Margins</a:t>
            </a:r>
            <a:r>
              <a:rPr lang="en-US" dirty="0" smtClean="0"/>
              <a:t>:</a:t>
            </a:r>
          </a:p>
          <a:p>
            <a:pPr algn="ctr"/>
            <a:endParaRPr lang="en-US" dirty="0" smtClean="0"/>
          </a:p>
          <a:p>
            <a:r>
              <a:rPr lang="en-US" dirty="0"/>
              <a:t>- Regulatory Guides</a:t>
            </a:r>
          </a:p>
          <a:p>
            <a:r>
              <a:rPr lang="en-US" dirty="0"/>
              <a:t>- Standard Review Plans</a:t>
            </a:r>
          </a:p>
          <a:p>
            <a:r>
              <a:rPr lang="en-US" dirty="0"/>
              <a:t>- Inspection Manual</a:t>
            </a:r>
          </a:p>
          <a:p>
            <a:pPr algn="ctr"/>
            <a:endParaRPr lang="en-US" dirty="0"/>
          </a:p>
          <a:p>
            <a:pPr algn="ctr"/>
            <a:endParaRPr lang="en-US" dirty="0"/>
          </a:p>
        </p:txBody>
      </p:sp>
    </p:spTree>
    <p:extLst>
      <p:ext uri="{BB962C8B-B14F-4D97-AF65-F5344CB8AC3E}">
        <p14:creationId xmlns:p14="http://schemas.microsoft.com/office/powerpoint/2010/main" val="648147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6217" y="761959"/>
            <a:ext cx="11769931" cy="1147895"/>
          </a:xfrm>
        </p:spPr>
        <p:txBody>
          <a:bodyPr/>
          <a:lstStyle/>
          <a:p>
            <a:r>
              <a:rPr lang="en-US" dirty="0"/>
              <a:t>RG-1.70 rev.3: Standard Format and </a:t>
            </a:r>
            <a:r>
              <a:rPr lang="en-US" dirty="0" smtClean="0"/>
              <a:t>Content of </a:t>
            </a:r>
            <a:r>
              <a:rPr lang="en-US" dirty="0"/>
              <a:t>Safety Analysis Reports for Nuclear </a:t>
            </a:r>
            <a:r>
              <a:rPr lang="en-US" dirty="0" smtClean="0"/>
              <a:t>Power Plants </a:t>
            </a:r>
            <a:r>
              <a:rPr lang="en-US" dirty="0"/>
              <a:t>(LWR Edition) – </a:t>
            </a:r>
            <a:r>
              <a:rPr lang="en-US" dirty="0">
                <a:solidFill>
                  <a:srgbClr val="FF0000"/>
                </a:solidFill>
              </a:rPr>
              <a:t>used for current </a:t>
            </a:r>
            <a:r>
              <a:rPr lang="en-US" dirty="0" smtClean="0">
                <a:solidFill>
                  <a:srgbClr val="FF0000"/>
                </a:solidFill>
              </a:rPr>
              <a:t>operating unit (BNPP)</a:t>
            </a:r>
            <a:endParaRPr lang="en-US" dirty="0">
              <a:solidFill>
                <a:srgbClr val="FF0000"/>
              </a:solidFill>
            </a:endParaRPr>
          </a:p>
        </p:txBody>
      </p:sp>
      <p:sp>
        <p:nvSpPr>
          <p:cNvPr id="8" name="Rectangle 7"/>
          <p:cNvSpPr/>
          <p:nvPr/>
        </p:nvSpPr>
        <p:spPr>
          <a:xfrm>
            <a:off x="312964" y="1526407"/>
            <a:ext cx="6096000" cy="5355312"/>
          </a:xfrm>
          <a:prstGeom prst="rect">
            <a:avLst/>
          </a:prstGeom>
        </p:spPr>
        <p:txBody>
          <a:bodyPr>
            <a:spAutoFit/>
          </a:bodyPr>
          <a:lstStyle/>
          <a:p>
            <a:r>
              <a:rPr lang="en-US" dirty="0"/>
              <a:t>1. INTRODUCTION AND GENERAL DESCRIPTION OF PLANT</a:t>
            </a:r>
          </a:p>
          <a:p>
            <a:r>
              <a:rPr lang="en-US" dirty="0"/>
              <a:t>2. SITE CHARACTERISTICS</a:t>
            </a:r>
          </a:p>
          <a:p>
            <a:r>
              <a:rPr lang="en-US" dirty="0"/>
              <a:t>3. GENERAL DESIGN BASES OF STRUCTURES, COMPONENTS,</a:t>
            </a:r>
          </a:p>
          <a:p>
            <a:r>
              <a:rPr lang="en-US" dirty="0"/>
              <a:t>EQUIPMENT AND SYSTEMS</a:t>
            </a:r>
          </a:p>
          <a:p>
            <a:r>
              <a:rPr lang="en-US" dirty="0"/>
              <a:t>4. REACTOR</a:t>
            </a:r>
          </a:p>
          <a:p>
            <a:r>
              <a:rPr lang="en-US" dirty="0"/>
              <a:t>5. REACTOR COOLANT SYSTEM AND CONNECTED SYSTEMS</a:t>
            </a:r>
          </a:p>
          <a:p>
            <a:r>
              <a:rPr lang="en-US" dirty="0"/>
              <a:t>6. CONTAINMENT AND ENGINEERED SAFETY FEATURES</a:t>
            </a:r>
          </a:p>
          <a:p>
            <a:r>
              <a:rPr lang="en-US" dirty="0"/>
              <a:t>7. INSTRUMENTATION AND CONTROL</a:t>
            </a:r>
          </a:p>
          <a:p>
            <a:r>
              <a:rPr lang="en-US" dirty="0"/>
              <a:t>8. ELECTRIC POWER</a:t>
            </a:r>
          </a:p>
          <a:p>
            <a:r>
              <a:rPr lang="en-US" dirty="0"/>
              <a:t>9. AUXILIARY SYSTEMS</a:t>
            </a:r>
          </a:p>
          <a:p>
            <a:r>
              <a:rPr lang="en-US" dirty="0"/>
              <a:t>10.STEAM AND POWER CONVERSION SYSTEM</a:t>
            </a:r>
          </a:p>
          <a:p>
            <a:r>
              <a:rPr lang="en-US" dirty="0"/>
              <a:t>11.RADIOACTIVE WASTE MANAGEMENT</a:t>
            </a:r>
          </a:p>
          <a:p>
            <a:r>
              <a:rPr lang="en-US" dirty="0"/>
              <a:t>12.RADIATION PROTECTION</a:t>
            </a:r>
          </a:p>
          <a:p>
            <a:r>
              <a:rPr lang="en-US" dirty="0"/>
              <a:t>13.CONDUCT OF OPERATIONS</a:t>
            </a:r>
          </a:p>
          <a:p>
            <a:r>
              <a:rPr lang="en-US" dirty="0"/>
              <a:t>14.PLANT COMMISSIONING (initial test program and ITAAC-Design Certification</a:t>
            </a:r>
          </a:p>
          <a:p>
            <a:r>
              <a:rPr lang="en-US" dirty="0"/>
              <a:t>15.ACCIDENT ANALYSES</a:t>
            </a:r>
          </a:p>
          <a:p>
            <a:r>
              <a:rPr lang="en-US" dirty="0"/>
              <a:t>16.TECHNICAL SPECIFICATIONS</a:t>
            </a:r>
          </a:p>
          <a:p>
            <a:r>
              <a:rPr lang="en-US" dirty="0"/>
              <a:t>17.QUALITY ASSURANCE</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078" y="2261507"/>
            <a:ext cx="532048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ctrTitle"/>
          </p:nvPr>
        </p:nvSpPr>
        <p:spPr>
          <a:xfrm>
            <a:off x="312964" y="103789"/>
            <a:ext cx="11867610" cy="612491"/>
          </a:xfrm>
        </p:spPr>
        <p:txBody>
          <a:bodyPr>
            <a:noAutofit/>
          </a:bodyPr>
          <a:lstStyle/>
          <a:p>
            <a:pPr algn="l"/>
            <a:r>
              <a:rPr lang="en-US" sz="3200" dirty="0" smtClean="0">
                <a:latin typeface="+mn-lt"/>
              </a:rPr>
              <a:t>3.Approach </a:t>
            </a:r>
            <a:r>
              <a:rPr lang="en-US" sz="3200" dirty="0">
                <a:latin typeface="+mn-lt"/>
              </a:rPr>
              <a:t>on the Review of the Content and Format of </a:t>
            </a:r>
            <a:r>
              <a:rPr lang="en-US" sz="3200" dirty="0" smtClean="0">
                <a:latin typeface="+mn-lt"/>
              </a:rPr>
              <a:t>BNPP </a:t>
            </a:r>
            <a:r>
              <a:rPr lang="en-US" sz="3200" dirty="0">
                <a:latin typeface="+mn-lt"/>
              </a:rPr>
              <a:t>SAR </a:t>
            </a:r>
            <a:r>
              <a:rPr lang="en-US" sz="3200" dirty="0" smtClean="0">
                <a:latin typeface="+mn-lt"/>
              </a:rPr>
              <a:t> </a:t>
            </a:r>
            <a:endParaRPr lang="en-US" sz="3200" dirty="0">
              <a:latin typeface="+mn-lt"/>
            </a:endParaRPr>
          </a:p>
        </p:txBody>
      </p:sp>
    </p:spTree>
    <p:extLst>
      <p:ext uri="{BB962C8B-B14F-4D97-AF65-F5344CB8AC3E}">
        <p14:creationId xmlns:p14="http://schemas.microsoft.com/office/powerpoint/2010/main" val="2095288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6217" y="761959"/>
            <a:ext cx="11769931" cy="1147895"/>
          </a:xfrm>
        </p:spPr>
        <p:txBody>
          <a:bodyPr/>
          <a:lstStyle/>
          <a:p>
            <a:r>
              <a:rPr lang="en-US" dirty="0"/>
              <a:t>US NRC Regulatory Guide 1.206 - Combined License Applications for Nuclear Power Plants– </a:t>
            </a:r>
            <a:r>
              <a:rPr lang="en-US" dirty="0" smtClean="0">
                <a:solidFill>
                  <a:srgbClr val="FF0000"/>
                </a:solidFill>
              </a:rPr>
              <a:t>used for </a:t>
            </a:r>
            <a:r>
              <a:rPr lang="en-US" dirty="0">
                <a:solidFill>
                  <a:srgbClr val="FF0000"/>
                </a:solidFill>
              </a:rPr>
              <a:t>new </a:t>
            </a:r>
            <a:r>
              <a:rPr lang="en-US" dirty="0" smtClean="0">
                <a:solidFill>
                  <a:srgbClr val="FF0000"/>
                </a:solidFill>
              </a:rPr>
              <a:t>units</a:t>
            </a:r>
            <a:endParaRPr lang="en-US" dirty="0">
              <a:solidFill>
                <a:srgbClr val="FF0000"/>
              </a:solidFill>
            </a:endParaRPr>
          </a:p>
        </p:txBody>
      </p:sp>
      <p:sp>
        <p:nvSpPr>
          <p:cNvPr id="8" name="Rectangle 7"/>
          <p:cNvSpPr/>
          <p:nvPr/>
        </p:nvSpPr>
        <p:spPr>
          <a:xfrm>
            <a:off x="312964" y="1526407"/>
            <a:ext cx="7167336" cy="5355312"/>
          </a:xfrm>
          <a:prstGeom prst="rect">
            <a:avLst/>
          </a:prstGeom>
        </p:spPr>
        <p:txBody>
          <a:bodyPr wrap="square">
            <a:spAutoFit/>
          </a:bodyPr>
          <a:lstStyle/>
          <a:p>
            <a:r>
              <a:rPr lang="en-US" b="1" dirty="0"/>
              <a:t>1. INTRODUCTION AND GENERAL DESCRIPTION OF PLANT</a:t>
            </a:r>
          </a:p>
          <a:p>
            <a:r>
              <a:rPr lang="en-US" b="1" dirty="0"/>
              <a:t>2. SITE CHARACTERISTICS</a:t>
            </a:r>
          </a:p>
          <a:p>
            <a:r>
              <a:rPr lang="en-US" b="1" dirty="0"/>
              <a:t>3. Design of Structures, Systems, Components, and </a:t>
            </a:r>
            <a:r>
              <a:rPr lang="en-US" b="1" dirty="0" smtClean="0"/>
              <a:t>Equipment</a:t>
            </a:r>
          </a:p>
          <a:p>
            <a:r>
              <a:rPr lang="en-US" b="1" dirty="0" smtClean="0"/>
              <a:t>4</a:t>
            </a:r>
            <a:r>
              <a:rPr lang="en-US" b="1" dirty="0"/>
              <a:t>. REACTOR</a:t>
            </a:r>
          </a:p>
          <a:p>
            <a:r>
              <a:rPr lang="en-US" b="1" dirty="0"/>
              <a:t>5. Reactor Coolant and Connecting Systems</a:t>
            </a:r>
          </a:p>
          <a:p>
            <a:r>
              <a:rPr lang="en-US" b="1" dirty="0"/>
              <a:t>6. </a:t>
            </a:r>
            <a:r>
              <a:rPr lang="en-US" b="1" dirty="0" smtClean="0"/>
              <a:t>ENGINEERED </a:t>
            </a:r>
            <a:r>
              <a:rPr lang="en-US" b="1" dirty="0"/>
              <a:t>SAFETY FEATURES</a:t>
            </a:r>
          </a:p>
          <a:p>
            <a:r>
              <a:rPr lang="en-US" b="1" dirty="0"/>
              <a:t>7. INSTRUMENTATION AND CONTROL</a:t>
            </a:r>
          </a:p>
          <a:p>
            <a:r>
              <a:rPr lang="en-US" b="1" dirty="0"/>
              <a:t>8. ELECTRIC POWER</a:t>
            </a:r>
          </a:p>
          <a:p>
            <a:r>
              <a:rPr lang="en-US" b="1" dirty="0"/>
              <a:t>9. AUXILIARY SYSTEMS</a:t>
            </a:r>
          </a:p>
          <a:p>
            <a:r>
              <a:rPr lang="en-US" b="1" dirty="0"/>
              <a:t>10.STEAM AND POWER CONVERSION SYSTEM</a:t>
            </a:r>
          </a:p>
          <a:p>
            <a:r>
              <a:rPr lang="en-US" b="1" dirty="0"/>
              <a:t>11.RADIOACTIVE WASTE MANAGEMENT</a:t>
            </a:r>
          </a:p>
          <a:p>
            <a:r>
              <a:rPr lang="en-US" b="1" dirty="0"/>
              <a:t>12.RADIATION PROTECTION</a:t>
            </a:r>
          </a:p>
          <a:p>
            <a:r>
              <a:rPr lang="en-US" b="1" dirty="0"/>
              <a:t>13.CONDUCT OF OPERATIONS</a:t>
            </a:r>
          </a:p>
          <a:p>
            <a:r>
              <a:rPr lang="en-US" b="1" dirty="0"/>
              <a:t>14</a:t>
            </a:r>
            <a:r>
              <a:rPr lang="en-US" b="1" dirty="0" smtClean="0"/>
              <a:t>.</a:t>
            </a:r>
            <a:r>
              <a:rPr lang="en-US" b="1" dirty="0"/>
              <a:t> Verification </a:t>
            </a:r>
            <a:r>
              <a:rPr lang="en-US" b="1" dirty="0" smtClean="0"/>
              <a:t>Programs</a:t>
            </a:r>
          </a:p>
          <a:p>
            <a:r>
              <a:rPr lang="en-US" b="1" dirty="0" smtClean="0"/>
              <a:t>15.ACCIDENT </a:t>
            </a:r>
            <a:r>
              <a:rPr lang="en-US" b="1" dirty="0"/>
              <a:t>ANALYSES</a:t>
            </a:r>
          </a:p>
          <a:p>
            <a:r>
              <a:rPr lang="en-US" b="1" dirty="0"/>
              <a:t>16.TECHNICAL SPECIFICATIONS</a:t>
            </a:r>
          </a:p>
          <a:p>
            <a:r>
              <a:rPr lang="en-US" b="1" dirty="0"/>
              <a:t>17</a:t>
            </a:r>
            <a:r>
              <a:rPr lang="en-US" b="1" dirty="0" smtClean="0"/>
              <a:t>.</a:t>
            </a:r>
            <a:r>
              <a:rPr lang="en-US" b="1" dirty="0"/>
              <a:t> Quality Assurance and Reliability </a:t>
            </a:r>
            <a:r>
              <a:rPr lang="en-US" b="1" dirty="0" smtClean="0"/>
              <a:t>Assurance</a:t>
            </a:r>
          </a:p>
          <a:p>
            <a:r>
              <a:rPr lang="en-US" b="1" dirty="0" smtClean="0"/>
              <a:t>18. Human </a:t>
            </a:r>
            <a:r>
              <a:rPr lang="en-US" b="1" dirty="0"/>
              <a:t>Factors </a:t>
            </a:r>
            <a:r>
              <a:rPr lang="en-US" b="1" dirty="0" smtClean="0"/>
              <a:t>Engineering</a:t>
            </a:r>
          </a:p>
          <a:p>
            <a:r>
              <a:rPr lang="en-US" b="1" dirty="0" smtClean="0"/>
              <a:t>19. Probabilistic </a:t>
            </a:r>
            <a:r>
              <a:rPr lang="en-US" b="1" dirty="0"/>
              <a:t>Risk Assessment and Severe Accident Evaluation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215" y="2806700"/>
            <a:ext cx="5692330"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312964" y="103789"/>
            <a:ext cx="11867610" cy="612491"/>
          </a:xfrm>
          <a:prstGeom prst="rect">
            <a:avLst/>
          </a:prstGeom>
        </p:spPr>
        <p:txBody>
          <a:bodyPr vert="horz" lIns="91440" tIns="45720" rIns="91440" bIns="0" rtlCol="0" anchor="b">
            <a:noAutofit/>
          </a:bodyPr>
          <a:lstStyle>
            <a:lvl1pPr marL="0" indent="0" algn="r" defTabSz="914400" rtl="0" eaLnBrk="1" latinLnBrk="0" hangingPunct="1">
              <a:lnSpc>
                <a:spcPct val="90000"/>
              </a:lnSpc>
              <a:spcBef>
                <a:spcPct val="0"/>
              </a:spcBef>
              <a:buFont typeface="Arial" panose="020B0604020202020204" pitchFamily="34" charset="0"/>
              <a:buNone/>
              <a:defRPr lang="en-IN" sz="4300" b="1" kern="1200">
                <a:solidFill>
                  <a:schemeClr val="accent1"/>
                </a:solidFill>
                <a:latin typeface="+mj-lt"/>
                <a:ea typeface="+mj-ea"/>
                <a:cs typeface="+mj-cs"/>
              </a:defRPr>
            </a:lvl1pPr>
          </a:lstStyle>
          <a:p>
            <a:pPr algn="l"/>
            <a:r>
              <a:rPr lang="en-US" sz="3200" smtClean="0">
                <a:latin typeface="+mn-lt"/>
              </a:rPr>
              <a:t>3.Approach on the Review of the Content and Format of BNPP SAR  </a:t>
            </a:r>
            <a:endParaRPr lang="en-US" sz="3200" dirty="0">
              <a:latin typeface="+mn-lt"/>
            </a:endParaRPr>
          </a:p>
        </p:txBody>
      </p:sp>
    </p:spTree>
    <p:extLst>
      <p:ext uri="{BB962C8B-B14F-4D97-AF65-F5344CB8AC3E}">
        <p14:creationId xmlns:p14="http://schemas.microsoft.com/office/powerpoint/2010/main" val="1836176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6217" y="761959"/>
            <a:ext cx="11769931" cy="1147895"/>
          </a:xfrm>
        </p:spPr>
        <p:txBody>
          <a:bodyPr/>
          <a:lstStyle/>
          <a:p>
            <a:r>
              <a:rPr lang="en-US" dirty="0"/>
              <a:t>US NRC Regulatory Guide 1.206 - Combined License Applications for Nuclear Power Plants– </a:t>
            </a:r>
            <a:r>
              <a:rPr lang="en-US" dirty="0" smtClean="0">
                <a:solidFill>
                  <a:srgbClr val="FF0000"/>
                </a:solidFill>
              </a:rPr>
              <a:t>used for </a:t>
            </a:r>
            <a:r>
              <a:rPr lang="en-US" dirty="0">
                <a:solidFill>
                  <a:srgbClr val="FF0000"/>
                </a:solidFill>
              </a:rPr>
              <a:t>new </a:t>
            </a:r>
            <a:r>
              <a:rPr lang="en-US" dirty="0" smtClean="0">
                <a:solidFill>
                  <a:srgbClr val="FF0000"/>
                </a:solidFill>
              </a:rPr>
              <a:t>units</a:t>
            </a:r>
            <a:endParaRPr lang="en-US" dirty="0">
              <a:solidFill>
                <a:srgbClr val="FF0000"/>
              </a:solidFill>
            </a:endParaRPr>
          </a:p>
        </p:txBody>
      </p:sp>
      <p:sp>
        <p:nvSpPr>
          <p:cNvPr id="2" name="Rectangle 1"/>
          <p:cNvSpPr/>
          <p:nvPr/>
        </p:nvSpPr>
        <p:spPr>
          <a:xfrm>
            <a:off x="441325" y="4869408"/>
            <a:ext cx="11410950" cy="1200329"/>
          </a:xfrm>
          <a:prstGeom prst="rect">
            <a:avLst/>
          </a:prstGeom>
        </p:spPr>
        <p:txBody>
          <a:bodyPr wrap="square">
            <a:spAutoFit/>
          </a:bodyPr>
          <a:lstStyle/>
          <a:p>
            <a:endParaRPr lang="en-US" dirty="0"/>
          </a:p>
          <a:p>
            <a:endParaRPr lang="en-US" dirty="0"/>
          </a:p>
          <a:p>
            <a:pPr marL="285750" indent="-285750">
              <a:buFont typeface="Wingdings" panose="05000000000000000000" pitchFamily="2" charset="2"/>
              <a:buChar char="Ø"/>
            </a:pPr>
            <a:r>
              <a:rPr lang="en-US" dirty="0"/>
              <a:t>Section C.I.1 provides broad generic guidance, although COL applicants have the option not to maintain some of this information in Chapter 1 of the FSAR. </a:t>
            </a:r>
          </a:p>
        </p:txBody>
      </p:sp>
      <p:sp>
        <p:nvSpPr>
          <p:cNvPr id="3" name="Rectangle 2"/>
          <p:cNvSpPr/>
          <p:nvPr/>
        </p:nvSpPr>
        <p:spPr>
          <a:xfrm>
            <a:off x="441325" y="3655697"/>
            <a:ext cx="10985500" cy="1477328"/>
          </a:xfrm>
          <a:prstGeom prst="rect">
            <a:avLst/>
          </a:prstGeom>
        </p:spPr>
        <p:txBody>
          <a:bodyPr wrap="square">
            <a:spAutoFit/>
          </a:bodyPr>
          <a:lstStyle/>
          <a:p>
            <a:endParaRPr lang="en-US" dirty="0"/>
          </a:p>
          <a:p>
            <a:endParaRPr lang="en-US" dirty="0"/>
          </a:p>
          <a:p>
            <a:pPr marL="285750" indent="-285750">
              <a:buFont typeface="Wingdings" panose="05000000000000000000" pitchFamily="2" charset="2"/>
              <a:buChar char="Ø"/>
            </a:pPr>
            <a:r>
              <a:rPr lang="en-US" dirty="0"/>
              <a:t>Sections C.I.2–C.I.17 are based on the existing guidance provided in RG 1.70, “Standard Format and Content of Safety Analysis Reports for Nuclear Power Plants,” issued November 1978, although the NRC staff has updated the guidance in those sections to reflect the current information requirements for COL applications. </a:t>
            </a:r>
          </a:p>
        </p:txBody>
      </p:sp>
      <p:sp>
        <p:nvSpPr>
          <p:cNvPr id="5" name="Rectangle 4"/>
          <p:cNvSpPr/>
          <p:nvPr/>
        </p:nvSpPr>
        <p:spPr>
          <a:xfrm>
            <a:off x="441325" y="2988241"/>
            <a:ext cx="11226800" cy="923330"/>
          </a:xfrm>
          <a:prstGeom prst="rect">
            <a:avLst/>
          </a:prstGeom>
        </p:spPr>
        <p:txBody>
          <a:bodyPr wrap="square">
            <a:spAutoFit/>
          </a:bodyPr>
          <a:lstStyle/>
          <a:p>
            <a:endParaRPr lang="en-US" dirty="0"/>
          </a:p>
          <a:p>
            <a:endParaRPr lang="en-US" dirty="0"/>
          </a:p>
          <a:p>
            <a:pPr marL="285750" indent="-285750">
              <a:buFont typeface="Wingdings" panose="05000000000000000000" pitchFamily="2" charset="2"/>
              <a:buChar char="Ø"/>
            </a:pPr>
            <a:r>
              <a:rPr lang="en-US" dirty="0"/>
              <a:t>In contrast, Sections C.I.18 and C.I.19 specify information requirements that are not addressed in RG 1.70. </a:t>
            </a:r>
          </a:p>
        </p:txBody>
      </p:sp>
      <p:sp>
        <p:nvSpPr>
          <p:cNvPr id="7" name="Rectangle 6"/>
          <p:cNvSpPr/>
          <p:nvPr/>
        </p:nvSpPr>
        <p:spPr>
          <a:xfrm>
            <a:off x="441325" y="2665076"/>
            <a:ext cx="11353800" cy="646331"/>
          </a:xfrm>
          <a:prstGeom prst="rect">
            <a:avLst/>
          </a:prstGeom>
        </p:spPr>
        <p:txBody>
          <a:bodyPr wrap="square">
            <a:spAutoFit/>
          </a:bodyPr>
          <a:lstStyle/>
          <a:p>
            <a:endParaRPr lang="en-US" dirty="0"/>
          </a:p>
          <a:p>
            <a:pPr marL="285750" indent="-285750">
              <a:buFont typeface="Wingdings" panose="05000000000000000000" pitchFamily="2" charset="2"/>
              <a:buChar char="Ø"/>
            </a:pPr>
            <a:r>
              <a:rPr lang="en-US" dirty="0"/>
              <a:t>In addition, the Sections C.I.2–C.I.19 correspond to Chapters 2–19 of NUREG-0800. </a:t>
            </a:r>
          </a:p>
        </p:txBody>
      </p:sp>
      <p:sp>
        <p:nvSpPr>
          <p:cNvPr id="9" name="Rectangle 8"/>
          <p:cNvSpPr/>
          <p:nvPr/>
        </p:nvSpPr>
        <p:spPr>
          <a:xfrm>
            <a:off x="441325" y="1447860"/>
            <a:ext cx="11137900" cy="1200329"/>
          </a:xfrm>
          <a:prstGeom prst="rect">
            <a:avLst/>
          </a:prstGeom>
        </p:spPr>
        <p:txBody>
          <a:bodyPr wrap="square">
            <a:spAutoFit/>
          </a:bodyPr>
          <a:lstStyle/>
          <a:p>
            <a:endParaRPr lang="en-US" dirty="0"/>
          </a:p>
          <a:p>
            <a:endParaRPr lang="en-US" dirty="0"/>
          </a:p>
          <a:p>
            <a:pPr marL="285750" indent="-285750">
              <a:buFont typeface="Wingdings" panose="05000000000000000000" pitchFamily="2" charset="2"/>
              <a:buChar char="Ø"/>
            </a:pPr>
            <a:r>
              <a:rPr lang="en-US" dirty="0"/>
              <a:t>This regulatory guide provides guidance regarding the information to be submitted in a COL application for a nuclear power plant. In general a COL applicant is not required to conform to this guidance. </a:t>
            </a:r>
          </a:p>
        </p:txBody>
      </p:sp>
      <p:sp>
        <p:nvSpPr>
          <p:cNvPr id="10" name="Title 1"/>
          <p:cNvSpPr>
            <a:spLocks noGrp="1"/>
          </p:cNvSpPr>
          <p:nvPr>
            <p:ph type="ctrTitle"/>
          </p:nvPr>
        </p:nvSpPr>
        <p:spPr>
          <a:xfrm>
            <a:off x="312964" y="103789"/>
            <a:ext cx="11867610" cy="612491"/>
          </a:xfrm>
        </p:spPr>
        <p:txBody>
          <a:bodyPr>
            <a:noAutofit/>
          </a:bodyPr>
          <a:lstStyle/>
          <a:p>
            <a:pPr algn="l"/>
            <a:r>
              <a:rPr lang="en-US" sz="3200" dirty="0" smtClean="0">
                <a:latin typeface="+mn-lt"/>
              </a:rPr>
              <a:t>3.Approach </a:t>
            </a:r>
            <a:r>
              <a:rPr lang="en-US" sz="3200" dirty="0">
                <a:latin typeface="+mn-lt"/>
              </a:rPr>
              <a:t>on the Review of the Content and Format of </a:t>
            </a:r>
            <a:r>
              <a:rPr lang="en-US" sz="3200" dirty="0" smtClean="0">
                <a:latin typeface="+mn-lt"/>
              </a:rPr>
              <a:t>BNPP </a:t>
            </a:r>
            <a:r>
              <a:rPr lang="en-US" sz="3200" dirty="0">
                <a:latin typeface="+mn-lt"/>
              </a:rPr>
              <a:t>SAR </a:t>
            </a:r>
            <a:r>
              <a:rPr lang="en-US" sz="3200" dirty="0" smtClean="0">
                <a:latin typeface="+mn-lt"/>
              </a:rPr>
              <a:t> </a:t>
            </a:r>
            <a:endParaRPr lang="en-US" sz="3200" dirty="0">
              <a:latin typeface="+mn-lt"/>
            </a:endParaRPr>
          </a:p>
        </p:txBody>
      </p:sp>
    </p:spTree>
    <p:extLst>
      <p:ext uri="{BB962C8B-B14F-4D97-AF65-F5344CB8AC3E}">
        <p14:creationId xmlns:p14="http://schemas.microsoft.com/office/powerpoint/2010/main" val="4281703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03 Presentation Layout_CA - v6" id="{E989BABB-6CAC-4B7A-BEDD-AC8E941209AD}" vid="{8EB46C3B-1734-4DB1-861E-420A63F4C2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19A80A7-0DD1-4CF4-ABD5-362A6549C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9AA90D-A39D-4F83-B1BD-92099B1CAD0D}">
  <ds:schemaRefs>
    <ds:schemaRef ds:uri="http://schemas.microsoft.com/sharepoint/v3/contenttype/forms"/>
  </ds:schemaRefs>
</ds:datastoreItem>
</file>

<file path=customXml/itemProps3.xml><?xml version="1.0" encoding="utf-8"?>
<ds:datastoreItem xmlns:ds="http://schemas.openxmlformats.org/officeDocument/2006/customXml" ds:itemID="{374D15D6-87BC-477C-8E91-9F90829C2FC8}">
  <ds:schemaRefs>
    <ds:schemaRef ds:uri="fb0879af-3eba-417a-a55a-ffe6dcd6ca77"/>
    <ds:schemaRef ds:uri="http://purl.org/dc/dcmitype/"/>
    <ds:schemaRef ds:uri="http://purl.org/dc/elements/1.1/"/>
    <ds:schemaRef ds:uri="http://schemas.microsoft.com/office/2006/documentManagement/types"/>
    <ds:schemaRef ds:uri="http://purl.org/dc/terms/"/>
    <ds:schemaRef ds:uri="http://schemas.microsoft.com/sharepoint/v3"/>
    <ds:schemaRef ds:uri="http://schemas.microsoft.com/office/infopath/2007/PartnerControls"/>
    <ds:schemaRef ds:uri="http://schemas.openxmlformats.org/package/2006/metadata/core-properties"/>
    <ds:schemaRef ds:uri="6dc4bcd6-49db-4c07-9060-8acfc67cef9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Hexagon presentation light</Template>
  <TotalTime>0</TotalTime>
  <Words>2968</Words>
  <Application>Microsoft Office PowerPoint</Application>
  <PresentationFormat>Widescreen</PresentationFormat>
  <Paragraphs>393</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Black</vt:lpstr>
      <vt:lpstr>Calibri</vt:lpstr>
      <vt:lpstr>Calibri Light</vt:lpstr>
      <vt:lpstr>CiscoSans ExtraLight</vt:lpstr>
      <vt:lpstr>Gill Sans SemiBold</vt:lpstr>
      <vt:lpstr>Times New Roman</vt:lpstr>
      <vt:lpstr>Wingdings</vt:lpstr>
      <vt:lpstr>Office Theme</vt:lpstr>
      <vt:lpstr>Review safety analysis report of BNPP </vt:lpstr>
      <vt:lpstr>Table of content</vt:lpstr>
      <vt:lpstr>Introduction</vt:lpstr>
      <vt:lpstr>2. General description of the plant</vt:lpstr>
      <vt:lpstr>2.General description of the plant</vt:lpstr>
      <vt:lpstr>3. Approach on the Review of the Content and Format of BNPP SAR  </vt:lpstr>
      <vt:lpstr>3.Approach on the Review of the Content and Format of BNPP SAR  </vt:lpstr>
      <vt:lpstr>PowerPoint Presentation</vt:lpstr>
      <vt:lpstr>3.Approach on the Review of the Content and Format of BNPP SAR  </vt:lpstr>
      <vt:lpstr>3.Approach on the Review of the Content and Format of BNPP SAR  </vt:lpstr>
      <vt:lpstr>PowerPoint Presentation</vt:lpstr>
      <vt:lpstr>PowerPoint Presentation</vt:lpstr>
      <vt:lpstr>4. PSAR CONTENT of BNPP</vt:lpstr>
      <vt:lpstr>5.CONTENT OF CHAPTER 15</vt:lpstr>
      <vt:lpstr>initiating events of design modes</vt:lpstr>
      <vt:lpstr>PowerPoint Presentation</vt:lpstr>
      <vt:lpstr>PowerPoint Presentation</vt:lpstr>
      <vt:lpstr>PowerPoint Presentation</vt:lpstr>
      <vt:lpstr>PowerPoint Presentation</vt:lpstr>
      <vt:lpstr>PowerPoint Presentation</vt:lpstr>
      <vt:lpstr>Example of accident analysis results </vt:lpstr>
      <vt:lpstr>Main challenges identified during review</vt:lpstr>
      <vt:lpstr>Main challenges identified during review</vt:lpstr>
      <vt:lpstr>Conclusion &amp; Recommendation</vt:lpstr>
      <vt:lpstr>Conclusion &amp; Recommendation</vt:lpstr>
      <vt:lpstr>References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2018-11-15T11:50:29Z</dcterms:created>
  <dcterms:modified xsi:type="dcterms:W3CDTF">2019-07-17T14:44:26Z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